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8" r:id="rId6"/>
    <p:sldId id="260" r:id="rId7"/>
    <p:sldId id="264" r:id="rId8"/>
    <p:sldId id="276" r:id="rId9"/>
    <p:sldId id="275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74" r:id="rId22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8" autoAdjust="0"/>
    <p:restoredTop sz="96357" autoAdjust="0"/>
  </p:normalViewPr>
  <p:slideViewPr>
    <p:cSldViewPr snapToGrid="0" snapToObjects="1">
      <p:cViewPr varScale="1">
        <p:scale>
          <a:sx n="110" d="100"/>
          <a:sy n="110" d="100"/>
        </p:scale>
        <p:origin x="63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388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826E44-5FC7-4A9E-8181-96A97C0D2940}" type="doc">
      <dgm:prSet loTypeId="urn:microsoft.com/office/officeart/2005/8/layout/pyramid4" loCatId="pyramid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F48D8360-0F6A-4C63-A713-8A5F610EDF5D}">
      <dgm:prSet phldrT="[Texto]"/>
      <dgm:spPr/>
      <dgm:t>
        <a:bodyPr/>
        <a:lstStyle/>
        <a:p>
          <a:r>
            <a:rPr lang="pt-BR" dirty="0"/>
            <a:t>Hands-On </a:t>
          </a:r>
          <a:r>
            <a:rPr lang="pt-BR" dirty="0" err="1"/>
            <a:t>Lab</a:t>
          </a:r>
          <a:endParaRPr lang="pt-BR" dirty="0"/>
        </a:p>
      </dgm:t>
    </dgm:pt>
    <dgm:pt modelId="{40C98F95-F7E8-4FF2-B28D-554C708A637F}" type="parTrans" cxnId="{D1BCBF42-561D-46C3-9AFC-DBFA71D27968}">
      <dgm:prSet/>
      <dgm:spPr/>
      <dgm:t>
        <a:bodyPr/>
        <a:lstStyle/>
        <a:p>
          <a:endParaRPr lang="pt-BR"/>
        </a:p>
      </dgm:t>
    </dgm:pt>
    <dgm:pt modelId="{BD4C1F5B-F32E-4027-9D6A-9D81A063F00C}" type="sibTrans" cxnId="{D1BCBF42-561D-46C3-9AFC-DBFA71D27968}">
      <dgm:prSet/>
      <dgm:spPr/>
      <dgm:t>
        <a:bodyPr/>
        <a:lstStyle/>
        <a:p>
          <a:endParaRPr lang="pt-BR"/>
        </a:p>
      </dgm:t>
    </dgm:pt>
    <dgm:pt modelId="{839C3BF5-0B4D-494E-966D-CE4D6D7CEF73}">
      <dgm:prSet phldrT="[Texto]"/>
      <dgm:spPr/>
      <dgm:t>
        <a:bodyPr/>
        <a:lstStyle/>
        <a:p>
          <a:r>
            <a:rPr lang="pt-BR" dirty="0"/>
            <a:t>Dificuldades encontradas</a:t>
          </a:r>
        </a:p>
      </dgm:t>
    </dgm:pt>
    <dgm:pt modelId="{D5D810C1-D413-4476-B2D8-64F363979891}" type="parTrans" cxnId="{AF5A5013-42A6-4F85-B709-1F1E415A16BC}">
      <dgm:prSet/>
      <dgm:spPr/>
      <dgm:t>
        <a:bodyPr/>
        <a:lstStyle/>
        <a:p>
          <a:endParaRPr lang="pt-BR"/>
        </a:p>
      </dgm:t>
    </dgm:pt>
    <dgm:pt modelId="{69BDD486-0541-4684-9F9F-2A2D8CAFD7E8}" type="sibTrans" cxnId="{AF5A5013-42A6-4F85-B709-1F1E415A16BC}">
      <dgm:prSet/>
      <dgm:spPr/>
      <dgm:t>
        <a:bodyPr/>
        <a:lstStyle/>
        <a:p>
          <a:endParaRPr lang="pt-BR"/>
        </a:p>
      </dgm:t>
    </dgm:pt>
    <dgm:pt modelId="{8FFC7408-AB96-4A8E-AE2E-4E61EB13940A}">
      <dgm:prSet phldrT="[Texto]"/>
      <dgm:spPr/>
      <dgm:t>
        <a:bodyPr/>
        <a:lstStyle/>
        <a:p>
          <a:r>
            <a:rPr lang="pt-BR" dirty="0"/>
            <a:t>Lições apreendidas</a:t>
          </a:r>
        </a:p>
      </dgm:t>
    </dgm:pt>
    <dgm:pt modelId="{6A8F5459-3EBC-455B-9489-FCD699766F1D}" type="parTrans" cxnId="{ABD766EE-6CBD-4FBB-9252-A4954E4B70E9}">
      <dgm:prSet/>
      <dgm:spPr/>
      <dgm:t>
        <a:bodyPr/>
        <a:lstStyle/>
        <a:p>
          <a:endParaRPr lang="pt-BR"/>
        </a:p>
      </dgm:t>
    </dgm:pt>
    <dgm:pt modelId="{C7B8B1D0-C41A-4BEA-A22B-B1059804929E}" type="sibTrans" cxnId="{ABD766EE-6CBD-4FBB-9252-A4954E4B70E9}">
      <dgm:prSet/>
      <dgm:spPr/>
      <dgm:t>
        <a:bodyPr/>
        <a:lstStyle/>
        <a:p>
          <a:endParaRPr lang="pt-BR"/>
        </a:p>
      </dgm:t>
    </dgm:pt>
    <dgm:pt modelId="{5C2C600D-1CB1-42B9-A45E-D82FB36BE9AE}">
      <dgm:prSet phldrT="[Texto]"/>
      <dgm:spPr/>
      <dgm:t>
        <a:bodyPr/>
        <a:lstStyle/>
        <a:p>
          <a:r>
            <a:rPr lang="pt-BR" dirty="0"/>
            <a:t>Feedback</a:t>
          </a:r>
        </a:p>
      </dgm:t>
    </dgm:pt>
    <dgm:pt modelId="{40B18CDC-2B6A-4C19-B6D2-589D439A9BBC}" type="parTrans" cxnId="{5196312E-B972-4834-ADD9-3FB2A2F52843}">
      <dgm:prSet/>
      <dgm:spPr/>
      <dgm:t>
        <a:bodyPr/>
        <a:lstStyle/>
        <a:p>
          <a:endParaRPr lang="pt-BR"/>
        </a:p>
      </dgm:t>
    </dgm:pt>
    <dgm:pt modelId="{C9D64882-1B64-4EA6-8018-26D618B807EE}" type="sibTrans" cxnId="{5196312E-B972-4834-ADD9-3FB2A2F52843}">
      <dgm:prSet/>
      <dgm:spPr/>
      <dgm:t>
        <a:bodyPr/>
        <a:lstStyle/>
        <a:p>
          <a:endParaRPr lang="pt-BR"/>
        </a:p>
      </dgm:t>
    </dgm:pt>
    <dgm:pt modelId="{D5562471-BE76-4A4F-87EA-6B8887F2B70B}" type="pres">
      <dgm:prSet presAssocID="{4B826E44-5FC7-4A9E-8181-96A97C0D2940}" presName="compositeShape" presStyleCnt="0">
        <dgm:presLayoutVars>
          <dgm:chMax val="9"/>
          <dgm:dir/>
          <dgm:resizeHandles val="exact"/>
        </dgm:presLayoutVars>
      </dgm:prSet>
      <dgm:spPr/>
    </dgm:pt>
    <dgm:pt modelId="{E238CEED-6478-4086-9914-638E78C9DE78}" type="pres">
      <dgm:prSet presAssocID="{4B826E44-5FC7-4A9E-8181-96A97C0D2940}" presName="triangle1" presStyleLbl="node1" presStyleIdx="0" presStyleCnt="4">
        <dgm:presLayoutVars>
          <dgm:bulletEnabled val="1"/>
        </dgm:presLayoutVars>
      </dgm:prSet>
      <dgm:spPr/>
    </dgm:pt>
    <dgm:pt modelId="{36E8E64C-F765-46A5-AC18-8BEAD9DAC217}" type="pres">
      <dgm:prSet presAssocID="{4B826E44-5FC7-4A9E-8181-96A97C0D2940}" presName="triangle2" presStyleLbl="node1" presStyleIdx="1" presStyleCnt="4">
        <dgm:presLayoutVars>
          <dgm:bulletEnabled val="1"/>
        </dgm:presLayoutVars>
      </dgm:prSet>
      <dgm:spPr/>
    </dgm:pt>
    <dgm:pt modelId="{203FA852-16DE-42A9-B818-4E2B1C2AECF1}" type="pres">
      <dgm:prSet presAssocID="{4B826E44-5FC7-4A9E-8181-96A97C0D2940}" presName="triangle3" presStyleLbl="node1" presStyleIdx="2" presStyleCnt="4">
        <dgm:presLayoutVars>
          <dgm:bulletEnabled val="1"/>
        </dgm:presLayoutVars>
      </dgm:prSet>
      <dgm:spPr/>
    </dgm:pt>
    <dgm:pt modelId="{AEA156AD-5CDB-4D2B-8232-9D3E251A9C0E}" type="pres">
      <dgm:prSet presAssocID="{4B826E44-5FC7-4A9E-8181-96A97C0D2940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AF5A5013-42A6-4F85-B709-1F1E415A16BC}" srcId="{4B826E44-5FC7-4A9E-8181-96A97C0D2940}" destId="{839C3BF5-0B4D-494E-966D-CE4D6D7CEF73}" srcOrd="1" destOrd="0" parTransId="{D5D810C1-D413-4476-B2D8-64F363979891}" sibTransId="{69BDD486-0541-4684-9F9F-2A2D8CAFD7E8}"/>
    <dgm:cxn modelId="{5196312E-B972-4834-ADD9-3FB2A2F52843}" srcId="{4B826E44-5FC7-4A9E-8181-96A97C0D2940}" destId="{5C2C600D-1CB1-42B9-A45E-D82FB36BE9AE}" srcOrd="0" destOrd="0" parTransId="{40B18CDC-2B6A-4C19-B6D2-589D439A9BBC}" sibTransId="{C9D64882-1B64-4EA6-8018-26D618B807EE}"/>
    <dgm:cxn modelId="{D1BCBF42-561D-46C3-9AFC-DBFA71D27968}" srcId="{4B826E44-5FC7-4A9E-8181-96A97C0D2940}" destId="{F48D8360-0F6A-4C63-A713-8A5F610EDF5D}" srcOrd="2" destOrd="0" parTransId="{40C98F95-F7E8-4FF2-B28D-554C708A637F}" sibTransId="{BD4C1F5B-F32E-4027-9D6A-9D81A063F00C}"/>
    <dgm:cxn modelId="{5BBE994F-0F82-4D57-B572-82EFA8D8C315}" type="presOf" srcId="{F48D8360-0F6A-4C63-A713-8A5F610EDF5D}" destId="{203FA852-16DE-42A9-B818-4E2B1C2AECF1}" srcOrd="0" destOrd="0" presId="urn:microsoft.com/office/officeart/2005/8/layout/pyramid4"/>
    <dgm:cxn modelId="{2510D587-33D2-4DDB-9DA9-95DC14B32E26}" type="presOf" srcId="{8FFC7408-AB96-4A8E-AE2E-4E61EB13940A}" destId="{AEA156AD-5CDB-4D2B-8232-9D3E251A9C0E}" srcOrd="0" destOrd="0" presId="urn:microsoft.com/office/officeart/2005/8/layout/pyramid4"/>
    <dgm:cxn modelId="{B9BF85A8-AD89-4757-A541-2C22A4FF4511}" type="presOf" srcId="{4B826E44-5FC7-4A9E-8181-96A97C0D2940}" destId="{D5562471-BE76-4A4F-87EA-6B8887F2B70B}" srcOrd="0" destOrd="0" presId="urn:microsoft.com/office/officeart/2005/8/layout/pyramid4"/>
    <dgm:cxn modelId="{40170FC2-D2F1-4D40-9BE4-9D8FCDE7D712}" type="presOf" srcId="{5C2C600D-1CB1-42B9-A45E-D82FB36BE9AE}" destId="{E238CEED-6478-4086-9914-638E78C9DE78}" srcOrd="0" destOrd="0" presId="urn:microsoft.com/office/officeart/2005/8/layout/pyramid4"/>
    <dgm:cxn modelId="{ABD766EE-6CBD-4FBB-9252-A4954E4B70E9}" srcId="{4B826E44-5FC7-4A9E-8181-96A97C0D2940}" destId="{8FFC7408-AB96-4A8E-AE2E-4E61EB13940A}" srcOrd="3" destOrd="0" parTransId="{6A8F5459-3EBC-455B-9489-FCD699766F1D}" sibTransId="{C7B8B1D0-C41A-4BEA-A22B-B1059804929E}"/>
    <dgm:cxn modelId="{83FE0BFA-137D-43B8-8E67-F6883BCDE05C}" type="presOf" srcId="{839C3BF5-0B4D-494E-966D-CE4D6D7CEF73}" destId="{36E8E64C-F765-46A5-AC18-8BEAD9DAC217}" srcOrd="0" destOrd="0" presId="urn:microsoft.com/office/officeart/2005/8/layout/pyramid4"/>
    <dgm:cxn modelId="{3E9FB459-C716-4A2A-BD4F-06BF7926CC7E}" type="presParOf" srcId="{D5562471-BE76-4A4F-87EA-6B8887F2B70B}" destId="{E238CEED-6478-4086-9914-638E78C9DE78}" srcOrd="0" destOrd="0" presId="urn:microsoft.com/office/officeart/2005/8/layout/pyramid4"/>
    <dgm:cxn modelId="{31C2DC86-A547-4282-9F31-B0D6DD3D19BA}" type="presParOf" srcId="{D5562471-BE76-4A4F-87EA-6B8887F2B70B}" destId="{36E8E64C-F765-46A5-AC18-8BEAD9DAC217}" srcOrd="1" destOrd="0" presId="urn:microsoft.com/office/officeart/2005/8/layout/pyramid4"/>
    <dgm:cxn modelId="{0899CF22-EE18-43F3-82EB-329E0F3D878C}" type="presParOf" srcId="{D5562471-BE76-4A4F-87EA-6B8887F2B70B}" destId="{203FA852-16DE-42A9-B818-4E2B1C2AECF1}" srcOrd="2" destOrd="0" presId="urn:microsoft.com/office/officeart/2005/8/layout/pyramid4"/>
    <dgm:cxn modelId="{C5E4A3D1-B85C-43FC-B584-299F6F197723}" type="presParOf" srcId="{D5562471-BE76-4A4F-87EA-6B8887F2B70B}" destId="{AEA156AD-5CDB-4D2B-8232-9D3E251A9C0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79F524-58B7-4E3D-B704-C33F4D681A54}" type="doc">
      <dgm:prSet loTypeId="urn:microsoft.com/office/officeart/2005/8/layout/target1" loCatId="relationship" qsTypeId="urn:microsoft.com/office/officeart/2005/8/quickstyle/simple5" qsCatId="simple" csTypeId="urn:microsoft.com/office/officeart/2005/8/colors/accent1_5" csCatId="accent1" phldr="1"/>
      <dgm:spPr/>
    </dgm:pt>
    <dgm:pt modelId="{A87C19D6-F7DB-4712-BD97-74FA266DE9E5}">
      <dgm:prSet phldrT="[Texto]"/>
      <dgm:spPr/>
      <dgm:t>
        <a:bodyPr/>
        <a:lstStyle/>
        <a:p>
          <a:r>
            <a:rPr lang="pt-BR" dirty="0"/>
            <a:t>Negócio</a:t>
          </a:r>
        </a:p>
      </dgm:t>
    </dgm:pt>
    <dgm:pt modelId="{01656719-14D3-4FBB-9C55-F3624E84102A}" type="parTrans" cxnId="{21857209-12DC-45E9-83BA-7B38551F4B17}">
      <dgm:prSet/>
      <dgm:spPr/>
      <dgm:t>
        <a:bodyPr/>
        <a:lstStyle/>
        <a:p>
          <a:endParaRPr lang="pt-BR"/>
        </a:p>
      </dgm:t>
    </dgm:pt>
    <dgm:pt modelId="{97F6CFF4-7E68-4DA6-AFB4-18A56F944C7D}" type="sibTrans" cxnId="{21857209-12DC-45E9-83BA-7B38551F4B17}">
      <dgm:prSet/>
      <dgm:spPr/>
      <dgm:t>
        <a:bodyPr/>
        <a:lstStyle/>
        <a:p>
          <a:endParaRPr lang="pt-BR"/>
        </a:p>
      </dgm:t>
    </dgm:pt>
    <dgm:pt modelId="{8B32141F-5313-47A7-882D-CF66175FF2CC}">
      <dgm:prSet phldrT="[Texto]"/>
      <dgm:spPr/>
      <dgm:t>
        <a:bodyPr/>
        <a:lstStyle/>
        <a:p>
          <a:r>
            <a:rPr lang="pt-BR" dirty="0"/>
            <a:t>Problema</a:t>
          </a:r>
        </a:p>
      </dgm:t>
    </dgm:pt>
    <dgm:pt modelId="{8BDAC95A-A1D7-4BF0-B5E9-F116772701B0}" type="parTrans" cxnId="{57126B9A-032A-4E1E-9E80-9DB1BAE1B621}">
      <dgm:prSet/>
      <dgm:spPr/>
      <dgm:t>
        <a:bodyPr/>
        <a:lstStyle/>
        <a:p>
          <a:endParaRPr lang="pt-BR"/>
        </a:p>
      </dgm:t>
    </dgm:pt>
    <dgm:pt modelId="{0CF03DB7-B2C2-4AEC-9D1C-FC26E071842C}" type="sibTrans" cxnId="{57126B9A-032A-4E1E-9E80-9DB1BAE1B621}">
      <dgm:prSet/>
      <dgm:spPr/>
      <dgm:t>
        <a:bodyPr/>
        <a:lstStyle/>
        <a:p>
          <a:endParaRPr lang="pt-BR"/>
        </a:p>
      </dgm:t>
    </dgm:pt>
    <dgm:pt modelId="{39F71126-709E-46E0-BC12-0FEB9E3B079C}">
      <dgm:prSet phldrT="[Texto]"/>
      <dgm:spPr/>
      <dgm:t>
        <a:bodyPr/>
        <a:lstStyle/>
        <a:p>
          <a:r>
            <a:rPr lang="pt-BR" dirty="0"/>
            <a:t>Proposta de Modernização</a:t>
          </a:r>
        </a:p>
      </dgm:t>
    </dgm:pt>
    <dgm:pt modelId="{CB261202-898A-4BED-A420-0A1FA7C1607B}" type="parTrans" cxnId="{B6E3032C-5092-42E4-95C5-F6E064359B32}">
      <dgm:prSet/>
      <dgm:spPr/>
      <dgm:t>
        <a:bodyPr/>
        <a:lstStyle/>
        <a:p>
          <a:endParaRPr lang="pt-BR"/>
        </a:p>
      </dgm:t>
    </dgm:pt>
    <dgm:pt modelId="{53A5C372-DE56-45AD-9613-BEF93D8D936E}" type="sibTrans" cxnId="{B6E3032C-5092-42E4-95C5-F6E064359B32}">
      <dgm:prSet/>
      <dgm:spPr/>
      <dgm:t>
        <a:bodyPr/>
        <a:lstStyle/>
        <a:p>
          <a:endParaRPr lang="pt-BR"/>
        </a:p>
      </dgm:t>
    </dgm:pt>
    <dgm:pt modelId="{04947C26-73CA-41DA-9642-23547F57502E}" type="pres">
      <dgm:prSet presAssocID="{E979F524-58B7-4E3D-B704-C33F4D681A54}" presName="composite" presStyleCnt="0">
        <dgm:presLayoutVars>
          <dgm:chMax val="5"/>
          <dgm:dir/>
          <dgm:resizeHandles val="exact"/>
        </dgm:presLayoutVars>
      </dgm:prSet>
      <dgm:spPr/>
    </dgm:pt>
    <dgm:pt modelId="{5A21323B-F823-4F8F-BD80-AE38247F6CAA}" type="pres">
      <dgm:prSet presAssocID="{A87C19D6-F7DB-4712-BD97-74FA266DE9E5}" presName="circle1" presStyleLbl="lnNode1" presStyleIdx="0" presStyleCnt="3"/>
      <dgm:spPr/>
    </dgm:pt>
    <dgm:pt modelId="{9F1C8DBE-0944-4458-BB52-41489FF4E629}" type="pres">
      <dgm:prSet presAssocID="{A87C19D6-F7DB-4712-BD97-74FA266DE9E5}" presName="text1" presStyleLbl="revTx" presStyleIdx="0" presStyleCnt="3">
        <dgm:presLayoutVars>
          <dgm:bulletEnabled val="1"/>
        </dgm:presLayoutVars>
      </dgm:prSet>
      <dgm:spPr/>
    </dgm:pt>
    <dgm:pt modelId="{5D563C44-75EE-4D4B-AD8B-AE1660601B1F}" type="pres">
      <dgm:prSet presAssocID="{A87C19D6-F7DB-4712-BD97-74FA266DE9E5}" presName="line1" presStyleLbl="callout" presStyleIdx="0" presStyleCnt="6"/>
      <dgm:spPr/>
    </dgm:pt>
    <dgm:pt modelId="{D522EAC0-8721-4A7D-8E45-2B374D86198B}" type="pres">
      <dgm:prSet presAssocID="{A87C19D6-F7DB-4712-BD97-74FA266DE9E5}" presName="d1" presStyleLbl="callout" presStyleIdx="1" presStyleCnt="6"/>
      <dgm:spPr/>
    </dgm:pt>
    <dgm:pt modelId="{6C557B24-6B3A-4E7A-9EE3-EAB505A2BD0C}" type="pres">
      <dgm:prSet presAssocID="{8B32141F-5313-47A7-882D-CF66175FF2CC}" presName="circle2" presStyleLbl="lnNode1" presStyleIdx="1" presStyleCnt="3"/>
      <dgm:spPr/>
    </dgm:pt>
    <dgm:pt modelId="{C01F49B4-D00B-4D61-833E-9A3970855A18}" type="pres">
      <dgm:prSet presAssocID="{8B32141F-5313-47A7-882D-CF66175FF2CC}" presName="text2" presStyleLbl="revTx" presStyleIdx="1" presStyleCnt="3">
        <dgm:presLayoutVars>
          <dgm:bulletEnabled val="1"/>
        </dgm:presLayoutVars>
      </dgm:prSet>
      <dgm:spPr/>
    </dgm:pt>
    <dgm:pt modelId="{FF72237B-98EF-4998-BEB6-66C91D651881}" type="pres">
      <dgm:prSet presAssocID="{8B32141F-5313-47A7-882D-CF66175FF2CC}" presName="line2" presStyleLbl="callout" presStyleIdx="2" presStyleCnt="6"/>
      <dgm:spPr/>
    </dgm:pt>
    <dgm:pt modelId="{E3BF1097-B4B3-4CA9-9386-7FAC4E80428C}" type="pres">
      <dgm:prSet presAssocID="{8B32141F-5313-47A7-882D-CF66175FF2CC}" presName="d2" presStyleLbl="callout" presStyleIdx="3" presStyleCnt="6"/>
      <dgm:spPr/>
    </dgm:pt>
    <dgm:pt modelId="{8EAA84A2-9FC4-43F1-A332-F7E5278FA734}" type="pres">
      <dgm:prSet presAssocID="{39F71126-709E-46E0-BC12-0FEB9E3B079C}" presName="circle3" presStyleLbl="lnNode1" presStyleIdx="2" presStyleCnt="3"/>
      <dgm:spPr/>
    </dgm:pt>
    <dgm:pt modelId="{215075AB-3CB8-4105-AA00-70E91C873CBA}" type="pres">
      <dgm:prSet presAssocID="{39F71126-709E-46E0-BC12-0FEB9E3B079C}" presName="text3" presStyleLbl="revTx" presStyleIdx="2" presStyleCnt="3">
        <dgm:presLayoutVars>
          <dgm:bulletEnabled val="1"/>
        </dgm:presLayoutVars>
      </dgm:prSet>
      <dgm:spPr/>
    </dgm:pt>
    <dgm:pt modelId="{CB5F0633-7844-40F9-9EAE-6EF6EC859BBA}" type="pres">
      <dgm:prSet presAssocID="{39F71126-709E-46E0-BC12-0FEB9E3B079C}" presName="line3" presStyleLbl="callout" presStyleIdx="4" presStyleCnt="6"/>
      <dgm:spPr/>
    </dgm:pt>
    <dgm:pt modelId="{1526E275-FFFE-4F31-A908-664800260730}" type="pres">
      <dgm:prSet presAssocID="{39F71126-709E-46E0-BC12-0FEB9E3B079C}" presName="d3" presStyleLbl="callout" presStyleIdx="5" presStyleCnt="6"/>
      <dgm:spPr/>
    </dgm:pt>
  </dgm:ptLst>
  <dgm:cxnLst>
    <dgm:cxn modelId="{21857209-12DC-45E9-83BA-7B38551F4B17}" srcId="{E979F524-58B7-4E3D-B704-C33F4D681A54}" destId="{A87C19D6-F7DB-4712-BD97-74FA266DE9E5}" srcOrd="0" destOrd="0" parTransId="{01656719-14D3-4FBB-9C55-F3624E84102A}" sibTransId="{97F6CFF4-7E68-4DA6-AFB4-18A56F944C7D}"/>
    <dgm:cxn modelId="{B6E3032C-5092-42E4-95C5-F6E064359B32}" srcId="{E979F524-58B7-4E3D-B704-C33F4D681A54}" destId="{39F71126-709E-46E0-BC12-0FEB9E3B079C}" srcOrd="2" destOrd="0" parTransId="{CB261202-898A-4BED-A420-0A1FA7C1607B}" sibTransId="{53A5C372-DE56-45AD-9613-BEF93D8D936E}"/>
    <dgm:cxn modelId="{76A20B2E-48D7-4315-8104-2568F10C7FE4}" type="presOf" srcId="{8B32141F-5313-47A7-882D-CF66175FF2CC}" destId="{C01F49B4-D00B-4D61-833E-9A3970855A18}" srcOrd="0" destOrd="0" presId="urn:microsoft.com/office/officeart/2005/8/layout/target1"/>
    <dgm:cxn modelId="{57126B9A-032A-4E1E-9E80-9DB1BAE1B621}" srcId="{E979F524-58B7-4E3D-B704-C33F4D681A54}" destId="{8B32141F-5313-47A7-882D-CF66175FF2CC}" srcOrd="1" destOrd="0" parTransId="{8BDAC95A-A1D7-4BF0-B5E9-F116772701B0}" sibTransId="{0CF03DB7-B2C2-4AEC-9D1C-FC26E071842C}"/>
    <dgm:cxn modelId="{AA022EAB-B69A-4762-811D-0195EB3C54EB}" type="presOf" srcId="{A87C19D6-F7DB-4712-BD97-74FA266DE9E5}" destId="{9F1C8DBE-0944-4458-BB52-41489FF4E629}" srcOrd="0" destOrd="0" presId="urn:microsoft.com/office/officeart/2005/8/layout/target1"/>
    <dgm:cxn modelId="{B167F9B7-8D20-4CC4-AE8F-5A9C60298007}" type="presOf" srcId="{39F71126-709E-46E0-BC12-0FEB9E3B079C}" destId="{215075AB-3CB8-4105-AA00-70E91C873CBA}" srcOrd="0" destOrd="0" presId="urn:microsoft.com/office/officeart/2005/8/layout/target1"/>
    <dgm:cxn modelId="{6907DCEB-87D4-4DCC-90D8-9EBCE416F918}" type="presOf" srcId="{E979F524-58B7-4E3D-B704-C33F4D681A54}" destId="{04947C26-73CA-41DA-9642-23547F57502E}" srcOrd="0" destOrd="0" presId="urn:microsoft.com/office/officeart/2005/8/layout/target1"/>
    <dgm:cxn modelId="{40F177E2-A716-4BC3-B964-B9A05ECE4A84}" type="presParOf" srcId="{04947C26-73CA-41DA-9642-23547F57502E}" destId="{5A21323B-F823-4F8F-BD80-AE38247F6CAA}" srcOrd="0" destOrd="0" presId="urn:microsoft.com/office/officeart/2005/8/layout/target1"/>
    <dgm:cxn modelId="{7F021590-B731-4947-8CEE-201ADF005D08}" type="presParOf" srcId="{04947C26-73CA-41DA-9642-23547F57502E}" destId="{9F1C8DBE-0944-4458-BB52-41489FF4E629}" srcOrd="1" destOrd="0" presId="urn:microsoft.com/office/officeart/2005/8/layout/target1"/>
    <dgm:cxn modelId="{8ED380B4-03D0-4A96-918D-FDECB0A69F1E}" type="presParOf" srcId="{04947C26-73CA-41DA-9642-23547F57502E}" destId="{5D563C44-75EE-4D4B-AD8B-AE1660601B1F}" srcOrd="2" destOrd="0" presId="urn:microsoft.com/office/officeart/2005/8/layout/target1"/>
    <dgm:cxn modelId="{F9784C50-DB87-426F-BC96-1CC46C983F55}" type="presParOf" srcId="{04947C26-73CA-41DA-9642-23547F57502E}" destId="{D522EAC0-8721-4A7D-8E45-2B374D86198B}" srcOrd="3" destOrd="0" presId="urn:microsoft.com/office/officeart/2005/8/layout/target1"/>
    <dgm:cxn modelId="{6262BDD6-4F99-488D-8C6D-DFD6B5C2A889}" type="presParOf" srcId="{04947C26-73CA-41DA-9642-23547F57502E}" destId="{6C557B24-6B3A-4E7A-9EE3-EAB505A2BD0C}" srcOrd="4" destOrd="0" presId="urn:microsoft.com/office/officeart/2005/8/layout/target1"/>
    <dgm:cxn modelId="{5785AF47-B37A-44F6-BFA7-6DAE47B6D502}" type="presParOf" srcId="{04947C26-73CA-41DA-9642-23547F57502E}" destId="{C01F49B4-D00B-4D61-833E-9A3970855A18}" srcOrd="5" destOrd="0" presId="urn:microsoft.com/office/officeart/2005/8/layout/target1"/>
    <dgm:cxn modelId="{355FFEF1-8198-462A-8636-1227BB14E283}" type="presParOf" srcId="{04947C26-73CA-41DA-9642-23547F57502E}" destId="{FF72237B-98EF-4998-BEB6-66C91D651881}" srcOrd="6" destOrd="0" presId="urn:microsoft.com/office/officeart/2005/8/layout/target1"/>
    <dgm:cxn modelId="{B99F98ED-AD70-487C-BACD-9D512450D49B}" type="presParOf" srcId="{04947C26-73CA-41DA-9642-23547F57502E}" destId="{E3BF1097-B4B3-4CA9-9386-7FAC4E80428C}" srcOrd="7" destOrd="0" presId="urn:microsoft.com/office/officeart/2005/8/layout/target1"/>
    <dgm:cxn modelId="{CE76B43A-F236-47C5-804A-1C08208667BF}" type="presParOf" srcId="{04947C26-73CA-41DA-9642-23547F57502E}" destId="{8EAA84A2-9FC4-43F1-A332-F7E5278FA734}" srcOrd="8" destOrd="0" presId="urn:microsoft.com/office/officeart/2005/8/layout/target1"/>
    <dgm:cxn modelId="{D015C647-1FF6-47F8-8803-1263BA043EEA}" type="presParOf" srcId="{04947C26-73CA-41DA-9642-23547F57502E}" destId="{215075AB-3CB8-4105-AA00-70E91C873CBA}" srcOrd="9" destOrd="0" presId="urn:microsoft.com/office/officeart/2005/8/layout/target1"/>
    <dgm:cxn modelId="{9D9743FC-95C6-459B-A44D-CDFEE48D9E34}" type="presParOf" srcId="{04947C26-73CA-41DA-9642-23547F57502E}" destId="{CB5F0633-7844-40F9-9EAE-6EF6EC859BBA}" srcOrd="10" destOrd="0" presId="urn:microsoft.com/office/officeart/2005/8/layout/target1"/>
    <dgm:cxn modelId="{439DE8F0-3043-4DCC-A8D6-08D11D5E02A4}" type="presParOf" srcId="{04947C26-73CA-41DA-9642-23547F57502E}" destId="{1526E275-FFFE-4F31-A908-664800260730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05EADC-F6E3-4D1E-812F-C0F731E7A63D}" type="doc">
      <dgm:prSet loTypeId="urn:microsoft.com/office/officeart/2005/8/layout/radial6" loCatId="cycle" qsTypeId="urn:microsoft.com/office/officeart/2005/8/quickstyle/3d1" qsCatId="3D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E2272DFA-836D-4374-9143-05133497C312}">
      <dgm:prSet phldrT="[Texto]"/>
      <dgm:spPr/>
      <dgm:t>
        <a:bodyPr/>
        <a:lstStyle/>
        <a:p>
          <a:r>
            <a:rPr lang="pt-BR" dirty="0"/>
            <a:t>Controle</a:t>
          </a:r>
        </a:p>
        <a:p>
          <a:r>
            <a:rPr lang="pt-BR" dirty="0"/>
            <a:t>Frota de</a:t>
          </a:r>
        </a:p>
        <a:p>
          <a:r>
            <a:rPr lang="pt-BR" dirty="0"/>
            <a:t>Ônibus</a:t>
          </a:r>
        </a:p>
      </dgm:t>
    </dgm:pt>
    <dgm:pt modelId="{83B8790B-23AC-4F62-9569-0AE81EF9C9A8}" type="parTrans" cxnId="{9A6A24C6-EF2E-460E-91D8-7B0C182F7D93}">
      <dgm:prSet/>
      <dgm:spPr/>
      <dgm:t>
        <a:bodyPr/>
        <a:lstStyle/>
        <a:p>
          <a:endParaRPr lang="pt-BR"/>
        </a:p>
      </dgm:t>
    </dgm:pt>
    <dgm:pt modelId="{449EA6EE-A0E5-4E05-B5D3-BAD916CF6828}" type="sibTrans" cxnId="{9A6A24C6-EF2E-460E-91D8-7B0C182F7D93}">
      <dgm:prSet/>
      <dgm:spPr/>
      <dgm:t>
        <a:bodyPr/>
        <a:lstStyle/>
        <a:p>
          <a:endParaRPr lang="pt-BR"/>
        </a:p>
      </dgm:t>
    </dgm:pt>
    <dgm:pt modelId="{0D544C5F-1279-4589-9393-E41467397319}">
      <dgm:prSet phldrT="[Texto]"/>
      <dgm:spPr/>
      <dgm:t>
        <a:bodyPr/>
        <a:lstStyle/>
        <a:p>
          <a:r>
            <a:rPr lang="pt-BR" dirty="0"/>
            <a:t>Frota</a:t>
          </a:r>
        </a:p>
      </dgm:t>
    </dgm:pt>
    <dgm:pt modelId="{5EE47473-0721-42CA-A053-33DB35AA98B0}" type="parTrans" cxnId="{71FBB13B-5C07-4EB0-BFC4-23CA0DC8C441}">
      <dgm:prSet/>
      <dgm:spPr/>
      <dgm:t>
        <a:bodyPr/>
        <a:lstStyle/>
        <a:p>
          <a:endParaRPr lang="pt-BR"/>
        </a:p>
      </dgm:t>
    </dgm:pt>
    <dgm:pt modelId="{1294EFC7-7583-40A2-9DDF-79362181B8DE}" type="sibTrans" cxnId="{71FBB13B-5C07-4EB0-BFC4-23CA0DC8C441}">
      <dgm:prSet/>
      <dgm:spPr/>
      <dgm:t>
        <a:bodyPr/>
        <a:lstStyle/>
        <a:p>
          <a:endParaRPr lang="pt-BR"/>
        </a:p>
      </dgm:t>
    </dgm:pt>
    <dgm:pt modelId="{2A093705-262B-4306-BF55-3D37E654A267}">
      <dgm:prSet phldrT="[Texto]"/>
      <dgm:spPr/>
      <dgm:t>
        <a:bodyPr/>
        <a:lstStyle/>
        <a:p>
          <a:r>
            <a:rPr lang="pt-BR" dirty="0"/>
            <a:t>Rota</a:t>
          </a:r>
        </a:p>
      </dgm:t>
    </dgm:pt>
    <dgm:pt modelId="{ED966C12-26A3-43F1-9429-A991FBDA457A}" type="parTrans" cxnId="{96AF3AF1-2D26-4B71-9D55-E3BCE33EB5F8}">
      <dgm:prSet/>
      <dgm:spPr/>
      <dgm:t>
        <a:bodyPr/>
        <a:lstStyle/>
        <a:p>
          <a:endParaRPr lang="pt-BR"/>
        </a:p>
      </dgm:t>
    </dgm:pt>
    <dgm:pt modelId="{65E52DA9-1601-4562-B1AE-19039050D567}" type="sibTrans" cxnId="{96AF3AF1-2D26-4B71-9D55-E3BCE33EB5F8}">
      <dgm:prSet/>
      <dgm:spPr/>
      <dgm:t>
        <a:bodyPr/>
        <a:lstStyle/>
        <a:p>
          <a:endParaRPr lang="pt-BR"/>
        </a:p>
      </dgm:t>
    </dgm:pt>
    <dgm:pt modelId="{3CD97C43-38EB-4E8A-8021-3BA9AC8A6CA6}">
      <dgm:prSet phldrT="[Texto]"/>
      <dgm:spPr/>
      <dgm:t>
        <a:bodyPr/>
        <a:lstStyle/>
        <a:p>
          <a:r>
            <a:rPr lang="pt-BR" dirty="0"/>
            <a:t>Cadastros</a:t>
          </a:r>
        </a:p>
      </dgm:t>
    </dgm:pt>
    <dgm:pt modelId="{3B6F63F2-5898-4B9B-88D8-452B7327A5F2}" type="parTrans" cxnId="{6B746DCC-1EA5-431D-AFAA-91501247FE0B}">
      <dgm:prSet/>
      <dgm:spPr/>
      <dgm:t>
        <a:bodyPr/>
        <a:lstStyle/>
        <a:p>
          <a:endParaRPr lang="pt-BR"/>
        </a:p>
      </dgm:t>
    </dgm:pt>
    <dgm:pt modelId="{FA4ED68D-7683-4E1D-BE18-48C5153A7566}" type="sibTrans" cxnId="{6B746DCC-1EA5-431D-AFAA-91501247FE0B}">
      <dgm:prSet/>
      <dgm:spPr/>
      <dgm:t>
        <a:bodyPr/>
        <a:lstStyle/>
        <a:p>
          <a:endParaRPr lang="pt-BR"/>
        </a:p>
      </dgm:t>
    </dgm:pt>
    <dgm:pt modelId="{FFE64BBC-EE03-4B88-AA77-1E4CB3E795F8}">
      <dgm:prSet phldrT="[Texto]"/>
      <dgm:spPr/>
      <dgm:t>
        <a:bodyPr/>
        <a:lstStyle/>
        <a:p>
          <a:r>
            <a:rPr lang="pt-BR" dirty="0"/>
            <a:t>Relatórios</a:t>
          </a:r>
        </a:p>
      </dgm:t>
    </dgm:pt>
    <dgm:pt modelId="{246490FB-3ECF-4026-8D78-6DB5D65DFA46}" type="parTrans" cxnId="{5EC2F27C-8D9E-4C50-941D-C62D082D16B3}">
      <dgm:prSet/>
      <dgm:spPr/>
      <dgm:t>
        <a:bodyPr/>
        <a:lstStyle/>
        <a:p>
          <a:endParaRPr lang="pt-BR"/>
        </a:p>
      </dgm:t>
    </dgm:pt>
    <dgm:pt modelId="{E33B66C6-6E37-4DF0-AAFE-4C4E76A668AD}" type="sibTrans" cxnId="{5EC2F27C-8D9E-4C50-941D-C62D082D16B3}">
      <dgm:prSet/>
      <dgm:spPr/>
      <dgm:t>
        <a:bodyPr/>
        <a:lstStyle/>
        <a:p>
          <a:endParaRPr lang="pt-BR"/>
        </a:p>
      </dgm:t>
    </dgm:pt>
    <dgm:pt modelId="{C451228D-B17B-4D2F-9699-6E844543237B}" type="pres">
      <dgm:prSet presAssocID="{3305EADC-F6E3-4D1E-812F-C0F731E7A63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D0F92C5-3759-4146-A482-F098FA70FB7E}" type="pres">
      <dgm:prSet presAssocID="{E2272DFA-836D-4374-9143-05133497C312}" presName="centerShape" presStyleLbl="node0" presStyleIdx="0" presStyleCnt="1"/>
      <dgm:spPr/>
    </dgm:pt>
    <dgm:pt modelId="{B8A0770D-0EC4-473B-9DA7-0CCA7C60481B}" type="pres">
      <dgm:prSet presAssocID="{0D544C5F-1279-4589-9393-E41467397319}" presName="node" presStyleLbl="node1" presStyleIdx="0" presStyleCnt="4">
        <dgm:presLayoutVars>
          <dgm:bulletEnabled val="1"/>
        </dgm:presLayoutVars>
      </dgm:prSet>
      <dgm:spPr/>
    </dgm:pt>
    <dgm:pt modelId="{150F634B-195B-4DBA-995E-35A4BF52D1D1}" type="pres">
      <dgm:prSet presAssocID="{0D544C5F-1279-4589-9393-E41467397319}" presName="dummy" presStyleCnt="0"/>
      <dgm:spPr/>
    </dgm:pt>
    <dgm:pt modelId="{548F8CE7-5D78-4BC8-9FC9-868906B32CE7}" type="pres">
      <dgm:prSet presAssocID="{1294EFC7-7583-40A2-9DDF-79362181B8DE}" presName="sibTrans" presStyleLbl="sibTrans2D1" presStyleIdx="0" presStyleCnt="4"/>
      <dgm:spPr/>
    </dgm:pt>
    <dgm:pt modelId="{B77602FE-A387-4205-AD1F-E35D043B391E}" type="pres">
      <dgm:prSet presAssocID="{2A093705-262B-4306-BF55-3D37E654A267}" presName="node" presStyleLbl="node1" presStyleIdx="1" presStyleCnt="4">
        <dgm:presLayoutVars>
          <dgm:bulletEnabled val="1"/>
        </dgm:presLayoutVars>
      </dgm:prSet>
      <dgm:spPr/>
    </dgm:pt>
    <dgm:pt modelId="{F8B48469-3904-4A67-8737-E351D98911A3}" type="pres">
      <dgm:prSet presAssocID="{2A093705-262B-4306-BF55-3D37E654A267}" presName="dummy" presStyleCnt="0"/>
      <dgm:spPr/>
    </dgm:pt>
    <dgm:pt modelId="{07D75505-F15F-4B34-B7AA-9DE6A3685FCA}" type="pres">
      <dgm:prSet presAssocID="{65E52DA9-1601-4562-B1AE-19039050D567}" presName="sibTrans" presStyleLbl="sibTrans2D1" presStyleIdx="1" presStyleCnt="4"/>
      <dgm:spPr/>
    </dgm:pt>
    <dgm:pt modelId="{9DC10EFE-449E-44E1-9E29-B2CC0B9A9E9C}" type="pres">
      <dgm:prSet presAssocID="{3CD97C43-38EB-4E8A-8021-3BA9AC8A6CA6}" presName="node" presStyleLbl="node1" presStyleIdx="2" presStyleCnt="4">
        <dgm:presLayoutVars>
          <dgm:bulletEnabled val="1"/>
        </dgm:presLayoutVars>
      </dgm:prSet>
      <dgm:spPr/>
    </dgm:pt>
    <dgm:pt modelId="{B6007231-DE72-4F69-B04F-74D2A9FD2171}" type="pres">
      <dgm:prSet presAssocID="{3CD97C43-38EB-4E8A-8021-3BA9AC8A6CA6}" presName="dummy" presStyleCnt="0"/>
      <dgm:spPr/>
    </dgm:pt>
    <dgm:pt modelId="{6B1851D9-452F-4685-B182-8B55E26FEF5E}" type="pres">
      <dgm:prSet presAssocID="{FA4ED68D-7683-4E1D-BE18-48C5153A7566}" presName="sibTrans" presStyleLbl="sibTrans2D1" presStyleIdx="2" presStyleCnt="4"/>
      <dgm:spPr/>
    </dgm:pt>
    <dgm:pt modelId="{574E082E-4FA7-4849-9252-E6B2FF46B826}" type="pres">
      <dgm:prSet presAssocID="{FFE64BBC-EE03-4B88-AA77-1E4CB3E795F8}" presName="node" presStyleLbl="node1" presStyleIdx="3" presStyleCnt="4">
        <dgm:presLayoutVars>
          <dgm:bulletEnabled val="1"/>
        </dgm:presLayoutVars>
      </dgm:prSet>
      <dgm:spPr/>
    </dgm:pt>
    <dgm:pt modelId="{7BE90E5E-1E8D-4D57-A0AB-298B69D0E167}" type="pres">
      <dgm:prSet presAssocID="{FFE64BBC-EE03-4B88-AA77-1E4CB3E795F8}" presName="dummy" presStyleCnt="0"/>
      <dgm:spPr/>
    </dgm:pt>
    <dgm:pt modelId="{6079D5CB-F61F-4E9F-897B-C9FA19B04990}" type="pres">
      <dgm:prSet presAssocID="{E33B66C6-6E37-4DF0-AAFE-4C4E76A668AD}" presName="sibTrans" presStyleLbl="sibTrans2D1" presStyleIdx="3" presStyleCnt="4"/>
      <dgm:spPr/>
    </dgm:pt>
  </dgm:ptLst>
  <dgm:cxnLst>
    <dgm:cxn modelId="{8AB1CB03-0BFE-42F8-976E-0CF8235D9D2E}" type="presOf" srcId="{0D544C5F-1279-4589-9393-E41467397319}" destId="{B8A0770D-0EC4-473B-9DA7-0CCA7C60481B}" srcOrd="0" destOrd="0" presId="urn:microsoft.com/office/officeart/2005/8/layout/radial6"/>
    <dgm:cxn modelId="{5E201404-6771-44E5-B8FD-15332918E0F5}" type="presOf" srcId="{1294EFC7-7583-40A2-9DDF-79362181B8DE}" destId="{548F8CE7-5D78-4BC8-9FC9-868906B32CE7}" srcOrd="0" destOrd="0" presId="urn:microsoft.com/office/officeart/2005/8/layout/radial6"/>
    <dgm:cxn modelId="{1D320338-30DC-45CE-B76B-FD8A7BE8DA36}" type="presOf" srcId="{3305EADC-F6E3-4D1E-812F-C0F731E7A63D}" destId="{C451228D-B17B-4D2F-9699-6E844543237B}" srcOrd="0" destOrd="0" presId="urn:microsoft.com/office/officeart/2005/8/layout/radial6"/>
    <dgm:cxn modelId="{71FBB13B-5C07-4EB0-BFC4-23CA0DC8C441}" srcId="{E2272DFA-836D-4374-9143-05133497C312}" destId="{0D544C5F-1279-4589-9393-E41467397319}" srcOrd="0" destOrd="0" parTransId="{5EE47473-0721-42CA-A053-33DB35AA98B0}" sibTransId="{1294EFC7-7583-40A2-9DDF-79362181B8DE}"/>
    <dgm:cxn modelId="{6D584866-A075-4E9B-A9D5-1E3A032A3FAE}" type="presOf" srcId="{2A093705-262B-4306-BF55-3D37E654A267}" destId="{B77602FE-A387-4205-AD1F-E35D043B391E}" srcOrd="0" destOrd="0" presId="urn:microsoft.com/office/officeart/2005/8/layout/radial6"/>
    <dgm:cxn modelId="{39B90278-B531-4DD5-BBD3-4BDC378813B0}" type="presOf" srcId="{E2272DFA-836D-4374-9143-05133497C312}" destId="{3D0F92C5-3759-4146-A482-F098FA70FB7E}" srcOrd="0" destOrd="0" presId="urn:microsoft.com/office/officeart/2005/8/layout/radial6"/>
    <dgm:cxn modelId="{5EC2F27C-8D9E-4C50-941D-C62D082D16B3}" srcId="{E2272DFA-836D-4374-9143-05133497C312}" destId="{FFE64BBC-EE03-4B88-AA77-1E4CB3E795F8}" srcOrd="3" destOrd="0" parTransId="{246490FB-3ECF-4026-8D78-6DB5D65DFA46}" sibTransId="{E33B66C6-6E37-4DF0-AAFE-4C4E76A668AD}"/>
    <dgm:cxn modelId="{458D0785-BF01-4EB7-9228-05BA74716A8C}" type="presOf" srcId="{FA4ED68D-7683-4E1D-BE18-48C5153A7566}" destId="{6B1851D9-452F-4685-B182-8B55E26FEF5E}" srcOrd="0" destOrd="0" presId="urn:microsoft.com/office/officeart/2005/8/layout/radial6"/>
    <dgm:cxn modelId="{C87E958E-B6B8-4781-BF51-69CC3CCEB01B}" type="presOf" srcId="{3CD97C43-38EB-4E8A-8021-3BA9AC8A6CA6}" destId="{9DC10EFE-449E-44E1-9E29-B2CC0B9A9E9C}" srcOrd="0" destOrd="0" presId="urn:microsoft.com/office/officeart/2005/8/layout/radial6"/>
    <dgm:cxn modelId="{9A6A24C6-EF2E-460E-91D8-7B0C182F7D93}" srcId="{3305EADC-F6E3-4D1E-812F-C0F731E7A63D}" destId="{E2272DFA-836D-4374-9143-05133497C312}" srcOrd="0" destOrd="0" parTransId="{83B8790B-23AC-4F62-9569-0AE81EF9C9A8}" sibTransId="{449EA6EE-A0E5-4E05-B5D3-BAD916CF6828}"/>
    <dgm:cxn modelId="{6B746DCC-1EA5-431D-AFAA-91501247FE0B}" srcId="{E2272DFA-836D-4374-9143-05133497C312}" destId="{3CD97C43-38EB-4E8A-8021-3BA9AC8A6CA6}" srcOrd="2" destOrd="0" parTransId="{3B6F63F2-5898-4B9B-88D8-452B7327A5F2}" sibTransId="{FA4ED68D-7683-4E1D-BE18-48C5153A7566}"/>
    <dgm:cxn modelId="{3705DBCC-1675-43F2-9CF9-8B7086566E48}" type="presOf" srcId="{FFE64BBC-EE03-4B88-AA77-1E4CB3E795F8}" destId="{574E082E-4FA7-4849-9252-E6B2FF46B826}" srcOrd="0" destOrd="0" presId="urn:microsoft.com/office/officeart/2005/8/layout/radial6"/>
    <dgm:cxn modelId="{BA4167D9-E088-45DF-8D3D-A7AE724DA407}" type="presOf" srcId="{E33B66C6-6E37-4DF0-AAFE-4C4E76A668AD}" destId="{6079D5CB-F61F-4E9F-897B-C9FA19B04990}" srcOrd="0" destOrd="0" presId="urn:microsoft.com/office/officeart/2005/8/layout/radial6"/>
    <dgm:cxn modelId="{3A30B7E7-3698-4C8F-8D19-7D706570CDB7}" type="presOf" srcId="{65E52DA9-1601-4562-B1AE-19039050D567}" destId="{07D75505-F15F-4B34-B7AA-9DE6A3685FCA}" srcOrd="0" destOrd="0" presId="urn:microsoft.com/office/officeart/2005/8/layout/radial6"/>
    <dgm:cxn modelId="{96AF3AF1-2D26-4B71-9D55-E3BCE33EB5F8}" srcId="{E2272DFA-836D-4374-9143-05133497C312}" destId="{2A093705-262B-4306-BF55-3D37E654A267}" srcOrd="1" destOrd="0" parTransId="{ED966C12-26A3-43F1-9429-A991FBDA457A}" sibTransId="{65E52DA9-1601-4562-B1AE-19039050D567}"/>
    <dgm:cxn modelId="{63807975-F181-4A15-BB04-DE81BE4370D7}" type="presParOf" srcId="{C451228D-B17B-4D2F-9699-6E844543237B}" destId="{3D0F92C5-3759-4146-A482-F098FA70FB7E}" srcOrd="0" destOrd="0" presId="urn:microsoft.com/office/officeart/2005/8/layout/radial6"/>
    <dgm:cxn modelId="{A1725F96-A134-495C-9E16-2E5F9F3F5829}" type="presParOf" srcId="{C451228D-B17B-4D2F-9699-6E844543237B}" destId="{B8A0770D-0EC4-473B-9DA7-0CCA7C60481B}" srcOrd="1" destOrd="0" presId="urn:microsoft.com/office/officeart/2005/8/layout/radial6"/>
    <dgm:cxn modelId="{2F340D50-FFEB-4EE6-9D7E-176B78CC5FC8}" type="presParOf" srcId="{C451228D-B17B-4D2F-9699-6E844543237B}" destId="{150F634B-195B-4DBA-995E-35A4BF52D1D1}" srcOrd="2" destOrd="0" presId="urn:microsoft.com/office/officeart/2005/8/layout/radial6"/>
    <dgm:cxn modelId="{166A2367-28B5-41D2-B323-FD985F5D93B0}" type="presParOf" srcId="{C451228D-B17B-4D2F-9699-6E844543237B}" destId="{548F8CE7-5D78-4BC8-9FC9-868906B32CE7}" srcOrd="3" destOrd="0" presId="urn:microsoft.com/office/officeart/2005/8/layout/radial6"/>
    <dgm:cxn modelId="{7E8EA017-3E27-4D8A-90C8-EDFD298E2B8F}" type="presParOf" srcId="{C451228D-B17B-4D2F-9699-6E844543237B}" destId="{B77602FE-A387-4205-AD1F-E35D043B391E}" srcOrd="4" destOrd="0" presId="urn:microsoft.com/office/officeart/2005/8/layout/radial6"/>
    <dgm:cxn modelId="{56B6351E-A574-46A3-B5ED-7A5795C0F7A8}" type="presParOf" srcId="{C451228D-B17B-4D2F-9699-6E844543237B}" destId="{F8B48469-3904-4A67-8737-E351D98911A3}" srcOrd="5" destOrd="0" presId="urn:microsoft.com/office/officeart/2005/8/layout/radial6"/>
    <dgm:cxn modelId="{EA099B35-3E16-400E-B285-63565312AA06}" type="presParOf" srcId="{C451228D-B17B-4D2F-9699-6E844543237B}" destId="{07D75505-F15F-4B34-B7AA-9DE6A3685FCA}" srcOrd="6" destOrd="0" presId="urn:microsoft.com/office/officeart/2005/8/layout/radial6"/>
    <dgm:cxn modelId="{A5881892-26C9-4B32-92C8-1C75F1F2A76B}" type="presParOf" srcId="{C451228D-B17B-4D2F-9699-6E844543237B}" destId="{9DC10EFE-449E-44E1-9E29-B2CC0B9A9E9C}" srcOrd="7" destOrd="0" presId="urn:microsoft.com/office/officeart/2005/8/layout/radial6"/>
    <dgm:cxn modelId="{9CC88182-A977-46D2-BC94-7A89BAC50D42}" type="presParOf" srcId="{C451228D-B17B-4D2F-9699-6E844543237B}" destId="{B6007231-DE72-4F69-B04F-74D2A9FD2171}" srcOrd="8" destOrd="0" presId="urn:microsoft.com/office/officeart/2005/8/layout/radial6"/>
    <dgm:cxn modelId="{914CDA3A-3956-4910-A660-A3BDC426F922}" type="presParOf" srcId="{C451228D-B17B-4D2F-9699-6E844543237B}" destId="{6B1851D9-452F-4685-B182-8B55E26FEF5E}" srcOrd="9" destOrd="0" presId="urn:microsoft.com/office/officeart/2005/8/layout/radial6"/>
    <dgm:cxn modelId="{A2715F2C-315A-4FB7-94B6-549A07946B3A}" type="presParOf" srcId="{C451228D-B17B-4D2F-9699-6E844543237B}" destId="{574E082E-4FA7-4849-9252-E6B2FF46B826}" srcOrd="10" destOrd="0" presId="urn:microsoft.com/office/officeart/2005/8/layout/radial6"/>
    <dgm:cxn modelId="{30B71F22-2E01-4532-84A3-F998A624B61D}" type="presParOf" srcId="{C451228D-B17B-4D2F-9699-6E844543237B}" destId="{7BE90E5E-1E8D-4D57-A0AB-298B69D0E167}" srcOrd="11" destOrd="0" presId="urn:microsoft.com/office/officeart/2005/8/layout/radial6"/>
    <dgm:cxn modelId="{64213067-C0CC-4670-9FCA-51B3F35FCE48}" type="presParOf" srcId="{C451228D-B17B-4D2F-9699-6E844543237B}" destId="{6079D5CB-F61F-4E9F-897B-C9FA19B04990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05EADC-F6E3-4D1E-812F-C0F731E7A63D}" type="doc">
      <dgm:prSet loTypeId="urn:microsoft.com/office/officeart/2005/8/layout/radial1" loCatId="cycle" qsTypeId="urn:microsoft.com/office/officeart/2005/8/quickstyle/3d4" qsCatId="3D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E2272DFA-836D-4374-9143-05133497C312}">
      <dgm:prSet phldrT="[Texto]"/>
      <dgm:spPr/>
      <dgm:t>
        <a:bodyPr/>
        <a:lstStyle/>
        <a:p>
          <a:pPr marL="0" lvl="0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dirty="0"/>
            <a:t>Monolito</a:t>
          </a:r>
        </a:p>
      </dgm:t>
    </dgm:pt>
    <dgm:pt modelId="{83B8790B-23AC-4F62-9569-0AE81EF9C9A8}" type="parTrans" cxnId="{9A6A24C6-EF2E-460E-91D8-7B0C182F7D93}">
      <dgm:prSet/>
      <dgm:spPr/>
      <dgm:t>
        <a:bodyPr/>
        <a:lstStyle/>
        <a:p>
          <a:endParaRPr lang="pt-BR"/>
        </a:p>
      </dgm:t>
    </dgm:pt>
    <dgm:pt modelId="{449EA6EE-A0E5-4E05-B5D3-BAD916CF6828}" type="sibTrans" cxnId="{9A6A24C6-EF2E-460E-91D8-7B0C182F7D93}">
      <dgm:prSet/>
      <dgm:spPr/>
      <dgm:t>
        <a:bodyPr/>
        <a:lstStyle/>
        <a:p>
          <a:endParaRPr lang="pt-BR"/>
        </a:p>
      </dgm:t>
    </dgm:pt>
    <dgm:pt modelId="{2062A00A-26B2-44DE-A9A8-98D8C779CF90}">
      <dgm:prSet phldrT="[Texto]"/>
      <dgm:spPr/>
      <dgm:t>
        <a:bodyPr/>
        <a:lstStyle/>
        <a:p>
          <a:pPr marL="0" lvl="0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dirty="0"/>
            <a:t>Problemas, mas atende o cliente</a:t>
          </a:r>
        </a:p>
      </dgm:t>
    </dgm:pt>
    <dgm:pt modelId="{00F18148-A9D2-4230-9C7A-18B5A94C98F6}" type="parTrans" cxnId="{10473042-21F4-41A8-BA37-67429E98E631}">
      <dgm:prSet/>
      <dgm:spPr/>
      <dgm:t>
        <a:bodyPr/>
        <a:lstStyle/>
        <a:p>
          <a:endParaRPr lang="pt-BR"/>
        </a:p>
      </dgm:t>
    </dgm:pt>
    <dgm:pt modelId="{D4E54A49-DD54-4DB3-8755-7F294741B6A4}" type="sibTrans" cxnId="{10473042-21F4-41A8-BA37-67429E98E631}">
      <dgm:prSet/>
      <dgm:spPr/>
      <dgm:t>
        <a:bodyPr/>
        <a:lstStyle/>
        <a:p>
          <a:endParaRPr lang="pt-BR"/>
        </a:p>
      </dgm:t>
    </dgm:pt>
    <dgm:pt modelId="{DBE3918A-5F4C-4798-9F5A-3ADD4F351907}">
      <dgm:prSet phldrT="[Texto]"/>
      <dgm:spPr/>
      <dgm:t>
        <a:bodyPr/>
        <a:lstStyle/>
        <a:p>
          <a:pPr marL="0" lvl="0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dirty="0" err="1"/>
            <a:t>On</a:t>
          </a:r>
          <a:r>
            <a:rPr lang="pt-BR" dirty="0"/>
            <a:t> Premisse</a:t>
          </a:r>
        </a:p>
      </dgm:t>
    </dgm:pt>
    <dgm:pt modelId="{9B8EC2E0-9B64-4B59-9F1B-8E8A9BD73265}" type="parTrans" cxnId="{299CBB22-E80D-4B51-A671-9024D659D4E7}">
      <dgm:prSet/>
      <dgm:spPr/>
      <dgm:t>
        <a:bodyPr/>
        <a:lstStyle/>
        <a:p>
          <a:endParaRPr lang="pt-BR"/>
        </a:p>
      </dgm:t>
    </dgm:pt>
    <dgm:pt modelId="{71B01DA0-B57F-4A50-BABE-1045D598372E}" type="sibTrans" cxnId="{299CBB22-E80D-4B51-A671-9024D659D4E7}">
      <dgm:prSet/>
      <dgm:spPr/>
      <dgm:t>
        <a:bodyPr/>
        <a:lstStyle/>
        <a:p>
          <a:endParaRPr lang="pt-BR"/>
        </a:p>
      </dgm:t>
    </dgm:pt>
    <dgm:pt modelId="{5C63B2E1-0D67-418E-B053-FF051A02372F}">
      <dgm:prSet phldrT="[Texto]"/>
      <dgm:spPr/>
      <dgm:t>
        <a:bodyPr/>
        <a:lstStyle/>
        <a:p>
          <a:pPr marL="0" lvl="0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dirty="0"/>
            <a:t>Java 8 Sprint Boot</a:t>
          </a:r>
        </a:p>
      </dgm:t>
    </dgm:pt>
    <dgm:pt modelId="{3BA9AFA1-5E41-49A8-B17B-7DBF5C06DAE5}" type="parTrans" cxnId="{708588E3-3D16-4C53-A159-0ECBEA2C53D5}">
      <dgm:prSet/>
      <dgm:spPr/>
      <dgm:t>
        <a:bodyPr/>
        <a:lstStyle/>
        <a:p>
          <a:endParaRPr lang="pt-BR"/>
        </a:p>
      </dgm:t>
    </dgm:pt>
    <dgm:pt modelId="{C9897C90-F55E-400A-A409-ED1CBDC008F0}" type="sibTrans" cxnId="{708588E3-3D16-4C53-A159-0ECBEA2C53D5}">
      <dgm:prSet/>
      <dgm:spPr/>
      <dgm:t>
        <a:bodyPr/>
        <a:lstStyle/>
        <a:p>
          <a:endParaRPr lang="pt-BR"/>
        </a:p>
      </dgm:t>
    </dgm:pt>
    <dgm:pt modelId="{E5E13A60-DBF3-44FE-994A-034CD67A821F}">
      <dgm:prSet phldrT="[Texto]"/>
      <dgm:spPr/>
      <dgm:t>
        <a:bodyPr/>
        <a:lstStyle/>
        <a:p>
          <a:pPr marL="0" lvl="0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dirty="0" err="1"/>
            <a:t>Frontend</a:t>
          </a:r>
          <a:r>
            <a:rPr lang="pt-BR" dirty="0"/>
            <a:t> desacoplado</a:t>
          </a:r>
        </a:p>
      </dgm:t>
    </dgm:pt>
    <dgm:pt modelId="{615D6DE9-BF81-46FA-9AC4-1ED34E89CBD0}" type="parTrans" cxnId="{2CB86DCB-60E0-4DFE-AB14-3CF2949CB8D9}">
      <dgm:prSet/>
      <dgm:spPr/>
      <dgm:t>
        <a:bodyPr/>
        <a:lstStyle/>
        <a:p>
          <a:endParaRPr lang="pt-BR"/>
        </a:p>
      </dgm:t>
    </dgm:pt>
    <dgm:pt modelId="{6E1FF082-CD86-48FE-AA4A-4E6063931BA0}" type="sibTrans" cxnId="{2CB86DCB-60E0-4DFE-AB14-3CF2949CB8D9}">
      <dgm:prSet/>
      <dgm:spPr/>
      <dgm:t>
        <a:bodyPr/>
        <a:lstStyle/>
        <a:p>
          <a:endParaRPr lang="pt-BR"/>
        </a:p>
      </dgm:t>
    </dgm:pt>
    <dgm:pt modelId="{DA30681A-0C17-44EF-B50D-03857B82D4C7}">
      <dgm:prSet phldrT="[Texto]"/>
      <dgm:spPr/>
      <dgm:t>
        <a:bodyPr/>
        <a:lstStyle/>
        <a:p>
          <a:pPr marL="0" lvl="0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dirty="0"/>
            <a:t>Centralização de Build Dev.</a:t>
          </a:r>
        </a:p>
      </dgm:t>
    </dgm:pt>
    <dgm:pt modelId="{3C4D40A2-8537-46CE-A33A-78FBB88D37F9}" type="parTrans" cxnId="{FDDF130B-736B-4085-9BC1-42FD696934A1}">
      <dgm:prSet/>
      <dgm:spPr/>
      <dgm:t>
        <a:bodyPr/>
        <a:lstStyle/>
        <a:p>
          <a:endParaRPr lang="pt-BR"/>
        </a:p>
      </dgm:t>
    </dgm:pt>
    <dgm:pt modelId="{546B3DBE-D1B0-4DF0-88E5-9B372DC74C50}" type="sibTrans" cxnId="{FDDF130B-736B-4085-9BC1-42FD696934A1}">
      <dgm:prSet/>
      <dgm:spPr/>
      <dgm:t>
        <a:bodyPr/>
        <a:lstStyle/>
        <a:p>
          <a:endParaRPr lang="pt-BR"/>
        </a:p>
      </dgm:t>
    </dgm:pt>
    <dgm:pt modelId="{4B65A252-F677-428C-A820-06025649D274}">
      <dgm:prSet phldrT="[Texto]"/>
      <dgm:spPr/>
      <dgm:t>
        <a:bodyPr/>
        <a:lstStyle/>
        <a:p>
          <a:pPr marL="0" lvl="0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dirty="0"/>
            <a:t>Código </a:t>
          </a:r>
          <a:r>
            <a:rPr lang="pt-BR" dirty="0" err="1"/>
            <a:t>Versionado</a:t>
          </a:r>
          <a:endParaRPr lang="pt-BR" dirty="0"/>
        </a:p>
      </dgm:t>
    </dgm:pt>
    <dgm:pt modelId="{5FD94C23-266E-4675-BD68-3F8ED369CEDD}" type="parTrans" cxnId="{961D1D75-B5A8-4E8A-9234-BFB8E3AFBFEB}">
      <dgm:prSet/>
      <dgm:spPr/>
      <dgm:t>
        <a:bodyPr/>
        <a:lstStyle/>
        <a:p>
          <a:endParaRPr lang="pt-BR"/>
        </a:p>
      </dgm:t>
    </dgm:pt>
    <dgm:pt modelId="{9AE37A11-CF53-4555-8CC6-BBCEE672E4D0}" type="sibTrans" cxnId="{961D1D75-B5A8-4E8A-9234-BFB8E3AFBFEB}">
      <dgm:prSet/>
      <dgm:spPr/>
      <dgm:t>
        <a:bodyPr/>
        <a:lstStyle/>
        <a:p>
          <a:endParaRPr lang="pt-BR"/>
        </a:p>
      </dgm:t>
    </dgm:pt>
    <dgm:pt modelId="{331D5BD1-DDBA-414F-BD67-5C983C3528C0}">
      <dgm:prSet phldrT="[Texto]"/>
      <dgm:spPr/>
      <dgm:t>
        <a:bodyPr/>
        <a:lstStyle/>
        <a:p>
          <a:pPr marL="0" lvl="0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dirty="0"/>
            <a:t>Cache de aplicação</a:t>
          </a:r>
        </a:p>
      </dgm:t>
    </dgm:pt>
    <dgm:pt modelId="{119C0E07-199B-4F5D-89E9-935AAD094D67}" type="parTrans" cxnId="{868B55C1-A31B-41F2-9338-89455B0E8829}">
      <dgm:prSet/>
      <dgm:spPr/>
      <dgm:t>
        <a:bodyPr/>
        <a:lstStyle/>
        <a:p>
          <a:endParaRPr lang="pt-BR"/>
        </a:p>
      </dgm:t>
    </dgm:pt>
    <dgm:pt modelId="{815E1523-07E7-4818-9DC1-B585949790D7}" type="sibTrans" cxnId="{868B55C1-A31B-41F2-9338-89455B0E8829}">
      <dgm:prSet/>
      <dgm:spPr/>
      <dgm:t>
        <a:bodyPr/>
        <a:lstStyle/>
        <a:p>
          <a:endParaRPr lang="pt-BR"/>
        </a:p>
      </dgm:t>
    </dgm:pt>
    <dgm:pt modelId="{2D6EAEEE-D05F-4F2B-8B91-BBF31603C43F}">
      <dgm:prSet phldrT="[Texto]"/>
      <dgm:spPr/>
      <dgm:t>
        <a:bodyPr/>
        <a:lstStyle/>
        <a:p>
          <a:pPr marL="0" lvl="0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dirty="0"/>
            <a:t>Acessado globalmente</a:t>
          </a:r>
        </a:p>
      </dgm:t>
    </dgm:pt>
    <dgm:pt modelId="{032E2D5F-E0C6-4E65-8906-8FD157879249}" type="parTrans" cxnId="{B030B1C0-F03A-472D-B0E1-1C401ACF743C}">
      <dgm:prSet/>
      <dgm:spPr/>
      <dgm:t>
        <a:bodyPr/>
        <a:lstStyle/>
        <a:p>
          <a:endParaRPr lang="pt-BR"/>
        </a:p>
      </dgm:t>
    </dgm:pt>
    <dgm:pt modelId="{E8F0FE8B-7BB4-4809-A95D-3672A59BDFFC}" type="sibTrans" cxnId="{B030B1C0-F03A-472D-B0E1-1C401ACF743C}">
      <dgm:prSet/>
      <dgm:spPr/>
      <dgm:t>
        <a:bodyPr/>
        <a:lstStyle/>
        <a:p>
          <a:endParaRPr lang="pt-BR"/>
        </a:p>
      </dgm:t>
    </dgm:pt>
    <dgm:pt modelId="{F477E0DD-70C5-4959-9FEC-AC44FA2E0877}">
      <dgm:prSet phldrT="[Texto]"/>
      <dgm:spPr/>
      <dgm:t>
        <a:bodyPr/>
        <a:lstStyle/>
        <a:p>
          <a:pPr marL="0" lvl="0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dirty="0"/>
            <a:t>Integração com sistema legado</a:t>
          </a:r>
        </a:p>
      </dgm:t>
    </dgm:pt>
    <dgm:pt modelId="{F6AF5D3B-4C12-4054-822F-89BFE01263C1}" type="parTrans" cxnId="{AB5D3D97-327D-4E50-8C3A-F08143A65E97}">
      <dgm:prSet/>
      <dgm:spPr/>
      <dgm:t>
        <a:bodyPr/>
        <a:lstStyle/>
        <a:p>
          <a:endParaRPr lang="pt-BR"/>
        </a:p>
      </dgm:t>
    </dgm:pt>
    <dgm:pt modelId="{646F10C1-89BA-4171-9A3C-50E27D2334D8}" type="sibTrans" cxnId="{AB5D3D97-327D-4E50-8C3A-F08143A65E97}">
      <dgm:prSet/>
      <dgm:spPr/>
      <dgm:t>
        <a:bodyPr/>
        <a:lstStyle/>
        <a:p>
          <a:endParaRPr lang="pt-BR"/>
        </a:p>
      </dgm:t>
    </dgm:pt>
    <dgm:pt modelId="{33F07D6A-732B-46CD-9B51-758778DD94AD}" type="pres">
      <dgm:prSet presAssocID="{3305EADC-F6E3-4D1E-812F-C0F731E7A63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755A959-871F-4743-8E21-6B1BC4174BA7}" type="pres">
      <dgm:prSet presAssocID="{E2272DFA-836D-4374-9143-05133497C312}" presName="centerShape" presStyleLbl="node0" presStyleIdx="0" presStyleCnt="1"/>
      <dgm:spPr/>
    </dgm:pt>
    <dgm:pt modelId="{9C620904-A279-41DA-BBC0-5D7DE48D4C3C}" type="pres">
      <dgm:prSet presAssocID="{00F18148-A9D2-4230-9C7A-18B5A94C98F6}" presName="Name9" presStyleLbl="parChTrans1D2" presStyleIdx="0" presStyleCnt="9"/>
      <dgm:spPr/>
    </dgm:pt>
    <dgm:pt modelId="{F9363E30-A904-4E15-8FF5-1A0D548A6A46}" type="pres">
      <dgm:prSet presAssocID="{00F18148-A9D2-4230-9C7A-18B5A94C98F6}" presName="connTx" presStyleLbl="parChTrans1D2" presStyleIdx="0" presStyleCnt="9"/>
      <dgm:spPr/>
    </dgm:pt>
    <dgm:pt modelId="{9329281A-531B-43EE-B1F5-564A8C543365}" type="pres">
      <dgm:prSet presAssocID="{2062A00A-26B2-44DE-A9A8-98D8C779CF90}" presName="node" presStyleLbl="node1" presStyleIdx="0" presStyleCnt="9">
        <dgm:presLayoutVars>
          <dgm:bulletEnabled val="1"/>
        </dgm:presLayoutVars>
      </dgm:prSet>
      <dgm:spPr/>
    </dgm:pt>
    <dgm:pt modelId="{ABBED906-487E-48CC-ABD0-4E81BB850EDA}" type="pres">
      <dgm:prSet presAssocID="{9B8EC2E0-9B64-4B59-9F1B-8E8A9BD73265}" presName="Name9" presStyleLbl="parChTrans1D2" presStyleIdx="1" presStyleCnt="9"/>
      <dgm:spPr/>
    </dgm:pt>
    <dgm:pt modelId="{069D39C5-6476-412B-B084-B644D348E658}" type="pres">
      <dgm:prSet presAssocID="{9B8EC2E0-9B64-4B59-9F1B-8E8A9BD73265}" presName="connTx" presStyleLbl="parChTrans1D2" presStyleIdx="1" presStyleCnt="9"/>
      <dgm:spPr/>
    </dgm:pt>
    <dgm:pt modelId="{04107570-1FFD-49C6-A41B-0778ECFFECEC}" type="pres">
      <dgm:prSet presAssocID="{DBE3918A-5F4C-4798-9F5A-3ADD4F351907}" presName="node" presStyleLbl="node1" presStyleIdx="1" presStyleCnt="9">
        <dgm:presLayoutVars>
          <dgm:bulletEnabled val="1"/>
        </dgm:presLayoutVars>
      </dgm:prSet>
      <dgm:spPr/>
    </dgm:pt>
    <dgm:pt modelId="{45309ECC-6D71-4986-9F2C-741288171837}" type="pres">
      <dgm:prSet presAssocID="{3BA9AFA1-5E41-49A8-B17B-7DBF5C06DAE5}" presName="Name9" presStyleLbl="parChTrans1D2" presStyleIdx="2" presStyleCnt="9"/>
      <dgm:spPr/>
    </dgm:pt>
    <dgm:pt modelId="{BD033B04-ADEB-4E9E-A072-5FC4B43246FD}" type="pres">
      <dgm:prSet presAssocID="{3BA9AFA1-5E41-49A8-B17B-7DBF5C06DAE5}" presName="connTx" presStyleLbl="parChTrans1D2" presStyleIdx="2" presStyleCnt="9"/>
      <dgm:spPr/>
    </dgm:pt>
    <dgm:pt modelId="{C4243F11-19DB-4257-B7EC-447C54392F7B}" type="pres">
      <dgm:prSet presAssocID="{5C63B2E1-0D67-418E-B053-FF051A02372F}" presName="node" presStyleLbl="node1" presStyleIdx="2" presStyleCnt="9">
        <dgm:presLayoutVars>
          <dgm:bulletEnabled val="1"/>
        </dgm:presLayoutVars>
      </dgm:prSet>
      <dgm:spPr/>
    </dgm:pt>
    <dgm:pt modelId="{D520BE6B-26B3-4258-8D1A-15B46C12F0A3}" type="pres">
      <dgm:prSet presAssocID="{615D6DE9-BF81-46FA-9AC4-1ED34E89CBD0}" presName="Name9" presStyleLbl="parChTrans1D2" presStyleIdx="3" presStyleCnt="9"/>
      <dgm:spPr/>
    </dgm:pt>
    <dgm:pt modelId="{C2956E98-58CC-48E3-B5E7-B0291457A5EE}" type="pres">
      <dgm:prSet presAssocID="{615D6DE9-BF81-46FA-9AC4-1ED34E89CBD0}" presName="connTx" presStyleLbl="parChTrans1D2" presStyleIdx="3" presStyleCnt="9"/>
      <dgm:spPr/>
    </dgm:pt>
    <dgm:pt modelId="{9E9F81A0-DCD8-426A-89FF-BC6FCD0FD127}" type="pres">
      <dgm:prSet presAssocID="{E5E13A60-DBF3-44FE-994A-034CD67A821F}" presName="node" presStyleLbl="node1" presStyleIdx="3" presStyleCnt="9">
        <dgm:presLayoutVars>
          <dgm:bulletEnabled val="1"/>
        </dgm:presLayoutVars>
      </dgm:prSet>
      <dgm:spPr/>
    </dgm:pt>
    <dgm:pt modelId="{2519D2A3-1516-46F3-9659-16E21ACA19A3}" type="pres">
      <dgm:prSet presAssocID="{3C4D40A2-8537-46CE-A33A-78FBB88D37F9}" presName="Name9" presStyleLbl="parChTrans1D2" presStyleIdx="4" presStyleCnt="9"/>
      <dgm:spPr/>
    </dgm:pt>
    <dgm:pt modelId="{01145C88-689D-4D27-9DF4-00F93741849F}" type="pres">
      <dgm:prSet presAssocID="{3C4D40A2-8537-46CE-A33A-78FBB88D37F9}" presName="connTx" presStyleLbl="parChTrans1D2" presStyleIdx="4" presStyleCnt="9"/>
      <dgm:spPr/>
    </dgm:pt>
    <dgm:pt modelId="{8A08D0C7-BF7C-45B0-98C0-FA099A4A0051}" type="pres">
      <dgm:prSet presAssocID="{DA30681A-0C17-44EF-B50D-03857B82D4C7}" presName="node" presStyleLbl="node1" presStyleIdx="4" presStyleCnt="9">
        <dgm:presLayoutVars>
          <dgm:bulletEnabled val="1"/>
        </dgm:presLayoutVars>
      </dgm:prSet>
      <dgm:spPr/>
    </dgm:pt>
    <dgm:pt modelId="{D15B2F46-F62F-4D92-8AA9-962B2DDD3BA9}" type="pres">
      <dgm:prSet presAssocID="{5FD94C23-266E-4675-BD68-3F8ED369CEDD}" presName="Name9" presStyleLbl="parChTrans1D2" presStyleIdx="5" presStyleCnt="9"/>
      <dgm:spPr/>
    </dgm:pt>
    <dgm:pt modelId="{486270D1-4675-48FA-964F-463080FF165F}" type="pres">
      <dgm:prSet presAssocID="{5FD94C23-266E-4675-BD68-3F8ED369CEDD}" presName="connTx" presStyleLbl="parChTrans1D2" presStyleIdx="5" presStyleCnt="9"/>
      <dgm:spPr/>
    </dgm:pt>
    <dgm:pt modelId="{B6A8A461-DA6F-43DB-A03F-9B5B70AF81BB}" type="pres">
      <dgm:prSet presAssocID="{4B65A252-F677-428C-A820-06025649D274}" presName="node" presStyleLbl="node1" presStyleIdx="5" presStyleCnt="9">
        <dgm:presLayoutVars>
          <dgm:bulletEnabled val="1"/>
        </dgm:presLayoutVars>
      </dgm:prSet>
      <dgm:spPr/>
    </dgm:pt>
    <dgm:pt modelId="{2668C43E-BAB0-451B-B602-59A526832D96}" type="pres">
      <dgm:prSet presAssocID="{119C0E07-199B-4F5D-89E9-935AAD094D67}" presName="Name9" presStyleLbl="parChTrans1D2" presStyleIdx="6" presStyleCnt="9"/>
      <dgm:spPr/>
    </dgm:pt>
    <dgm:pt modelId="{5D10871C-E318-4E4C-BD26-D85C60D9263A}" type="pres">
      <dgm:prSet presAssocID="{119C0E07-199B-4F5D-89E9-935AAD094D67}" presName="connTx" presStyleLbl="parChTrans1D2" presStyleIdx="6" presStyleCnt="9"/>
      <dgm:spPr/>
    </dgm:pt>
    <dgm:pt modelId="{F503A555-53DB-47AA-848F-24708033E7D5}" type="pres">
      <dgm:prSet presAssocID="{331D5BD1-DDBA-414F-BD67-5C983C3528C0}" presName="node" presStyleLbl="node1" presStyleIdx="6" presStyleCnt="9">
        <dgm:presLayoutVars>
          <dgm:bulletEnabled val="1"/>
        </dgm:presLayoutVars>
      </dgm:prSet>
      <dgm:spPr/>
    </dgm:pt>
    <dgm:pt modelId="{D76FF075-9AAB-4628-A89C-02CB419DD260}" type="pres">
      <dgm:prSet presAssocID="{032E2D5F-E0C6-4E65-8906-8FD157879249}" presName="Name9" presStyleLbl="parChTrans1D2" presStyleIdx="7" presStyleCnt="9"/>
      <dgm:spPr/>
    </dgm:pt>
    <dgm:pt modelId="{360EC675-6D61-40FE-9B90-C27C443A18E3}" type="pres">
      <dgm:prSet presAssocID="{032E2D5F-E0C6-4E65-8906-8FD157879249}" presName="connTx" presStyleLbl="parChTrans1D2" presStyleIdx="7" presStyleCnt="9"/>
      <dgm:spPr/>
    </dgm:pt>
    <dgm:pt modelId="{03E5F425-A844-4EA0-9B3D-A64585C3A8A4}" type="pres">
      <dgm:prSet presAssocID="{2D6EAEEE-D05F-4F2B-8B91-BBF31603C43F}" presName="node" presStyleLbl="node1" presStyleIdx="7" presStyleCnt="9">
        <dgm:presLayoutVars>
          <dgm:bulletEnabled val="1"/>
        </dgm:presLayoutVars>
      </dgm:prSet>
      <dgm:spPr/>
    </dgm:pt>
    <dgm:pt modelId="{48FF3D7E-B607-4DA6-B6E9-2D921A621482}" type="pres">
      <dgm:prSet presAssocID="{F6AF5D3B-4C12-4054-822F-89BFE01263C1}" presName="Name9" presStyleLbl="parChTrans1D2" presStyleIdx="8" presStyleCnt="9"/>
      <dgm:spPr/>
    </dgm:pt>
    <dgm:pt modelId="{C28CD136-557B-44EF-AACE-87157487ED2C}" type="pres">
      <dgm:prSet presAssocID="{F6AF5D3B-4C12-4054-822F-89BFE01263C1}" presName="connTx" presStyleLbl="parChTrans1D2" presStyleIdx="8" presStyleCnt="9"/>
      <dgm:spPr/>
    </dgm:pt>
    <dgm:pt modelId="{635DEB49-12BA-463C-ACA1-DC487E27541B}" type="pres">
      <dgm:prSet presAssocID="{F477E0DD-70C5-4959-9FEC-AC44FA2E0877}" presName="node" presStyleLbl="node1" presStyleIdx="8" presStyleCnt="9">
        <dgm:presLayoutVars>
          <dgm:bulletEnabled val="1"/>
        </dgm:presLayoutVars>
      </dgm:prSet>
      <dgm:spPr/>
    </dgm:pt>
  </dgm:ptLst>
  <dgm:cxnLst>
    <dgm:cxn modelId="{DC460A00-97B7-48DB-AAAB-5F85C7EDF3D2}" type="presOf" srcId="{3C4D40A2-8537-46CE-A33A-78FBB88D37F9}" destId="{2519D2A3-1516-46F3-9659-16E21ACA19A3}" srcOrd="0" destOrd="0" presId="urn:microsoft.com/office/officeart/2005/8/layout/radial1"/>
    <dgm:cxn modelId="{33A50F05-4ADE-46FE-A12E-7677E2226432}" type="presOf" srcId="{4B65A252-F677-428C-A820-06025649D274}" destId="{B6A8A461-DA6F-43DB-A03F-9B5B70AF81BB}" srcOrd="0" destOrd="0" presId="urn:microsoft.com/office/officeart/2005/8/layout/radial1"/>
    <dgm:cxn modelId="{57B4C40A-7A76-441B-A288-BC5953D607FE}" type="presOf" srcId="{DBE3918A-5F4C-4798-9F5A-3ADD4F351907}" destId="{04107570-1FFD-49C6-A41B-0778ECFFECEC}" srcOrd="0" destOrd="0" presId="urn:microsoft.com/office/officeart/2005/8/layout/radial1"/>
    <dgm:cxn modelId="{FDDF130B-736B-4085-9BC1-42FD696934A1}" srcId="{E2272DFA-836D-4374-9143-05133497C312}" destId="{DA30681A-0C17-44EF-B50D-03857B82D4C7}" srcOrd="4" destOrd="0" parTransId="{3C4D40A2-8537-46CE-A33A-78FBB88D37F9}" sibTransId="{546B3DBE-D1B0-4DF0-88E5-9B372DC74C50}"/>
    <dgm:cxn modelId="{6621AC15-85A9-435A-B74B-7BD6758C8B57}" type="presOf" srcId="{3C4D40A2-8537-46CE-A33A-78FBB88D37F9}" destId="{01145C88-689D-4D27-9DF4-00F93741849F}" srcOrd="1" destOrd="0" presId="urn:microsoft.com/office/officeart/2005/8/layout/radial1"/>
    <dgm:cxn modelId="{7A5C7A16-6828-45F6-867D-7CE2CBAC9B00}" type="presOf" srcId="{E5E13A60-DBF3-44FE-994A-034CD67A821F}" destId="{9E9F81A0-DCD8-426A-89FF-BC6FCD0FD127}" srcOrd="0" destOrd="0" presId="urn:microsoft.com/office/officeart/2005/8/layout/radial1"/>
    <dgm:cxn modelId="{08CB1B1C-8AEB-4459-91A9-E2F997D3376C}" type="presOf" srcId="{9B8EC2E0-9B64-4B59-9F1B-8E8A9BD73265}" destId="{069D39C5-6476-412B-B084-B644D348E658}" srcOrd="1" destOrd="0" presId="urn:microsoft.com/office/officeart/2005/8/layout/radial1"/>
    <dgm:cxn modelId="{299CBB22-E80D-4B51-A671-9024D659D4E7}" srcId="{E2272DFA-836D-4374-9143-05133497C312}" destId="{DBE3918A-5F4C-4798-9F5A-3ADD4F351907}" srcOrd="1" destOrd="0" parTransId="{9B8EC2E0-9B64-4B59-9F1B-8E8A9BD73265}" sibTransId="{71B01DA0-B57F-4A50-BABE-1045D598372E}"/>
    <dgm:cxn modelId="{B33C282A-3828-417B-A66A-9F2AE45E3582}" type="presOf" srcId="{331D5BD1-DDBA-414F-BD67-5C983C3528C0}" destId="{F503A555-53DB-47AA-848F-24708033E7D5}" srcOrd="0" destOrd="0" presId="urn:microsoft.com/office/officeart/2005/8/layout/radial1"/>
    <dgm:cxn modelId="{87CAC83D-9628-4AE2-8D48-3E36F3A0DC24}" type="presOf" srcId="{9B8EC2E0-9B64-4B59-9F1B-8E8A9BD73265}" destId="{ABBED906-487E-48CC-ABD0-4E81BB850EDA}" srcOrd="0" destOrd="0" presId="urn:microsoft.com/office/officeart/2005/8/layout/radial1"/>
    <dgm:cxn modelId="{10473042-21F4-41A8-BA37-67429E98E631}" srcId="{E2272DFA-836D-4374-9143-05133497C312}" destId="{2062A00A-26B2-44DE-A9A8-98D8C779CF90}" srcOrd="0" destOrd="0" parTransId="{00F18148-A9D2-4230-9C7A-18B5A94C98F6}" sibTransId="{D4E54A49-DD54-4DB3-8755-7F294741B6A4}"/>
    <dgm:cxn modelId="{5308C342-5005-4C2B-965E-426B77509E0C}" type="presOf" srcId="{5FD94C23-266E-4675-BD68-3F8ED369CEDD}" destId="{486270D1-4675-48FA-964F-463080FF165F}" srcOrd="1" destOrd="0" presId="urn:microsoft.com/office/officeart/2005/8/layout/radial1"/>
    <dgm:cxn modelId="{91E55867-4F99-4A2F-B8F1-A0DE0470C68D}" type="presOf" srcId="{032E2D5F-E0C6-4E65-8906-8FD157879249}" destId="{360EC675-6D61-40FE-9B90-C27C443A18E3}" srcOrd="1" destOrd="0" presId="urn:microsoft.com/office/officeart/2005/8/layout/radial1"/>
    <dgm:cxn modelId="{923DF76B-CC36-48E6-A27A-9765EFDDBAB6}" type="presOf" srcId="{F6AF5D3B-4C12-4054-822F-89BFE01263C1}" destId="{48FF3D7E-B607-4DA6-B6E9-2D921A621482}" srcOrd="0" destOrd="0" presId="urn:microsoft.com/office/officeart/2005/8/layout/radial1"/>
    <dgm:cxn modelId="{CFDFB46E-098C-4F18-BAC8-436CE23BFEB8}" type="presOf" srcId="{5C63B2E1-0D67-418E-B053-FF051A02372F}" destId="{C4243F11-19DB-4257-B7EC-447C54392F7B}" srcOrd="0" destOrd="0" presId="urn:microsoft.com/office/officeart/2005/8/layout/radial1"/>
    <dgm:cxn modelId="{961D1D75-B5A8-4E8A-9234-BFB8E3AFBFEB}" srcId="{E2272DFA-836D-4374-9143-05133497C312}" destId="{4B65A252-F677-428C-A820-06025649D274}" srcOrd="5" destOrd="0" parTransId="{5FD94C23-266E-4675-BD68-3F8ED369CEDD}" sibTransId="{9AE37A11-CF53-4555-8CC6-BBCEE672E4D0}"/>
    <dgm:cxn modelId="{D818F176-2815-4725-8748-E2F9BC75E89F}" type="presOf" srcId="{2D6EAEEE-D05F-4F2B-8B91-BBF31603C43F}" destId="{03E5F425-A844-4EA0-9B3D-A64585C3A8A4}" srcOrd="0" destOrd="0" presId="urn:microsoft.com/office/officeart/2005/8/layout/radial1"/>
    <dgm:cxn modelId="{2D9F1F77-C142-4E9C-A9D0-0E8716B6A946}" type="presOf" srcId="{3305EADC-F6E3-4D1E-812F-C0F731E7A63D}" destId="{33F07D6A-732B-46CD-9B51-758778DD94AD}" srcOrd="0" destOrd="0" presId="urn:microsoft.com/office/officeart/2005/8/layout/radial1"/>
    <dgm:cxn modelId="{A6967E78-ED45-4EA7-A39E-8F8A1707FE4E}" type="presOf" srcId="{00F18148-A9D2-4230-9C7A-18B5A94C98F6}" destId="{F9363E30-A904-4E15-8FF5-1A0D548A6A46}" srcOrd="1" destOrd="0" presId="urn:microsoft.com/office/officeart/2005/8/layout/radial1"/>
    <dgm:cxn modelId="{D1024280-E5CD-4066-A088-4E1A00C9BD27}" type="presOf" srcId="{E2272DFA-836D-4374-9143-05133497C312}" destId="{E755A959-871F-4743-8E21-6B1BC4174BA7}" srcOrd="0" destOrd="0" presId="urn:microsoft.com/office/officeart/2005/8/layout/radial1"/>
    <dgm:cxn modelId="{AB5D3D97-327D-4E50-8C3A-F08143A65E97}" srcId="{E2272DFA-836D-4374-9143-05133497C312}" destId="{F477E0DD-70C5-4959-9FEC-AC44FA2E0877}" srcOrd="8" destOrd="0" parTransId="{F6AF5D3B-4C12-4054-822F-89BFE01263C1}" sibTransId="{646F10C1-89BA-4171-9A3C-50E27D2334D8}"/>
    <dgm:cxn modelId="{C3ED8197-512B-4A0F-AD85-9BEE80A312B5}" type="presOf" srcId="{615D6DE9-BF81-46FA-9AC4-1ED34E89CBD0}" destId="{C2956E98-58CC-48E3-B5E7-B0291457A5EE}" srcOrd="1" destOrd="0" presId="urn:microsoft.com/office/officeart/2005/8/layout/radial1"/>
    <dgm:cxn modelId="{4BA918A0-31E7-468D-8F39-07F8F1A984CA}" type="presOf" srcId="{5FD94C23-266E-4675-BD68-3F8ED369CEDD}" destId="{D15B2F46-F62F-4D92-8AA9-962B2DDD3BA9}" srcOrd="0" destOrd="0" presId="urn:microsoft.com/office/officeart/2005/8/layout/radial1"/>
    <dgm:cxn modelId="{3A477BA4-049C-4A4A-90B7-2BBB7C03B812}" type="presOf" srcId="{119C0E07-199B-4F5D-89E9-935AAD094D67}" destId="{5D10871C-E318-4E4C-BD26-D85C60D9263A}" srcOrd="1" destOrd="0" presId="urn:microsoft.com/office/officeart/2005/8/layout/radial1"/>
    <dgm:cxn modelId="{A87DEEBD-8FF9-45C7-B920-3D3CCA7DB63C}" type="presOf" srcId="{3BA9AFA1-5E41-49A8-B17B-7DBF5C06DAE5}" destId="{45309ECC-6D71-4986-9F2C-741288171837}" srcOrd="0" destOrd="0" presId="urn:microsoft.com/office/officeart/2005/8/layout/radial1"/>
    <dgm:cxn modelId="{0C97ABBE-8A4A-4885-AC82-02801594512E}" type="presOf" srcId="{119C0E07-199B-4F5D-89E9-935AAD094D67}" destId="{2668C43E-BAB0-451B-B602-59A526832D96}" srcOrd="0" destOrd="0" presId="urn:microsoft.com/office/officeart/2005/8/layout/radial1"/>
    <dgm:cxn modelId="{B030B1C0-F03A-472D-B0E1-1C401ACF743C}" srcId="{E2272DFA-836D-4374-9143-05133497C312}" destId="{2D6EAEEE-D05F-4F2B-8B91-BBF31603C43F}" srcOrd="7" destOrd="0" parTransId="{032E2D5F-E0C6-4E65-8906-8FD157879249}" sibTransId="{E8F0FE8B-7BB4-4809-A95D-3672A59BDFFC}"/>
    <dgm:cxn modelId="{868B55C1-A31B-41F2-9338-89455B0E8829}" srcId="{E2272DFA-836D-4374-9143-05133497C312}" destId="{331D5BD1-DDBA-414F-BD67-5C983C3528C0}" srcOrd="6" destOrd="0" parTransId="{119C0E07-199B-4F5D-89E9-935AAD094D67}" sibTransId="{815E1523-07E7-4818-9DC1-B585949790D7}"/>
    <dgm:cxn modelId="{9A6A24C6-EF2E-460E-91D8-7B0C182F7D93}" srcId="{3305EADC-F6E3-4D1E-812F-C0F731E7A63D}" destId="{E2272DFA-836D-4374-9143-05133497C312}" srcOrd="0" destOrd="0" parTransId="{83B8790B-23AC-4F62-9569-0AE81EF9C9A8}" sibTransId="{449EA6EE-A0E5-4E05-B5D3-BAD916CF6828}"/>
    <dgm:cxn modelId="{2CB86DCB-60E0-4DFE-AB14-3CF2949CB8D9}" srcId="{E2272DFA-836D-4374-9143-05133497C312}" destId="{E5E13A60-DBF3-44FE-994A-034CD67A821F}" srcOrd="3" destOrd="0" parTransId="{615D6DE9-BF81-46FA-9AC4-1ED34E89CBD0}" sibTransId="{6E1FF082-CD86-48FE-AA4A-4E6063931BA0}"/>
    <dgm:cxn modelId="{6E6D7FCE-60FB-481D-84A6-25F19E09EDA8}" type="presOf" srcId="{F6AF5D3B-4C12-4054-822F-89BFE01263C1}" destId="{C28CD136-557B-44EF-AACE-87157487ED2C}" srcOrd="1" destOrd="0" presId="urn:microsoft.com/office/officeart/2005/8/layout/radial1"/>
    <dgm:cxn modelId="{1F5FECD1-99F3-4D3C-97E3-6A2807233D42}" type="presOf" srcId="{615D6DE9-BF81-46FA-9AC4-1ED34E89CBD0}" destId="{D520BE6B-26B3-4258-8D1A-15B46C12F0A3}" srcOrd="0" destOrd="0" presId="urn:microsoft.com/office/officeart/2005/8/layout/radial1"/>
    <dgm:cxn modelId="{A74943D6-92DF-4515-8410-07636DA5D1DC}" type="presOf" srcId="{F477E0DD-70C5-4959-9FEC-AC44FA2E0877}" destId="{635DEB49-12BA-463C-ACA1-DC487E27541B}" srcOrd="0" destOrd="0" presId="urn:microsoft.com/office/officeart/2005/8/layout/radial1"/>
    <dgm:cxn modelId="{95296ED7-1E95-4108-922E-F6DBCBC11565}" type="presOf" srcId="{00F18148-A9D2-4230-9C7A-18B5A94C98F6}" destId="{9C620904-A279-41DA-BBC0-5D7DE48D4C3C}" srcOrd="0" destOrd="0" presId="urn:microsoft.com/office/officeart/2005/8/layout/radial1"/>
    <dgm:cxn modelId="{708588E3-3D16-4C53-A159-0ECBEA2C53D5}" srcId="{E2272DFA-836D-4374-9143-05133497C312}" destId="{5C63B2E1-0D67-418E-B053-FF051A02372F}" srcOrd="2" destOrd="0" parTransId="{3BA9AFA1-5E41-49A8-B17B-7DBF5C06DAE5}" sibTransId="{C9897C90-F55E-400A-A409-ED1CBDC008F0}"/>
    <dgm:cxn modelId="{39B5B0E3-D3A8-4039-9875-8E0795F53E79}" type="presOf" srcId="{DA30681A-0C17-44EF-B50D-03857B82D4C7}" destId="{8A08D0C7-BF7C-45B0-98C0-FA099A4A0051}" srcOrd="0" destOrd="0" presId="urn:microsoft.com/office/officeart/2005/8/layout/radial1"/>
    <dgm:cxn modelId="{96825EE8-33F0-4A81-8639-1BB08E96765D}" type="presOf" srcId="{2062A00A-26B2-44DE-A9A8-98D8C779CF90}" destId="{9329281A-531B-43EE-B1F5-564A8C543365}" srcOrd="0" destOrd="0" presId="urn:microsoft.com/office/officeart/2005/8/layout/radial1"/>
    <dgm:cxn modelId="{804803EE-A3CD-47F2-99D2-922BF751A4E6}" type="presOf" srcId="{032E2D5F-E0C6-4E65-8906-8FD157879249}" destId="{D76FF075-9AAB-4628-A89C-02CB419DD260}" srcOrd="0" destOrd="0" presId="urn:microsoft.com/office/officeart/2005/8/layout/radial1"/>
    <dgm:cxn modelId="{59CEBBF8-5878-40B1-964B-32CE71D103D2}" type="presOf" srcId="{3BA9AFA1-5E41-49A8-B17B-7DBF5C06DAE5}" destId="{BD033B04-ADEB-4E9E-A072-5FC4B43246FD}" srcOrd="1" destOrd="0" presId="urn:microsoft.com/office/officeart/2005/8/layout/radial1"/>
    <dgm:cxn modelId="{711A8D17-C678-4E9F-9FE2-DC89958F7B2B}" type="presParOf" srcId="{33F07D6A-732B-46CD-9B51-758778DD94AD}" destId="{E755A959-871F-4743-8E21-6B1BC4174BA7}" srcOrd="0" destOrd="0" presId="urn:microsoft.com/office/officeart/2005/8/layout/radial1"/>
    <dgm:cxn modelId="{7A117F18-62DE-4AB6-85DD-D0DE3586F51F}" type="presParOf" srcId="{33F07D6A-732B-46CD-9B51-758778DD94AD}" destId="{9C620904-A279-41DA-BBC0-5D7DE48D4C3C}" srcOrd="1" destOrd="0" presId="urn:microsoft.com/office/officeart/2005/8/layout/radial1"/>
    <dgm:cxn modelId="{5281D7D5-7482-466B-B808-63E77D7075CB}" type="presParOf" srcId="{9C620904-A279-41DA-BBC0-5D7DE48D4C3C}" destId="{F9363E30-A904-4E15-8FF5-1A0D548A6A46}" srcOrd="0" destOrd="0" presId="urn:microsoft.com/office/officeart/2005/8/layout/radial1"/>
    <dgm:cxn modelId="{CAD036E1-5A44-450C-A730-3A3636B7359D}" type="presParOf" srcId="{33F07D6A-732B-46CD-9B51-758778DD94AD}" destId="{9329281A-531B-43EE-B1F5-564A8C543365}" srcOrd="2" destOrd="0" presId="urn:microsoft.com/office/officeart/2005/8/layout/radial1"/>
    <dgm:cxn modelId="{784D5B02-AE81-48B5-BE10-7111BFE7C16F}" type="presParOf" srcId="{33F07D6A-732B-46CD-9B51-758778DD94AD}" destId="{ABBED906-487E-48CC-ABD0-4E81BB850EDA}" srcOrd="3" destOrd="0" presId="urn:microsoft.com/office/officeart/2005/8/layout/radial1"/>
    <dgm:cxn modelId="{9416E742-08FD-4083-AA30-674A522EE048}" type="presParOf" srcId="{ABBED906-487E-48CC-ABD0-4E81BB850EDA}" destId="{069D39C5-6476-412B-B084-B644D348E658}" srcOrd="0" destOrd="0" presId="urn:microsoft.com/office/officeart/2005/8/layout/radial1"/>
    <dgm:cxn modelId="{415CAC7F-6755-4283-BD24-16F2A245BE9E}" type="presParOf" srcId="{33F07D6A-732B-46CD-9B51-758778DD94AD}" destId="{04107570-1FFD-49C6-A41B-0778ECFFECEC}" srcOrd="4" destOrd="0" presId="urn:microsoft.com/office/officeart/2005/8/layout/radial1"/>
    <dgm:cxn modelId="{6287D135-C650-46EB-A5F5-C36A32E8E112}" type="presParOf" srcId="{33F07D6A-732B-46CD-9B51-758778DD94AD}" destId="{45309ECC-6D71-4986-9F2C-741288171837}" srcOrd="5" destOrd="0" presId="urn:microsoft.com/office/officeart/2005/8/layout/radial1"/>
    <dgm:cxn modelId="{7A7EEC2B-35C5-4D3D-9E0E-BCC9EE97FEF6}" type="presParOf" srcId="{45309ECC-6D71-4986-9F2C-741288171837}" destId="{BD033B04-ADEB-4E9E-A072-5FC4B43246FD}" srcOrd="0" destOrd="0" presId="urn:microsoft.com/office/officeart/2005/8/layout/radial1"/>
    <dgm:cxn modelId="{623E7D95-E8A6-45FC-9A4B-E336D43AB66D}" type="presParOf" srcId="{33F07D6A-732B-46CD-9B51-758778DD94AD}" destId="{C4243F11-19DB-4257-B7EC-447C54392F7B}" srcOrd="6" destOrd="0" presId="urn:microsoft.com/office/officeart/2005/8/layout/radial1"/>
    <dgm:cxn modelId="{C69806FF-1CC3-4D8C-B671-438E8C29BD6B}" type="presParOf" srcId="{33F07D6A-732B-46CD-9B51-758778DD94AD}" destId="{D520BE6B-26B3-4258-8D1A-15B46C12F0A3}" srcOrd="7" destOrd="0" presId="urn:microsoft.com/office/officeart/2005/8/layout/radial1"/>
    <dgm:cxn modelId="{69805099-DB7C-4C9B-97EF-A28CBF07DA49}" type="presParOf" srcId="{D520BE6B-26B3-4258-8D1A-15B46C12F0A3}" destId="{C2956E98-58CC-48E3-B5E7-B0291457A5EE}" srcOrd="0" destOrd="0" presId="urn:microsoft.com/office/officeart/2005/8/layout/radial1"/>
    <dgm:cxn modelId="{48632C52-6C79-4D22-AC5E-9300FE53159D}" type="presParOf" srcId="{33F07D6A-732B-46CD-9B51-758778DD94AD}" destId="{9E9F81A0-DCD8-426A-89FF-BC6FCD0FD127}" srcOrd="8" destOrd="0" presId="urn:microsoft.com/office/officeart/2005/8/layout/radial1"/>
    <dgm:cxn modelId="{98E4E72B-26EE-417C-A5D4-0C5ECD6E6A53}" type="presParOf" srcId="{33F07D6A-732B-46CD-9B51-758778DD94AD}" destId="{2519D2A3-1516-46F3-9659-16E21ACA19A3}" srcOrd="9" destOrd="0" presId="urn:microsoft.com/office/officeart/2005/8/layout/radial1"/>
    <dgm:cxn modelId="{E24972CC-FE14-429B-A234-60C19A40131E}" type="presParOf" srcId="{2519D2A3-1516-46F3-9659-16E21ACA19A3}" destId="{01145C88-689D-4D27-9DF4-00F93741849F}" srcOrd="0" destOrd="0" presId="urn:microsoft.com/office/officeart/2005/8/layout/radial1"/>
    <dgm:cxn modelId="{CC5AA8F7-765A-4047-86B5-07E5B2BEAD7F}" type="presParOf" srcId="{33F07D6A-732B-46CD-9B51-758778DD94AD}" destId="{8A08D0C7-BF7C-45B0-98C0-FA099A4A0051}" srcOrd="10" destOrd="0" presId="urn:microsoft.com/office/officeart/2005/8/layout/radial1"/>
    <dgm:cxn modelId="{56DBC441-8A06-4396-8E6F-12F0D632EA4E}" type="presParOf" srcId="{33F07D6A-732B-46CD-9B51-758778DD94AD}" destId="{D15B2F46-F62F-4D92-8AA9-962B2DDD3BA9}" srcOrd="11" destOrd="0" presId="urn:microsoft.com/office/officeart/2005/8/layout/radial1"/>
    <dgm:cxn modelId="{20DE18B7-371F-4608-ABF8-2C6E2562F1C8}" type="presParOf" srcId="{D15B2F46-F62F-4D92-8AA9-962B2DDD3BA9}" destId="{486270D1-4675-48FA-964F-463080FF165F}" srcOrd="0" destOrd="0" presId="urn:microsoft.com/office/officeart/2005/8/layout/radial1"/>
    <dgm:cxn modelId="{BAD14C61-CDC1-476C-BD60-11A8757163EE}" type="presParOf" srcId="{33F07D6A-732B-46CD-9B51-758778DD94AD}" destId="{B6A8A461-DA6F-43DB-A03F-9B5B70AF81BB}" srcOrd="12" destOrd="0" presId="urn:microsoft.com/office/officeart/2005/8/layout/radial1"/>
    <dgm:cxn modelId="{37F16027-6865-4558-8D0B-539406D5BCE4}" type="presParOf" srcId="{33F07D6A-732B-46CD-9B51-758778DD94AD}" destId="{2668C43E-BAB0-451B-B602-59A526832D96}" srcOrd="13" destOrd="0" presId="urn:microsoft.com/office/officeart/2005/8/layout/radial1"/>
    <dgm:cxn modelId="{015BCD83-679B-4DD7-BE1F-9F929B6121E3}" type="presParOf" srcId="{2668C43E-BAB0-451B-B602-59A526832D96}" destId="{5D10871C-E318-4E4C-BD26-D85C60D9263A}" srcOrd="0" destOrd="0" presId="urn:microsoft.com/office/officeart/2005/8/layout/radial1"/>
    <dgm:cxn modelId="{B810EF1C-2AA0-4EDF-A30C-A790AF2BA344}" type="presParOf" srcId="{33F07D6A-732B-46CD-9B51-758778DD94AD}" destId="{F503A555-53DB-47AA-848F-24708033E7D5}" srcOrd="14" destOrd="0" presId="urn:microsoft.com/office/officeart/2005/8/layout/radial1"/>
    <dgm:cxn modelId="{2750E31D-2E6C-40D7-AC53-8EFAB47BE338}" type="presParOf" srcId="{33F07D6A-732B-46CD-9B51-758778DD94AD}" destId="{D76FF075-9AAB-4628-A89C-02CB419DD260}" srcOrd="15" destOrd="0" presId="urn:microsoft.com/office/officeart/2005/8/layout/radial1"/>
    <dgm:cxn modelId="{6A0A6AC1-FD4E-4E9D-AA33-743E9A29FCD1}" type="presParOf" srcId="{D76FF075-9AAB-4628-A89C-02CB419DD260}" destId="{360EC675-6D61-40FE-9B90-C27C443A18E3}" srcOrd="0" destOrd="0" presId="urn:microsoft.com/office/officeart/2005/8/layout/radial1"/>
    <dgm:cxn modelId="{90B3BEAA-EDA2-4312-83F5-68A68F8CE518}" type="presParOf" srcId="{33F07D6A-732B-46CD-9B51-758778DD94AD}" destId="{03E5F425-A844-4EA0-9B3D-A64585C3A8A4}" srcOrd="16" destOrd="0" presId="urn:microsoft.com/office/officeart/2005/8/layout/radial1"/>
    <dgm:cxn modelId="{61D97979-B415-4EC9-97D5-014475195FE0}" type="presParOf" srcId="{33F07D6A-732B-46CD-9B51-758778DD94AD}" destId="{48FF3D7E-B607-4DA6-B6E9-2D921A621482}" srcOrd="17" destOrd="0" presId="urn:microsoft.com/office/officeart/2005/8/layout/radial1"/>
    <dgm:cxn modelId="{59A8D5A3-7971-467A-B384-58E95B94FA32}" type="presParOf" srcId="{48FF3D7E-B607-4DA6-B6E9-2D921A621482}" destId="{C28CD136-557B-44EF-AACE-87157487ED2C}" srcOrd="0" destOrd="0" presId="urn:microsoft.com/office/officeart/2005/8/layout/radial1"/>
    <dgm:cxn modelId="{460A3A13-0FD6-4601-9D80-FB147A59A87B}" type="presParOf" srcId="{33F07D6A-732B-46CD-9B51-758778DD94AD}" destId="{635DEB49-12BA-463C-ACA1-DC487E27541B}" srcOrd="1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305EADC-F6E3-4D1E-812F-C0F731E7A63D}" type="doc">
      <dgm:prSet loTypeId="urn:microsoft.com/office/officeart/2005/8/layout/radial1" loCatId="cycle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2272DFA-836D-4374-9143-05133497C312}">
      <dgm:prSet phldrT="[Texto]"/>
      <dgm:spPr/>
      <dgm:t>
        <a:bodyPr/>
        <a:lstStyle/>
        <a:p>
          <a:pPr marL="0" lvl="0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dirty="0"/>
            <a:t>Legado</a:t>
          </a:r>
        </a:p>
      </dgm:t>
    </dgm:pt>
    <dgm:pt modelId="{83B8790B-23AC-4F62-9569-0AE81EF9C9A8}" type="parTrans" cxnId="{9A6A24C6-EF2E-460E-91D8-7B0C182F7D93}">
      <dgm:prSet/>
      <dgm:spPr/>
      <dgm:t>
        <a:bodyPr/>
        <a:lstStyle/>
        <a:p>
          <a:endParaRPr lang="pt-BR"/>
        </a:p>
      </dgm:t>
    </dgm:pt>
    <dgm:pt modelId="{449EA6EE-A0E5-4E05-B5D3-BAD916CF6828}" type="sibTrans" cxnId="{9A6A24C6-EF2E-460E-91D8-7B0C182F7D93}">
      <dgm:prSet/>
      <dgm:spPr/>
      <dgm:t>
        <a:bodyPr/>
        <a:lstStyle/>
        <a:p>
          <a:endParaRPr lang="pt-BR"/>
        </a:p>
      </dgm:t>
    </dgm:pt>
    <dgm:pt modelId="{0D544C5F-1279-4589-9393-E41467397319}">
      <dgm:prSet phldrT="[Texto]"/>
      <dgm:spPr/>
      <dgm:t>
        <a:bodyPr/>
        <a:lstStyle/>
        <a:p>
          <a:r>
            <a:rPr lang="pt-BR" dirty="0"/>
            <a:t>Somente </a:t>
          </a:r>
          <a:r>
            <a:rPr lang="pt-BR" dirty="0" err="1"/>
            <a:t>On</a:t>
          </a:r>
          <a:r>
            <a:rPr lang="pt-BR" dirty="0"/>
            <a:t> Premisses</a:t>
          </a:r>
        </a:p>
      </dgm:t>
    </dgm:pt>
    <dgm:pt modelId="{5EE47473-0721-42CA-A053-33DB35AA98B0}" type="parTrans" cxnId="{71FBB13B-5C07-4EB0-BFC4-23CA0DC8C441}">
      <dgm:prSet/>
      <dgm:spPr/>
      <dgm:t>
        <a:bodyPr/>
        <a:lstStyle/>
        <a:p>
          <a:endParaRPr lang="pt-BR"/>
        </a:p>
      </dgm:t>
    </dgm:pt>
    <dgm:pt modelId="{1294EFC7-7583-40A2-9DDF-79362181B8DE}" type="sibTrans" cxnId="{71FBB13B-5C07-4EB0-BFC4-23CA0DC8C441}">
      <dgm:prSet/>
      <dgm:spPr/>
      <dgm:t>
        <a:bodyPr/>
        <a:lstStyle/>
        <a:p>
          <a:endParaRPr lang="pt-BR"/>
        </a:p>
      </dgm:t>
    </dgm:pt>
    <dgm:pt modelId="{2A093705-262B-4306-BF55-3D37E654A267}">
      <dgm:prSet phldrT="[Texto]"/>
      <dgm:spPr/>
      <dgm:t>
        <a:bodyPr/>
        <a:lstStyle/>
        <a:p>
          <a:r>
            <a:rPr lang="pt-BR" dirty="0"/>
            <a:t>Build e </a:t>
          </a:r>
          <a:r>
            <a:rPr lang="pt-BR" dirty="0" err="1"/>
            <a:t>Deploy</a:t>
          </a:r>
          <a:r>
            <a:rPr lang="pt-BR" dirty="0"/>
            <a:t> Manual</a:t>
          </a:r>
        </a:p>
      </dgm:t>
    </dgm:pt>
    <dgm:pt modelId="{ED966C12-26A3-43F1-9429-A991FBDA457A}" type="parTrans" cxnId="{96AF3AF1-2D26-4B71-9D55-E3BCE33EB5F8}">
      <dgm:prSet/>
      <dgm:spPr/>
      <dgm:t>
        <a:bodyPr/>
        <a:lstStyle/>
        <a:p>
          <a:endParaRPr lang="pt-BR"/>
        </a:p>
      </dgm:t>
    </dgm:pt>
    <dgm:pt modelId="{65E52DA9-1601-4562-B1AE-19039050D567}" type="sibTrans" cxnId="{96AF3AF1-2D26-4B71-9D55-E3BCE33EB5F8}">
      <dgm:prSet/>
      <dgm:spPr/>
      <dgm:t>
        <a:bodyPr/>
        <a:lstStyle/>
        <a:p>
          <a:endParaRPr lang="pt-BR"/>
        </a:p>
      </dgm:t>
    </dgm:pt>
    <dgm:pt modelId="{3CD97C43-38EB-4E8A-8021-3BA9AC8A6CA6}">
      <dgm:prSet phldrT="[Texto]"/>
      <dgm:spPr/>
      <dgm:t>
        <a:bodyPr/>
        <a:lstStyle/>
        <a:p>
          <a:r>
            <a:rPr lang="pt-BR" dirty="0"/>
            <a:t>Sistema Monolito</a:t>
          </a:r>
        </a:p>
      </dgm:t>
    </dgm:pt>
    <dgm:pt modelId="{3B6F63F2-5898-4B9B-88D8-452B7327A5F2}" type="parTrans" cxnId="{6B746DCC-1EA5-431D-AFAA-91501247FE0B}">
      <dgm:prSet/>
      <dgm:spPr/>
      <dgm:t>
        <a:bodyPr/>
        <a:lstStyle/>
        <a:p>
          <a:endParaRPr lang="pt-BR"/>
        </a:p>
      </dgm:t>
    </dgm:pt>
    <dgm:pt modelId="{FA4ED68D-7683-4E1D-BE18-48C5153A7566}" type="sibTrans" cxnId="{6B746DCC-1EA5-431D-AFAA-91501247FE0B}">
      <dgm:prSet/>
      <dgm:spPr/>
      <dgm:t>
        <a:bodyPr/>
        <a:lstStyle/>
        <a:p>
          <a:endParaRPr lang="pt-BR"/>
        </a:p>
      </dgm:t>
    </dgm:pt>
    <dgm:pt modelId="{FFE64BBC-EE03-4B88-AA77-1E4CB3E795F8}">
      <dgm:prSet phldrT="[Texto]"/>
      <dgm:spPr/>
      <dgm:t>
        <a:bodyPr/>
        <a:lstStyle/>
        <a:p>
          <a:r>
            <a:rPr lang="pt-BR" dirty="0"/>
            <a:t>Muitos problemas</a:t>
          </a:r>
        </a:p>
      </dgm:t>
    </dgm:pt>
    <dgm:pt modelId="{246490FB-3ECF-4026-8D78-6DB5D65DFA46}" type="parTrans" cxnId="{5EC2F27C-8D9E-4C50-941D-C62D082D16B3}">
      <dgm:prSet/>
      <dgm:spPr/>
      <dgm:t>
        <a:bodyPr/>
        <a:lstStyle/>
        <a:p>
          <a:endParaRPr lang="pt-BR"/>
        </a:p>
      </dgm:t>
    </dgm:pt>
    <dgm:pt modelId="{E33B66C6-6E37-4DF0-AAFE-4C4E76A668AD}" type="sibTrans" cxnId="{5EC2F27C-8D9E-4C50-941D-C62D082D16B3}">
      <dgm:prSet/>
      <dgm:spPr/>
      <dgm:t>
        <a:bodyPr/>
        <a:lstStyle/>
        <a:p>
          <a:endParaRPr lang="pt-BR"/>
        </a:p>
      </dgm:t>
    </dgm:pt>
    <dgm:pt modelId="{C91D7F4A-7599-4BD4-B862-3B9CA566D08F}">
      <dgm:prSet phldrT="[Texto]"/>
      <dgm:spPr/>
      <dgm:t>
        <a:bodyPr/>
        <a:lstStyle/>
        <a:p>
          <a:r>
            <a:rPr lang="pt-BR" dirty="0"/>
            <a:t>Única tecnologia</a:t>
          </a:r>
        </a:p>
      </dgm:t>
    </dgm:pt>
    <dgm:pt modelId="{BA6500B5-FFEA-4F8E-9373-EBAB548FD4CA}" type="parTrans" cxnId="{F51CFA2E-D0C3-45E8-B956-98AB2E6C1F31}">
      <dgm:prSet/>
      <dgm:spPr/>
      <dgm:t>
        <a:bodyPr/>
        <a:lstStyle/>
        <a:p>
          <a:endParaRPr lang="pt-BR"/>
        </a:p>
      </dgm:t>
    </dgm:pt>
    <dgm:pt modelId="{97C801A7-F604-4046-A7F1-D6EDD3E5E9C8}" type="sibTrans" cxnId="{F51CFA2E-D0C3-45E8-B956-98AB2E6C1F31}">
      <dgm:prSet/>
      <dgm:spPr/>
      <dgm:t>
        <a:bodyPr/>
        <a:lstStyle/>
        <a:p>
          <a:endParaRPr lang="pt-BR"/>
        </a:p>
      </dgm:t>
    </dgm:pt>
    <dgm:pt modelId="{FF62EF1E-7315-4E5F-ADE4-7DF2C75ABAB7}">
      <dgm:prSet phldrT="[Texto]"/>
      <dgm:spPr/>
      <dgm:t>
        <a:bodyPr/>
        <a:lstStyle/>
        <a:p>
          <a:r>
            <a:rPr lang="pt-BR" dirty="0"/>
            <a:t>Versionamento não padronizado</a:t>
          </a:r>
        </a:p>
      </dgm:t>
    </dgm:pt>
    <dgm:pt modelId="{FDF5DE88-09FE-430A-BB1E-67C8AC53A20B}" type="parTrans" cxnId="{EE36C9FF-A159-4167-9C69-6D2F310E1866}">
      <dgm:prSet/>
      <dgm:spPr/>
      <dgm:t>
        <a:bodyPr/>
        <a:lstStyle/>
        <a:p>
          <a:endParaRPr lang="pt-BR"/>
        </a:p>
      </dgm:t>
    </dgm:pt>
    <dgm:pt modelId="{2B141511-E6AD-4115-BB4D-957994EF75EE}" type="sibTrans" cxnId="{EE36C9FF-A159-4167-9C69-6D2F310E1866}">
      <dgm:prSet/>
      <dgm:spPr/>
      <dgm:t>
        <a:bodyPr/>
        <a:lstStyle/>
        <a:p>
          <a:endParaRPr lang="pt-BR"/>
        </a:p>
      </dgm:t>
    </dgm:pt>
    <dgm:pt modelId="{DF92D2BC-95CE-4435-9CD1-113F1EEAB500}">
      <dgm:prSet phldrT="[Texto]"/>
      <dgm:spPr/>
      <dgm:t>
        <a:bodyPr/>
        <a:lstStyle/>
        <a:p>
          <a:r>
            <a:rPr lang="pt-BR" dirty="0"/>
            <a:t>Integrações diversas</a:t>
          </a:r>
        </a:p>
      </dgm:t>
    </dgm:pt>
    <dgm:pt modelId="{EBDE8ADB-A5DE-4881-AA74-7E9C05130AE8}" type="parTrans" cxnId="{EDDEC5B2-056B-46DA-9F94-3FD8205C91F8}">
      <dgm:prSet/>
      <dgm:spPr/>
      <dgm:t>
        <a:bodyPr/>
        <a:lstStyle/>
        <a:p>
          <a:endParaRPr lang="pt-BR"/>
        </a:p>
      </dgm:t>
    </dgm:pt>
    <dgm:pt modelId="{022E1D47-41C1-491E-8B9A-180821397D78}" type="sibTrans" cxnId="{EDDEC5B2-056B-46DA-9F94-3FD8205C91F8}">
      <dgm:prSet/>
      <dgm:spPr/>
      <dgm:t>
        <a:bodyPr/>
        <a:lstStyle/>
        <a:p>
          <a:endParaRPr lang="pt-BR"/>
        </a:p>
      </dgm:t>
    </dgm:pt>
    <dgm:pt modelId="{CED92660-3199-4E34-9EDB-A84F59466B1E}">
      <dgm:prSet phldrT="[Texto]"/>
      <dgm:spPr/>
      <dgm:t>
        <a:bodyPr/>
        <a:lstStyle/>
        <a:p>
          <a:r>
            <a:rPr lang="pt-BR" dirty="0"/>
            <a:t>Carência de cultura </a:t>
          </a:r>
          <a:r>
            <a:rPr lang="pt-BR" dirty="0" err="1"/>
            <a:t>devops</a:t>
          </a:r>
          <a:endParaRPr lang="pt-BR" dirty="0"/>
        </a:p>
      </dgm:t>
    </dgm:pt>
    <dgm:pt modelId="{19BDA3A8-3156-49EF-8469-144DA234F950}" type="parTrans" cxnId="{9F628DA4-C30F-4833-8FF5-23898B00CDC4}">
      <dgm:prSet/>
      <dgm:spPr/>
      <dgm:t>
        <a:bodyPr/>
        <a:lstStyle/>
        <a:p>
          <a:endParaRPr lang="pt-BR"/>
        </a:p>
      </dgm:t>
    </dgm:pt>
    <dgm:pt modelId="{117600F6-3E39-466A-8E82-C5790F50FC52}" type="sibTrans" cxnId="{9F628DA4-C30F-4833-8FF5-23898B00CDC4}">
      <dgm:prSet/>
      <dgm:spPr/>
      <dgm:t>
        <a:bodyPr/>
        <a:lstStyle/>
        <a:p>
          <a:endParaRPr lang="pt-BR"/>
        </a:p>
      </dgm:t>
    </dgm:pt>
    <dgm:pt modelId="{33F07D6A-732B-46CD-9B51-758778DD94AD}" type="pres">
      <dgm:prSet presAssocID="{3305EADC-F6E3-4D1E-812F-C0F731E7A63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755A959-871F-4743-8E21-6B1BC4174BA7}" type="pres">
      <dgm:prSet presAssocID="{E2272DFA-836D-4374-9143-05133497C312}" presName="centerShape" presStyleLbl="node0" presStyleIdx="0" presStyleCnt="1"/>
      <dgm:spPr/>
    </dgm:pt>
    <dgm:pt modelId="{E9A6E834-80F0-49F6-8E9B-FFA93AF9FC07}" type="pres">
      <dgm:prSet presAssocID="{5EE47473-0721-42CA-A053-33DB35AA98B0}" presName="Name9" presStyleLbl="parChTrans1D2" presStyleIdx="0" presStyleCnt="8"/>
      <dgm:spPr/>
    </dgm:pt>
    <dgm:pt modelId="{3A1CB65E-256F-4443-A4F2-F1399B18D3A4}" type="pres">
      <dgm:prSet presAssocID="{5EE47473-0721-42CA-A053-33DB35AA98B0}" presName="connTx" presStyleLbl="parChTrans1D2" presStyleIdx="0" presStyleCnt="8"/>
      <dgm:spPr/>
    </dgm:pt>
    <dgm:pt modelId="{B996608C-BD4F-40CA-9DAD-CFCBF2B54D73}" type="pres">
      <dgm:prSet presAssocID="{0D544C5F-1279-4589-9393-E41467397319}" presName="node" presStyleLbl="node1" presStyleIdx="0" presStyleCnt="8">
        <dgm:presLayoutVars>
          <dgm:bulletEnabled val="1"/>
        </dgm:presLayoutVars>
      </dgm:prSet>
      <dgm:spPr/>
    </dgm:pt>
    <dgm:pt modelId="{637D8377-F55A-4D40-B34A-5BE467E97F2A}" type="pres">
      <dgm:prSet presAssocID="{ED966C12-26A3-43F1-9429-A991FBDA457A}" presName="Name9" presStyleLbl="parChTrans1D2" presStyleIdx="1" presStyleCnt="8"/>
      <dgm:spPr/>
    </dgm:pt>
    <dgm:pt modelId="{113FDF2B-E1EF-4B6F-9794-D40ECC9D4C54}" type="pres">
      <dgm:prSet presAssocID="{ED966C12-26A3-43F1-9429-A991FBDA457A}" presName="connTx" presStyleLbl="parChTrans1D2" presStyleIdx="1" presStyleCnt="8"/>
      <dgm:spPr/>
    </dgm:pt>
    <dgm:pt modelId="{7718F6BE-4BB0-44CF-BC9E-F9695F37F889}" type="pres">
      <dgm:prSet presAssocID="{2A093705-262B-4306-BF55-3D37E654A267}" presName="node" presStyleLbl="node1" presStyleIdx="1" presStyleCnt="8">
        <dgm:presLayoutVars>
          <dgm:bulletEnabled val="1"/>
        </dgm:presLayoutVars>
      </dgm:prSet>
      <dgm:spPr/>
    </dgm:pt>
    <dgm:pt modelId="{BC8862DD-5916-4460-9760-B7E9249E9DBE}" type="pres">
      <dgm:prSet presAssocID="{19BDA3A8-3156-49EF-8469-144DA234F950}" presName="Name9" presStyleLbl="parChTrans1D2" presStyleIdx="2" presStyleCnt="8"/>
      <dgm:spPr/>
    </dgm:pt>
    <dgm:pt modelId="{31D7FACE-56F7-41CC-803F-8C7777007232}" type="pres">
      <dgm:prSet presAssocID="{19BDA3A8-3156-49EF-8469-144DA234F950}" presName="connTx" presStyleLbl="parChTrans1D2" presStyleIdx="2" presStyleCnt="8"/>
      <dgm:spPr/>
    </dgm:pt>
    <dgm:pt modelId="{48DAFB0F-01D1-4CFE-9EF4-217363E2E9D6}" type="pres">
      <dgm:prSet presAssocID="{CED92660-3199-4E34-9EDB-A84F59466B1E}" presName="node" presStyleLbl="node1" presStyleIdx="2" presStyleCnt="8">
        <dgm:presLayoutVars>
          <dgm:bulletEnabled val="1"/>
        </dgm:presLayoutVars>
      </dgm:prSet>
      <dgm:spPr/>
    </dgm:pt>
    <dgm:pt modelId="{0EA961E1-966C-4ECB-B6E2-31EDC1FC1177}" type="pres">
      <dgm:prSet presAssocID="{3B6F63F2-5898-4B9B-88D8-452B7327A5F2}" presName="Name9" presStyleLbl="parChTrans1D2" presStyleIdx="3" presStyleCnt="8"/>
      <dgm:spPr/>
    </dgm:pt>
    <dgm:pt modelId="{55D4D9E3-FCE8-463C-B84F-96C32D307C48}" type="pres">
      <dgm:prSet presAssocID="{3B6F63F2-5898-4B9B-88D8-452B7327A5F2}" presName="connTx" presStyleLbl="parChTrans1D2" presStyleIdx="3" presStyleCnt="8"/>
      <dgm:spPr/>
    </dgm:pt>
    <dgm:pt modelId="{82BB808C-19F8-4CC0-A3A6-90827EDC3DF1}" type="pres">
      <dgm:prSet presAssocID="{3CD97C43-38EB-4E8A-8021-3BA9AC8A6CA6}" presName="node" presStyleLbl="node1" presStyleIdx="3" presStyleCnt="8">
        <dgm:presLayoutVars>
          <dgm:bulletEnabled val="1"/>
        </dgm:presLayoutVars>
      </dgm:prSet>
      <dgm:spPr/>
    </dgm:pt>
    <dgm:pt modelId="{842D1C27-5BE5-4FA2-99BF-6210F0239117}" type="pres">
      <dgm:prSet presAssocID="{246490FB-3ECF-4026-8D78-6DB5D65DFA46}" presName="Name9" presStyleLbl="parChTrans1D2" presStyleIdx="4" presStyleCnt="8"/>
      <dgm:spPr/>
    </dgm:pt>
    <dgm:pt modelId="{92510C50-36AE-4284-83B0-B76A4B0508BD}" type="pres">
      <dgm:prSet presAssocID="{246490FB-3ECF-4026-8D78-6DB5D65DFA46}" presName="connTx" presStyleLbl="parChTrans1D2" presStyleIdx="4" presStyleCnt="8"/>
      <dgm:spPr/>
    </dgm:pt>
    <dgm:pt modelId="{432A27D6-7120-4BDB-A4A6-B9D303D462C9}" type="pres">
      <dgm:prSet presAssocID="{FFE64BBC-EE03-4B88-AA77-1E4CB3E795F8}" presName="node" presStyleLbl="node1" presStyleIdx="4" presStyleCnt="8">
        <dgm:presLayoutVars>
          <dgm:bulletEnabled val="1"/>
        </dgm:presLayoutVars>
      </dgm:prSet>
      <dgm:spPr/>
    </dgm:pt>
    <dgm:pt modelId="{4670E845-EC9B-4CE3-9073-18F3501BBE04}" type="pres">
      <dgm:prSet presAssocID="{BA6500B5-FFEA-4F8E-9373-EBAB548FD4CA}" presName="Name9" presStyleLbl="parChTrans1D2" presStyleIdx="5" presStyleCnt="8"/>
      <dgm:spPr/>
    </dgm:pt>
    <dgm:pt modelId="{D7F44B7F-3DA9-4551-B334-14F357E8FA51}" type="pres">
      <dgm:prSet presAssocID="{BA6500B5-FFEA-4F8E-9373-EBAB548FD4CA}" presName="connTx" presStyleLbl="parChTrans1D2" presStyleIdx="5" presStyleCnt="8"/>
      <dgm:spPr/>
    </dgm:pt>
    <dgm:pt modelId="{F1E69EE8-90AF-402B-83A2-9C1CC3642D9A}" type="pres">
      <dgm:prSet presAssocID="{C91D7F4A-7599-4BD4-B862-3B9CA566D08F}" presName="node" presStyleLbl="node1" presStyleIdx="5" presStyleCnt="8">
        <dgm:presLayoutVars>
          <dgm:bulletEnabled val="1"/>
        </dgm:presLayoutVars>
      </dgm:prSet>
      <dgm:spPr/>
    </dgm:pt>
    <dgm:pt modelId="{60DC84C5-B2B8-4041-8704-27E704A3FFC4}" type="pres">
      <dgm:prSet presAssocID="{FDF5DE88-09FE-430A-BB1E-67C8AC53A20B}" presName="Name9" presStyleLbl="parChTrans1D2" presStyleIdx="6" presStyleCnt="8"/>
      <dgm:spPr/>
    </dgm:pt>
    <dgm:pt modelId="{0FA60599-DB2D-4099-B87F-8E6E5854B1B1}" type="pres">
      <dgm:prSet presAssocID="{FDF5DE88-09FE-430A-BB1E-67C8AC53A20B}" presName="connTx" presStyleLbl="parChTrans1D2" presStyleIdx="6" presStyleCnt="8"/>
      <dgm:spPr/>
    </dgm:pt>
    <dgm:pt modelId="{0A850C0F-E69D-483C-889D-2123B648FC8E}" type="pres">
      <dgm:prSet presAssocID="{FF62EF1E-7315-4E5F-ADE4-7DF2C75ABAB7}" presName="node" presStyleLbl="node1" presStyleIdx="6" presStyleCnt="8">
        <dgm:presLayoutVars>
          <dgm:bulletEnabled val="1"/>
        </dgm:presLayoutVars>
      </dgm:prSet>
      <dgm:spPr/>
    </dgm:pt>
    <dgm:pt modelId="{775B5847-C37C-453C-B9D0-EA0883956EDC}" type="pres">
      <dgm:prSet presAssocID="{EBDE8ADB-A5DE-4881-AA74-7E9C05130AE8}" presName="Name9" presStyleLbl="parChTrans1D2" presStyleIdx="7" presStyleCnt="8"/>
      <dgm:spPr/>
    </dgm:pt>
    <dgm:pt modelId="{4311A1F8-969A-474A-91D8-198CC5240B16}" type="pres">
      <dgm:prSet presAssocID="{EBDE8ADB-A5DE-4881-AA74-7E9C05130AE8}" presName="connTx" presStyleLbl="parChTrans1D2" presStyleIdx="7" presStyleCnt="8"/>
      <dgm:spPr/>
    </dgm:pt>
    <dgm:pt modelId="{1E90E495-0079-4DE6-9CA4-93FC50935A10}" type="pres">
      <dgm:prSet presAssocID="{DF92D2BC-95CE-4435-9CD1-113F1EEAB500}" presName="node" presStyleLbl="node1" presStyleIdx="7" presStyleCnt="8">
        <dgm:presLayoutVars>
          <dgm:bulletEnabled val="1"/>
        </dgm:presLayoutVars>
      </dgm:prSet>
      <dgm:spPr/>
    </dgm:pt>
  </dgm:ptLst>
  <dgm:cxnLst>
    <dgm:cxn modelId="{F1169A14-F45C-4107-BA76-B7C2548FA41C}" type="presOf" srcId="{FDF5DE88-09FE-430A-BB1E-67C8AC53A20B}" destId="{0FA60599-DB2D-4099-B87F-8E6E5854B1B1}" srcOrd="1" destOrd="0" presId="urn:microsoft.com/office/officeart/2005/8/layout/radial1"/>
    <dgm:cxn modelId="{93E6171E-6DD9-438B-B444-9668714C6FBD}" type="presOf" srcId="{19BDA3A8-3156-49EF-8469-144DA234F950}" destId="{BC8862DD-5916-4460-9760-B7E9249E9DBE}" srcOrd="0" destOrd="0" presId="urn:microsoft.com/office/officeart/2005/8/layout/radial1"/>
    <dgm:cxn modelId="{942C051F-DD30-4AE9-8BA3-0D844973A6F0}" type="presOf" srcId="{246490FB-3ECF-4026-8D78-6DB5D65DFA46}" destId="{92510C50-36AE-4284-83B0-B76A4B0508BD}" srcOrd="1" destOrd="0" presId="urn:microsoft.com/office/officeart/2005/8/layout/radial1"/>
    <dgm:cxn modelId="{273B3923-8FB3-4B73-AEC6-D2FD5E59B14A}" type="presOf" srcId="{BA6500B5-FFEA-4F8E-9373-EBAB548FD4CA}" destId="{4670E845-EC9B-4CE3-9073-18F3501BBE04}" srcOrd="0" destOrd="0" presId="urn:microsoft.com/office/officeart/2005/8/layout/radial1"/>
    <dgm:cxn modelId="{1731EA26-0006-47E7-97C3-7E85E8CAB293}" type="presOf" srcId="{5EE47473-0721-42CA-A053-33DB35AA98B0}" destId="{E9A6E834-80F0-49F6-8E9B-FFA93AF9FC07}" srcOrd="0" destOrd="0" presId="urn:microsoft.com/office/officeart/2005/8/layout/radial1"/>
    <dgm:cxn modelId="{F51CFA2E-D0C3-45E8-B956-98AB2E6C1F31}" srcId="{E2272DFA-836D-4374-9143-05133497C312}" destId="{C91D7F4A-7599-4BD4-B862-3B9CA566D08F}" srcOrd="5" destOrd="0" parTransId="{BA6500B5-FFEA-4F8E-9373-EBAB548FD4CA}" sibTransId="{97C801A7-F604-4046-A7F1-D6EDD3E5E9C8}"/>
    <dgm:cxn modelId="{71FBB13B-5C07-4EB0-BFC4-23CA0DC8C441}" srcId="{E2272DFA-836D-4374-9143-05133497C312}" destId="{0D544C5F-1279-4589-9393-E41467397319}" srcOrd="0" destOrd="0" parTransId="{5EE47473-0721-42CA-A053-33DB35AA98B0}" sibTransId="{1294EFC7-7583-40A2-9DDF-79362181B8DE}"/>
    <dgm:cxn modelId="{770A413D-781C-4D01-9011-C09333F41339}" type="presOf" srcId="{3B6F63F2-5898-4B9B-88D8-452B7327A5F2}" destId="{0EA961E1-966C-4ECB-B6E2-31EDC1FC1177}" srcOrd="0" destOrd="0" presId="urn:microsoft.com/office/officeart/2005/8/layout/radial1"/>
    <dgm:cxn modelId="{221EB340-12C1-43D8-ABAC-E3ABFFBD18AE}" type="presOf" srcId="{EBDE8ADB-A5DE-4881-AA74-7E9C05130AE8}" destId="{775B5847-C37C-453C-B9D0-EA0883956EDC}" srcOrd="0" destOrd="0" presId="urn:microsoft.com/office/officeart/2005/8/layout/radial1"/>
    <dgm:cxn modelId="{CBCCC15C-A0F6-4D9F-86A7-4BC9F74A78BD}" type="presOf" srcId="{2A093705-262B-4306-BF55-3D37E654A267}" destId="{7718F6BE-4BB0-44CF-BC9E-F9695F37F889}" srcOrd="0" destOrd="0" presId="urn:microsoft.com/office/officeart/2005/8/layout/radial1"/>
    <dgm:cxn modelId="{6E7DE55E-141A-4380-86C4-FB72FFC8118C}" type="presOf" srcId="{BA6500B5-FFEA-4F8E-9373-EBAB548FD4CA}" destId="{D7F44B7F-3DA9-4551-B334-14F357E8FA51}" srcOrd="1" destOrd="0" presId="urn:microsoft.com/office/officeart/2005/8/layout/radial1"/>
    <dgm:cxn modelId="{84515B41-B76B-4E67-931D-4F219051A6E9}" type="presOf" srcId="{3CD97C43-38EB-4E8A-8021-3BA9AC8A6CA6}" destId="{82BB808C-19F8-4CC0-A3A6-90827EDC3DF1}" srcOrd="0" destOrd="0" presId="urn:microsoft.com/office/officeart/2005/8/layout/radial1"/>
    <dgm:cxn modelId="{51B62B49-B883-430A-90EC-F3FAABD43628}" type="presOf" srcId="{FDF5DE88-09FE-430A-BB1E-67C8AC53A20B}" destId="{60DC84C5-B2B8-4041-8704-27E704A3FFC4}" srcOrd="0" destOrd="0" presId="urn:microsoft.com/office/officeart/2005/8/layout/radial1"/>
    <dgm:cxn modelId="{02E3FC4E-1225-4EC4-BFDC-6AF7A2E2D4A6}" type="presOf" srcId="{ED966C12-26A3-43F1-9429-A991FBDA457A}" destId="{113FDF2B-E1EF-4B6F-9794-D40ECC9D4C54}" srcOrd="1" destOrd="0" presId="urn:microsoft.com/office/officeart/2005/8/layout/radial1"/>
    <dgm:cxn modelId="{0CB80176-BB27-4D60-893B-869330A009D7}" type="presOf" srcId="{EBDE8ADB-A5DE-4881-AA74-7E9C05130AE8}" destId="{4311A1F8-969A-474A-91D8-198CC5240B16}" srcOrd="1" destOrd="0" presId="urn:microsoft.com/office/officeart/2005/8/layout/radial1"/>
    <dgm:cxn modelId="{2D9F1F77-C142-4E9C-A9D0-0E8716B6A946}" type="presOf" srcId="{3305EADC-F6E3-4D1E-812F-C0F731E7A63D}" destId="{33F07D6A-732B-46CD-9B51-758778DD94AD}" srcOrd="0" destOrd="0" presId="urn:microsoft.com/office/officeart/2005/8/layout/radial1"/>
    <dgm:cxn modelId="{723A9C77-886A-4F97-8D1B-306D03DF9171}" type="presOf" srcId="{246490FB-3ECF-4026-8D78-6DB5D65DFA46}" destId="{842D1C27-5BE5-4FA2-99BF-6210F0239117}" srcOrd="0" destOrd="0" presId="urn:microsoft.com/office/officeart/2005/8/layout/radial1"/>
    <dgm:cxn modelId="{5EC2F27C-8D9E-4C50-941D-C62D082D16B3}" srcId="{E2272DFA-836D-4374-9143-05133497C312}" destId="{FFE64BBC-EE03-4B88-AA77-1E4CB3E795F8}" srcOrd="4" destOrd="0" parTransId="{246490FB-3ECF-4026-8D78-6DB5D65DFA46}" sibTransId="{E33B66C6-6E37-4DF0-AAFE-4C4E76A668AD}"/>
    <dgm:cxn modelId="{D1024280-E5CD-4066-A088-4E1A00C9BD27}" type="presOf" srcId="{E2272DFA-836D-4374-9143-05133497C312}" destId="{E755A959-871F-4743-8E21-6B1BC4174BA7}" srcOrd="0" destOrd="0" presId="urn:microsoft.com/office/officeart/2005/8/layout/radial1"/>
    <dgm:cxn modelId="{96D48B8D-7FB9-4AE6-9BD6-4EC103DF52B7}" type="presOf" srcId="{C91D7F4A-7599-4BD4-B862-3B9CA566D08F}" destId="{F1E69EE8-90AF-402B-83A2-9C1CC3642D9A}" srcOrd="0" destOrd="0" presId="urn:microsoft.com/office/officeart/2005/8/layout/radial1"/>
    <dgm:cxn modelId="{9F628DA4-C30F-4833-8FF5-23898B00CDC4}" srcId="{E2272DFA-836D-4374-9143-05133497C312}" destId="{CED92660-3199-4E34-9EDB-A84F59466B1E}" srcOrd="2" destOrd="0" parTransId="{19BDA3A8-3156-49EF-8469-144DA234F950}" sibTransId="{117600F6-3E39-466A-8E82-C5790F50FC52}"/>
    <dgm:cxn modelId="{5F039FA6-393A-43F3-9B0B-D222B5C38509}" type="presOf" srcId="{3B6F63F2-5898-4B9B-88D8-452B7327A5F2}" destId="{55D4D9E3-FCE8-463C-B84F-96C32D307C48}" srcOrd="1" destOrd="0" presId="urn:microsoft.com/office/officeart/2005/8/layout/radial1"/>
    <dgm:cxn modelId="{59E1FEA8-324A-4B21-9B19-CAB8CA83E5E2}" type="presOf" srcId="{ED966C12-26A3-43F1-9429-A991FBDA457A}" destId="{637D8377-F55A-4D40-B34A-5BE467E97F2A}" srcOrd="0" destOrd="0" presId="urn:microsoft.com/office/officeart/2005/8/layout/radial1"/>
    <dgm:cxn modelId="{5B2F86AD-2B77-4084-8667-EA4DBD8BF0D5}" type="presOf" srcId="{DF92D2BC-95CE-4435-9CD1-113F1EEAB500}" destId="{1E90E495-0079-4DE6-9CA4-93FC50935A10}" srcOrd="0" destOrd="0" presId="urn:microsoft.com/office/officeart/2005/8/layout/radial1"/>
    <dgm:cxn modelId="{EDDEC5B2-056B-46DA-9F94-3FD8205C91F8}" srcId="{E2272DFA-836D-4374-9143-05133497C312}" destId="{DF92D2BC-95CE-4435-9CD1-113F1EEAB500}" srcOrd="7" destOrd="0" parTransId="{EBDE8ADB-A5DE-4881-AA74-7E9C05130AE8}" sibTransId="{022E1D47-41C1-491E-8B9A-180821397D78}"/>
    <dgm:cxn modelId="{8B573FBE-565B-4694-8DB2-510E6A3AEF3A}" type="presOf" srcId="{FF62EF1E-7315-4E5F-ADE4-7DF2C75ABAB7}" destId="{0A850C0F-E69D-483C-889D-2123B648FC8E}" srcOrd="0" destOrd="0" presId="urn:microsoft.com/office/officeart/2005/8/layout/radial1"/>
    <dgm:cxn modelId="{9A6A24C6-EF2E-460E-91D8-7B0C182F7D93}" srcId="{3305EADC-F6E3-4D1E-812F-C0F731E7A63D}" destId="{E2272DFA-836D-4374-9143-05133497C312}" srcOrd="0" destOrd="0" parTransId="{83B8790B-23AC-4F62-9569-0AE81EF9C9A8}" sibTransId="{449EA6EE-A0E5-4E05-B5D3-BAD916CF6828}"/>
    <dgm:cxn modelId="{92260CC7-58D9-4227-A1D1-E938F9850B11}" type="presOf" srcId="{CED92660-3199-4E34-9EDB-A84F59466B1E}" destId="{48DAFB0F-01D1-4CFE-9EF4-217363E2E9D6}" srcOrd="0" destOrd="0" presId="urn:microsoft.com/office/officeart/2005/8/layout/radial1"/>
    <dgm:cxn modelId="{6B746DCC-1EA5-431D-AFAA-91501247FE0B}" srcId="{E2272DFA-836D-4374-9143-05133497C312}" destId="{3CD97C43-38EB-4E8A-8021-3BA9AC8A6CA6}" srcOrd="3" destOrd="0" parTransId="{3B6F63F2-5898-4B9B-88D8-452B7327A5F2}" sibTransId="{FA4ED68D-7683-4E1D-BE18-48C5153A7566}"/>
    <dgm:cxn modelId="{7557BBCC-B570-41DC-9314-83CA3B73B0EF}" type="presOf" srcId="{FFE64BBC-EE03-4B88-AA77-1E4CB3E795F8}" destId="{432A27D6-7120-4BDB-A4A6-B9D303D462C9}" srcOrd="0" destOrd="0" presId="urn:microsoft.com/office/officeart/2005/8/layout/radial1"/>
    <dgm:cxn modelId="{21ADD1D5-5EA6-4741-B755-5033AFA0BB18}" type="presOf" srcId="{19BDA3A8-3156-49EF-8469-144DA234F950}" destId="{31D7FACE-56F7-41CC-803F-8C7777007232}" srcOrd="1" destOrd="0" presId="urn:microsoft.com/office/officeart/2005/8/layout/radial1"/>
    <dgm:cxn modelId="{A934BCE2-1C45-4A4C-8625-522FEF85B854}" type="presOf" srcId="{5EE47473-0721-42CA-A053-33DB35AA98B0}" destId="{3A1CB65E-256F-4443-A4F2-F1399B18D3A4}" srcOrd="1" destOrd="0" presId="urn:microsoft.com/office/officeart/2005/8/layout/radial1"/>
    <dgm:cxn modelId="{96AF3AF1-2D26-4B71-9D55-E3BCE33EB5F8}" srcId="{E2272DFA-836D-4374-9143-05133497C312}" destId="{2A093705-262B-4306-BF55-3D37E654A267}" srcOrd="1" destOrd="0" parTransId="{ED966C12-26A3-43F1-9429-A991FBDA457A}" sibTransId="{65E52DA9-1601-4562-B1AE-19039050D567}"/>
    <dgm:cxn modelId="{587A1CF7-1C48-44EF-80A0-6301EF13DD06}" type="presOf" srcId="{0D544C5F-1279-4589-9393-E41467397319}" destId="{B996608C-BD4F-40CA-9DAD-CFCBF2B54D73}" srcOrd="0" destOrd="0" presId="urn:microsoft.com/office/officeart/2005/8/layout/radial1"/>
    <dgm:cxn modelId="{EE36C9FF-A159-4167-9C69-6D2F310E1866}" srcId="{E2272DFA-836D-4374-9143-05133497C312}" destId="{FF62EF1E-7315-4E5F-ADE4-7DF2C75ABAB7}" srcOrd="6" destOrd="0" parTransId="{FDF5DE88-09FE-430A-BB1E-67C8AC53A20B}" sibTransId="{2B141511-E6AD-4115-BB4D-957994EF75EE}"/>
    <dgm:cxn modelId="{711A8D17-C678-4E9F-9FE2-DC89958F7B2B}" type="presParOf" srcId="{33F07D6A-732B-46CD-9B51-758778DD94AD}" destId="{E755A959-871F-4743-8E21-6B1BC4174BA7}" srcOrd="0" destOrd="0" presId="urn:microsoft.com/office/officeart/2005/8/layout/radial1"/>
    <dgm:cxn modelId="{2F194F7B-933E-468B-9823-7B4D043D2EC3}" type="presParOf" srcId="{33F07D6A-732B-46CD-9B51-758778DD94AD}" destId="{E9A6E834-80F0-49F6-8E9B-FFA93AF9FC07}" srcOrd="1" destOrd="0" presId="urn:microsoft.com/office/officeart/2005/8/layout/radial1"/>
    <dgm:cxn modelId="{BA09CFCB-5BFA-4901-9550-0CE47B571EB1}" type="presParOf" srcId="{E9A6E834-80F0-49F6-8E9B-FFA93AF9FC07}" destId="{3A1CB65E-256F-4443-A4F2-F1399B18D3A4}" srcOrd="0" destOrd="0" presId="urn:microsoft.com/office/officeart/2005/8/layout/radial1"/>
    <dgm:cxn modelId="{60812658-B095-4684-A3CD-BD01FFEAEAAA}" type="presParOf" srcId="{33F07D6A-732B-46CD-9B51-758778DD94AD}" destId="{B996608C-BD4F-40CA-9DAD-CFCBF2B54D73}" srcOrd="2" destOrd="0" presId="urn:microsoft.com/office/officeart/2005/8/layout/radial1"/>
    <dgm:cxn modelId="{FF75D7AB-5187-444F-A99A-9D6205BF3966}" type="presParOf" srcId="{33F07D6A-732B-46CD-9B51-758778DD94AD}" destId="{637D8377-F55A-4D40-B34A-5BE467E97F2A}" srcOrd="3" destOrd="0" presId="urn:microsoft.com/office/officeart/2005/8/layout/radial1"/>
    <dgm:cxn modelId="{F31946E4-7AB8-4C24-A1E7-E8AC3386F599}" type="presParOf" srcId="{637D8377-F55A-4D40-B34A-5BE467E97F2A}" destId="{113FDF2B-E1EF-4B6F-9794-D40ECC9D4C54}" srcOrd="0" destOrd="0" presId="urn:microsoft.com/office/officeart/2005/8/layout/radial1"/>
    <dgm:cxn modelId="{E9A248A5-AA8C-41D7-B7F5-75AE069A177F}" type="presParOf" srcId="{33F07D6A-732B-46CD-9B51-758778DD94AD}" destId="{7718F6BE-4BB0-44CF-BC9E-F9695F37F889}" srcOrd="4" destOrd="0" presId="urn:microsoft.com/office/officeart/2005/8/layout/radial1"/>
    <dgm:cxn modelId="{89491687-85E6-4F42-AF39-3099CA1CEF2B}" type="presParOf" srcId="{33F07D6A-732B-46CD-9B51-758778DD94AD}" destId="{BC8862DD-5916-4460-9760-B7E9249E9DBE}" srcOrd="5" destOrd="0" presId="urn:microsoft.com/office/officeart/2005/8/layout/radial1"/>
    <dgm:cxn modelId="{F9493F69-A180-4441-8D8C-94633110701E}" type="presParOf" srcId="{BC8862DD-5916-4460-9760-B7E9249E9DBE}" destId="{31D7FACE-56F7-41CC-803F-8C7777007232}" srcOrd="0" destOrd="0" presId="urn:microsoft.com/office/officeart/2005/8/layout/radial1"/>
    <dgm:cxn modelId="{C7DB8411-A531-4C10-83DA-D04986247684}" type="presParOf" srcId="{33F07D6A-732B-46CD-9B51-758778DD94AD}" destId="{48DAFB0F-01D1-4CFE-9EF4-217363E2E9D6}" srcOrd="6" destOrd="0" presId="urn:microsoft.com/office/officeart/2005/8/layout/radial1"/>
    <dgm:cxn modelId="{E5A45FC4-F56B-49BE-99DD-7A112F7CC268}" type="presParOf" srcId="{33F07D6A-732B-46CD-9B51-758778DD94AD}" destId="{0EA961E1-966C-4ECB-B6E2-31EDC1FC1177}" srcOrd="7" destOrd="0" presId="urn:microsoft.com/office/officeart/2005/8/layout/radial1"/>
    <dgm:cxn modelId="{C21066AB-196A-4B8E-8F1F-715191C3C821}" type="presParOf" srcId="{0EA961E1-966C-4ECB-B6E2-31EDC1FC1177}" destId="{55D4D9E3-FCE8-463C-B84F-96C32D307C48}" srcOrd="0" destOrd="0" presId="urn:microsoft.com/office/officeart/2005/8/layout/radial1"/>
    <dgm:cxn modelId="{D61A095D-D05C-4882-AE03-F59EF13306F9}" type="presParOf" srcId="{33F07D6A-732B-46CD-9B51-758778DD94AD}" destId="{82BB808C-19F8-4CC0-A3A6-90827EDC3DF1}" srcOrd="8" destOrd="0" presId="urn:microsoft.com/office/officeart/2005/8/layout/radial1"/>
    <dgm:cxn modelId="{3B351714-A735-4590-AD93-A5F4073C659F}" type="presParOf" srcId="{33F07D6A-732B-46CD-9B51-758778DD94AD}" destId="{842D1C27-5BE5-4FA2-99BF-6210F0239117}" srcOrd="9" destOrd="0" presId="urn:microsoft.com/office/officeart/2005/8/layout/radial1"/>
    <dgm:cxn modelId="{BC5607CD-E72E-4CEA-9CCB-52FAF7B5FB1D}" type="presParOf" srcId="{842D1C27-5BE5-4FA2-99BF-6210F0239117}" destId="{92510C50-36AE-4284-83B0-B76A4B0508BD}" srcOrd="0" destOrd="0" presId="urn:microsoft.com/office/officeart/2005/8/layout/radial1"/>
    <dgm:cxn modelId="{B4A183CA-7501-48CA-9E95-14BD9A582BF3}" type="presParOf" srcId="{33F07D6A-732B-46CD-9B51-758778DD94AD}" destId="{432A27D6-7120-4BDB-A4A6-B9D303D462C9}" srcOrd="10" destOrd="0" presId="urn:microsoft.com/office/officeart/2005/8/layout/radial1"/>
    <dgm:cxn modelId="{64D9B89E-8169-4059-9886-031DC63EAB42}" type="presParOf" srcId="{33F07D6A-732B-46CD-9B51-758778DD94AD}" destId="{4670E845-EC9B-4CE3-9073-18F3501BBE04}" srcOrd="11" destOrd="0" presId="urn:microsoft.com/office/officeart/2005/8/layout/radial1"/>
    <dgm:cxn modelId="{A6157BFA-B3C5-4AFD-9C12-62C9ED7F1832}" type="presParOf" srcId="{4670E845-EC9B-4CE3-9073-18F3501BBE04}" destId="{D7F44B7F-3DA9-4551-B334-14F357E8FA51}" srcOrd="0" destOrd="0" presId="urn:microsoft.com/office/officeart/2005/8/layout/radial1"/>
    <dgm:cxn modelId="{824303BB-2FE1-4014-A259-54B6927E8BD8}" type="presParOf" srcId="{33F07D6A-732B-46CD-9B51-758778DD94AD}" destId="{F1E69EE8-90AF-402B-83A2-9C1CC3642D9A}" srcOrd="12" destOrd="0" presId="urn:microsoft.com/office/officeart/2005/8/layout/radial1"/>
    <dgm:cxn modelId="{CA0BFBC2-2B51-4A3B-A1E7-9428A1C243D9}" type="presParOf" srcId="{33F07D6A-732B-46CD-9B51-758778DD94AD}" destId="{60DC84C5-B2B8-4041-8704-27E704A3FFC4}" srcOrd="13" destOrd="0" presId="urn:microsoft.com/office/officeart/2005/8/layout/radial1"/>
    <dgm:cxn modelId="{0B25DDAA-C278-47C3-AD52-F66AD6595F33}" type="presParOf" srcId="{60DC84C5-B2B8-4041-8704-27E704A3FFC4}" destId="{0FA60599-DB2D-4099-B87F-8E6E5854B1B1}" srcOrd="0" destOrd="0" presId="urn:microsoft.com/office/officeart/2005/8/layout/radial1"/>
    <dgm:cxn modelId="{9875FDC8-CD38-48E0-B524-82F7D4713686}" type="presParOf" srcId="{33F07D6A-732B-46CD-9B51-758778DD94AD}" destId="{0A850C0F-E69D-483C-889D-2123B648FC8E}" srcOrd="14" destOrd="0" presId="urn:microsoft.com/office/officeart/2005/8/layout/radial1"/>
    <dgm:cxn modelId="{C015B161-3CC5-4EA1-B084-9A60D34FF981}" type="presParOf" srcId="{33F07D6A-732B-46CD-9B51-758778DD94AD}" destId="{775B5847-C37C-453C-B9D0-EA0883956EDC}" srcOrd="15" destOrd="0" presId="urn:microsoft.com/office/officeart/2005/8/layout/radial1"/>
    <dgm:cxn modelId="{73CB6EDD-2DCE-4DDB-8661-3AC1CAB388CD}" type="presParOf" srcId="{775B5847-C37C-453C-B9D0-EA0883956EDC}" destId="{4311A1F8-969A-474A-91D8-198CC5240B16}" srcOrd="0" destOrd="0" presId="urn:microsoft.com/office/officeart/2005/8/layout/radial1"/>
    <dgm:cxn modelId="{1297225C-4214-4677-89E0-07CAAF47798C}" type="presParOf" srcId="{33F07D6A-732B-46CD-9B51-758778DD94AD}" destId="{1E90E495-0079-4DE6-9CA4-93FC50935A10}" srcOrd="1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305EADC-F6E3-4D1E-812F-C0F731E7A63D}" type="doc">
      <dgm:prSet loTypeId="urn:microsoft.com/office/officeart/2005/8/layout/radial4" loCatId="relationship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E2272DFA-836D-4374-9143-05133497C312}">
      <dgm:prSet phldrT="[Texto]"/>
      <dgm:spPr/>
      <dgm:t>
        <a:bodyPr/>
        <a:lstStyle/>
        <a:p>
          <a:pPr marL="0" lvl="0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dirty="0"/>
            <a:t>Teoria das restrições</a:t>
          </a:r>
        </a:p>
      </dgm:t>
    </dgm:pt>
    <dgm:pt modelId="{83B8790B-23AC-4F62-9569-0AE81EF9C9A8}" type="parTrans" cxnId="{9A6A24C6-EF2E-460E-91D8-7B0C182F7D93}">
      <dgm:prSet/>
      <dgm:spPr/>
      <dgm:t>
        <a:bodyPr/>
        <a:lstStyle/>
        <a:p>
          <a:endParaRPr lang="pt-BR"/>
        </a:p>
      </dgm:t>
    </dgm:pt>
    <dgm:pt modelId="{449EA6EE-A0E5-4E05-B5D3-BAD916CF6828}" type="sibTrans" cxnId="{9A6A24C6-EF2E-460E-91D8-7B0C182F7D93}">
      <dgm:prSet/>
      <dgm:spPr/>
      <dgm:t>
        <a:bodyPr/>
        <a:lstStyle/>
        <a:p>
          <a:endParaRPr lang="pt-BR"/>
        </a:p>
      </dgm:t>
    </dgm:pt>
    <dgm:pt modelId="{0D544C5F-1279-4589-9393-E41467397319}">
      <dgm:prSet phldrT="[Texto]"/>
      <dgm:spPr/>
      <dgm:t>
        <a:bodyPr/>
        <a:lstStyle/>
        <a:p>
          <a:r>
            <a:rPr lang="pt-BR" dirty="0"/>
            <a:t>Sistema não dever ser refeito</a:t>
          </a:r>
        </a:p>
      </dgm:t>
    </dgm:pt>
    <dgm:pt modelId="{5EE47473-0721-42CA-A053-33DB35AA98B0}" type="parTrans" cxnId="{71FBB13B-5C07-4EB0-BFC4-23CA0DC8C441}">
      <dgm:prSet/>
      <dgm:spPr/>
      <dgm:t>
        <a:bodyPr/>
        <a:lstStyle/>
        <a:p>
          <a:endParaRPr lang="pt-BR"/>
        </a:p>
      </dgm:t>
    </dgm:pt>
    <dgm:pt modelId="{1294EFC7-7583-40A2-9DDF-79362181B8DE}" type="sibTrans" cxnId="{71FBB13B-5C07-4EB0-BFC4-23CA0DC8C441}">
      <dgm:prSet/>
      <dgm:spPr/>
      <dgm:t>
        <a:bodyPr/>
        <a:lstStyle/>
        <a:p>
          <a:endParaRPr lang="pt-BR"/>
        </a:p>
      </dgm:t>
    </dgm:pt>
    <dgm:pt modelId="{2A093705-262B-4306-BF55-3D37E654A267}">
      <dgm:prSet phldrT="[Texto]"/>
      <dgm:spPr/>
      <dgm:t>
        <a:bodyPr/>
        <a:lstStyle/>
        <a:p>
          <a:r>
            <a:rPr lang="pt-BR" dirty="0"/>
            <a:t>Linguagem Java ou </a:t>
          </a:r>
          <a:r>
            <a:rPr lang="pt-BR" dirty="0" err="1"/>
            <a:t>.Net</a:t>
          </a:r>
          <a:endParaRPr lang="pt-BR" dirty="0"/>
        </a:p>
      </dgm:t>
    </dgm:pt>
    <dgm:pt modelId="{ED966C12-26A3-43F1-9429-A991FBDA457A}" type="parTrans" cxnId="{96AF3AF1-2D26-4B71-9D55-E3BCE33EB5F8}">
      <dgm:prSet/>
      <dgm:spPr/>
      <dgm:t>
        <a:bodyPr/>
        <a:lstStyle/>
        <a:p>
          <a:endParaRPr lang="pt-BR"/>
        </a:p>
      </dgm:t>
    </dgm:pt>
    <dgm:pt modelId="{65E52DA9-1601-4562-B1AE-19039050D567}" type="sibTrans" cxnId="{96AF3AF1-2D26-4B71-9D55-E3BCE33EB5F8}">
      <dgm:prSet/>
      <dgm:spPr/>
      <dgm:t>
        <a:bodyPr/>
        <a:lstStyle/>
        <a:p>
          <a:endParaRPr lang="pt-BR"/>
        </a:p>
      </dgm:t>
    </dgm:pt>
    <dgm:pt modelId="{3CD97C43-38EB-4E8A-8021-3BA9AC8A6CA6}">
      <dgm:prSet phldrT="[Texto]"/>
      <dgm:spPr/>
      <dgm:t>
        <a:bodyPr/>
        <a:lstStyle/>
        <a:p>
          <a:r>
            <a:rPr lang="pt-BR" dirty="0"/>
            <a:t>Sem restrição com banco de dados</a:t>
          </a:r>
        </a:p>
      </dgm:t>
    </dgm:pt>
    <dgm:pt modelId="{3B6F63F2-5898-4B9B-88D8-452B7327A5F2}" type="parTrans" cxnId="{6B746DCC-1EA5-431D-AFAA-91501247FE0B}">
      <dgm:prSet/>
      <dgm:spPr/>
      <dgm:t>
        <a:bodyPr/>
        <a:lstStyle/>
        <a:p>
          <a:endParaRPr lang="pt-BR"/>
        </a:p>
      </dgm:t>
    </dgm:pt>
    <dgm:pt modelId="{FA4ED68D-7683-4E1D-BE18-48C5153A7566}" type="sibTrans" cxnId="{6B746DCC-1EA5-431D-AFAA-91501247FE0B}">
      <dgm:prSet/>
      <dgm:spPr/>
      <dgm:t>
        <a:bodyPr/>
        <a:lstStyle/>
        <a:p>
          <a:endParaRPr lang="pt-BR"/>
        </a:p>
      </dgm:t>
    </dgm:pt>
    <dgm:pt modelId="{FFE64BBC-EE03-4B88-AA77-1E4CB3E795F8}">
      <dgm:prSet phldrT="[Texto]"/>
      <dgm:spPr/>
      <dgm:t>
        <a:bodyPr/>
        <a:lstStyle/>
        <a:p>
          <a:r>
            <a:rPr lang="pt-BR" dirty="0"/>
            <a:t>Sem restrição com provedores cloud</a:t>
          </a:r>
        </a:p>
      </dgm:t>
    </dgm:pt>
    <dgm:pt modelId="{246490FB-3ECF-4026-8D78-6DB5D65DFA46}" type="parTrans" cxnId="{5EC2F27C-8D9E-4C50-941D-C62D082D16B3}">
      <dgm:prSet/>
      <dgm:spPr/>
      <dgm:t>
        <a:bodyPr/>
        <a:lstStyle/>
        <a:p>
          <a:endParaRPr lang="pt-BR"/>
        </a:p>
      </dgm:t>
    </dgm:pt>
    <dgm:pt modelId="{E33B66C6-6E37-4DF0-AAFE-4C4E76A668AD}" type="sibTrans" cxnId="{5EC2F27C-8D9E-4C50-941D-C62D082D16B3}">
      <dgm:prSet/>
      <dgm:spPr/>
      <dgm:t>
        <a:bodyPr/>
        <a:lstStyle/>
        <a:p>
          <a:endParaRPr lang="pt-BR"/>
        </a:p>
      </dgm:t>
    </dgm:pt>
    <dgm:pt modelId="{C91D7F4A-7599-4BD4-B862-3B9CA566D08F}">
      <dgm:prSet phldrT="[Texto]"/>
      <dgm:spPr/>
      <dgm:t>
        <a:bodyPr/>
        <a:lstStyle/>
        <a:p>
          <a:r>
            <a:rPr lang="pt-BR" dirty="0"/>
            <a:t>Migração deve ser feita por módulos de forma incremental</a:t>
          </a:r>
        </a:p>
      </dgm:t>
    </dgm:pt>
    <dgm:pt modelId="{BA6500B5-FFEA-4F8E-9373-EBAB548FD4CA}" type="parTrans" cxnId="{F51CFA2E-D0C3-45E8-B956-98AB2E6C1F31}">
      <dgm:prSet/>
      <dgm:spPr/>
      <dgm:t>
        <a:bodyPr/>
        <a:lstStyle/>
        <a:p>
          <a:endParaRPr lang="pt-BR"/>
        </a:p>
      </dgm:t>
    </dgm:pt>
    <dgm:pt modelId="{97C801A7-F604-4046-A7F1-D6EDD3E5E9C8}" type="sibTrans" cxnId="{F51CFA2E-D0C3-45E8-B956-98AB2E6C1F31}">
      <dgm:prSet/>
      <dgm:spPr/>
      <dgm:t>
        <a:bodyPr/>
        <a:lstStyle/>
        <a:p>
          <a:endParaRPr lang="pt-BR"/>
        </a:p>
      </dgm:t>
    </dgm:pt>
    <dgm:pt modelId="{FF62EF1E-7315-4E5F-ADE4-7DF2C75ABAB7}">
      <dgm:prSet phldrT="[Texto]"/>
      <dgm:spPr/>
      <dgm:t>
        <a:bodyPr/>
        <a:lstStyle/>
        <a:p>
          <a:r>
            <a:rPr lang="pt-BR" dirty="0"/>
            <a:t>Sistema legado deverá se manter acessível</a:t>
          </a:r>
        </a:p>
      </dgm:t>
    </dgm:pt>
    <dgm:pt modelId="{FDF5DE88-09FE-430A-BB1E-67C8AC53A20B}" type="parTrans" cxnId="{EE36C9FF-A159-4167-9C69-6D2F310E1866}">
      <dgm:prSet/>
      <dgm:spPr/>
      <dgm:t>
        <a:bodyPr/>
        <a:lstStyle/>
        <a:p>
          <a:endParaRPr lang="pt-BR"/>
        </a:p>
      </dgm:t>
    </dgm:pt>
    <dgm:pt modelId="{2B141511-E6AD-4115-BB4D-957994EF75EE}" type="sibTrans" cxnId="{EE36C9FF-A159-4167-9C69-6D2F310E1866}">
      <dgm:prSet/>
      <dgm:spPr/>
      <dgm:t>
        <a:bodyPr/>
        <a:lstStyle/>
        <a:p>
          <a:endParaRPr lang="pt-BR"/>
        </a:p>
      </dgm:t>
    </dgm:pt>
    <dgm:pt modelId="{CED92660-3199-4E34-9EDB-A84F59466B1E}">
      <dgm:prSet phldrT="[Texto]"/>
      <dgm:spPr/>
      <dgm:t>
        <a:bodyPr/>
        <a:lstStyle/>
        <a:p>
          <a:r>
            <a:rPr lang="pt-BR" dirty="0"/>
            <a:t>Possibilitar escalabilidade horizontal</a:t>
          </a:r>
        </a:p>
      </dgm:t>
    </dgm:pt>
    <dgm:pt modelId="{19BDA3A8-3156-49EF-8469-144DA234F950}" type="parTrans" cxnId="{9F628DA4-C30F-4833-8FF5-23898B00CDC4}">
      <dgm:prSet/>
      <dgm:spPr/>
      <dgm:t>
        <a:bodyPr/>
        <a:lstStyle/>
        <a:p>
          <a:endParaRPr lang="pt-BR"/>
        </a:p>
      </dgm:t>
    </dgm:pt>
    <dgm:pt modelId="{117600F6-3E39-466A-8E82-C5790F50FC52}" type="sibTrans" cxnId="{9F628DA4-C30F-4833-8FF5-23898B00CDC4}">
      <dgm:prSet/>
      <dgm:spPr/>
      <dgm:t>
        <a:bodyPr/>
        <a:lstStyle/>
        <a:p>
          <a:endParaRPr lang="pt-BR"/>
        </a:p>
      </dgm:t>
    </dgm:pt>
    <dgm:pt modelId="{F0514BB3-DDCF-4498-B600-CEBE3F6094A2}">
      <dgm:prSet phldrT="[Texto]"/>
      <dgm:spPr/>
      <dgm:t>
        <a:bodyPr/>
        <a:lstStyle/>
        <a:p>
          <a:r>
            <a:rPr lang="pt-BR" dirty="0"/>
            <a:t>Sistema dever ser modernizado</a:t>
          </a:r>
        </a:p>
      </dgm:t>
    </dgm:pt>
    <dgm:pt modelId="{8902510B-304E-4DC3-8043-E5CAE14AD695}" type="parTrans" cxnId="{35765901-99F1-40A3-9741-43B17AC4D038}">
      <dgm:prSet/>
      <dgm:spPr/>
      <dgm:t>
        <a:bodyPr/>
        <a:lstStyle/>
        <a:p>
          <a:endParaRPr lang="pt-BR"/>
        </a:p>
      </dgm:t>
    </dgm:pt>
    <dgm:pt modelId="{F6752930-CE06-467E-925F-543FEAE03290}" type="sibTrans" cxnId="{35765901-99F1-40A3-9741-43B17AC4D038}">
      <dgm:prSet/>
      <dgm:spPr/>
      <dgm:t>
        <a:bodyPr/>
        <a:lstStyle/>
        <a:p>
          <a:endParaRPr lang="pt-BR"/>
        </a:p>
      </dgm:t>
    </dgm:pt>
    <dgm:pt modelId="{7099432F-0981-4C30-B64F-E922BAB7C704}" type="pres">
      <dgm:prSet presAssocID="{3305EADC-F6E3-4D1E-812F-C0F731E7A63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EAA2ED9-BAFD-4939-8CC9-5ED573F6E193}" type="pres">
      <dgm:prSet presAssocID="{E2272DFA-836D-4374-9143-05133497C312}" presName="centerShape" presStyleLbl="node0" presStyleIdx="0" presStyleCnt="1"/>
      <dgm:spPr/>
    </dgm:pt>
    <dgm:pt modelId="{7B858FDB-12BD-4D8B-9683-13F45B5CD72D}" type="pres">
      <dgm:prSet presAssocID="{5EE47473-0721-42CA-A053-33DB35AA98B0}" presName="parTrans" presStyleLbl="bgSibTrans2D1" presStyleIdx="0" presStyleCnt="8"/>
      <dgm:spPr/>
    </dgm:pt>
    <dgm:pt modelId="{9CAEB663-B6E3-4FEA-81DD-6779B6D1A4AB}" type="pres">
      <dgm:prSet presAssocID="{0D544C5F-1279-4589-9393-E41467397319}" presName="node" presStyleLbl="node1" presStyleIdx="0" presStyleCnt="8">
        <dgm:presLayoutVars>
          <dgm:bulletEnabled val="1"/>
        </dgm:presLayoutVars>
      </dgm:prSet>
      <dgm:spPr/>
    </dgm:pt>
    <dgm:pt modelId="{D3AEB3A9-21DF-4B43-9479-3B8ABEFEB2F4}" type="pres">
      <dgm:prSet presAssocID="{8902510B-304E-4DC3-8043-E5CAE14AD695}" presName="parTrans" presStyleLbl="bgSibTrans2D1" presStyleIdx="1" presStyleCnt="8"/>
      <dgm:spPr/>
    </dgm:pt>
    <dgm:pt modelId="{C8356326-4C4A-4760-8E9F-67DAB66A237F}" type="pres">
      <dgm:prSet presAssocID="{F0514BB3-DDCF-4498-B600-CEBE3F6094A2}" presName="node" presStyleLbl="node1" presStyleIdx="1" presStyleCnt="8">
        <dgm:presLayoutVars>
          <dgm:bulletEnabled val="1"/>
        </dgm:presLayoutVars>
      </dgm:prSet>
      <dgm:spPr/>
    </dgm:pt>
    <dgm:pt modelId="{D1C99528-6385-4C39-BDC6-D077AD0912D0}" type="pres">
      <dgm:prSet presAssocID="{ED966C12-26A3-43F1-9429-A991FBDA457A}" presName="parTrans" presStyleLbl="bgSibTrans2D1" presStyleIdx="2" presStyleCnt="8"/>
      <dgm:spPr/>
    </dgm:pt>
    <dgm:pt modelId="{962896B2-6553-4FF0-BA53-541741F1A8D4}" type="pres">
      <dgm:prSet presAssocID="{2A093705-262B-4306-BF55-3D37E654A267}" presName="node" presStyleLbl="node1" presStyleIdx="2" presStyleCnt="8">
        <dgm:presLayoutVars>
          <dgm:bulletEnabled val="1"/>
        </dgm:presLayoutVars>
      </dgm:prSet>
      <dgm:spPr/>
    </dgm:pt>
    <dgm:pt modelId="{7C1F87C1-CDD8-4D99-8BC9-8A7AEA590CEC}" type="pres">
      <dgm:prSet presAssocID="{19BDA3A8-3156-49EF-8469-144DA234F950}" presName="parTrans" presStyleLbl="bgSibTrans2D1" presStyleIdx="3" presStyleCnt="8"/>
      <dgm:spPr/>
    </dgm:pt>
    <dgm:pt modelId="{6CB0AF81-33E9-471A-B208-69244D4CD876}" type="pres">
      <dgm:prSet presAssocID="{CED92660-3199-4E34-9EDB-A84F59466B1E}" presName="node" presStyleLbl="node1" presStyleIdx="3" presStyleCnt="8">
        <dgm:presLayoutVars>
          <dgm:bulletEnabled val="1"/>
        </dgm:presLayoutVars>
      </dgm:prSet>
      <dgm:spPr/>
    </dgm:pt>
    <dgm:pt modelId="{06E44AE0-68D5-4D83-8617-06055EB72BBE}" type="pres">
      <dgm:prSet presAssocID="{3B6F63F2-5898-4B9B-88D8-452B7327A5F2}" presName="parTrans" presStyleLbl="bgSibTrans2D1" presStyleIdx="4" presStyleCnt="8"/>
      <dgm:spPr/>
    </dgm:pt>
    <dgm:pt modelId="{AE58B0D8-4487-4BAF-9C68-4C19EBC1F8B8}" type="pres">
      <dgm:prSet presAssocID="{3CD97C43-38EB-4E8A-8021-3BA9AC8A6CA6}" presName="node" presStyleLbl="node1" presStyleIdx="4" presStyleCnt="8">
        <dgm:presLayoutVars>
          <dgm:bulletEnabled val="1"/>
        </dgm:presLayoutVars>
      </dgm:prSet>
      <dgm:spPr/>
    </dgm:pt>
    <dgm:pt modelId="{DAE8239A-D3BD-4C44-A12C-A66A4BBCCA50}" type="pres">
      <dgm:prSet presAssocID="{246490FB-3ECF-4026-8D78-6DB5D65DFA46}" presName="parTrans" presStyleLbl="bgSibTrans2D1" presStyleIdx="5" presStyleCnt="8"/>
      <dgm:spPr/>
    </dgm:pt>
    <dgm:pt modelId="{AE63B74C-D3D3-4A61-ACF1-F8EF39E6F624}" type="pres">
      <dgm:prSet presAssocID="{FFE64BBC-EE03-4B88-AA77-1E4CB3E795F8}" presName="node" presStyleLbl="node1" presStyleIdx="5" presStyleCnt="8">
        <dgm:presLayoutVars>
          <dgm:bulletEnabled val="1"/>
        </dgm:presLayoutVars>
      </dgm:prSet>
      <dgm:spPr/>
    </dgm:pt>
    <dgm:pt modelId="{82A4E4E2-4D37-4BB1-A19D-B2624CF6F1A1}" type="pres">
      <dgm:prSet presAssocID="{BA6500B5-FFEA-4F8E-9373-EBAB548FD4CA}" presName="parTrans" presStyleLbl="bgSibTrans2D1" presStyleIdx="6" presStyleCnt="8"/>
      <dgm:spPr/>
    </dgm:pt>
    <dgm:pt modelId="{61F6B416-B2E3-4900-BE67-43CC61C7FC4F}" type="pres">
      <dgm:prSet presAssocID="{C91D7F4A-7599-4BD4-B862-3B9CA566D08F}" presName="node" presStyleLbl="node1" presStyleIdx="6" presStyleCnt="8">
        <dgm:presLayoutVars>
          <dgm:bulletEnabled val="1"/>
        </dgm:presLayoutVars>
      </dgm:prSet>
      <dgm:spPr/>
    </dgm:pt>
    <dgm:pt modelId="{F04D3B31-0081-4B63-B87D-BC9B25E4EC3A}" type="pres">
      <dgm:prSet presAssocID="{FDF5DE88-09FE-430A-BB1E-67C8AC53A20B}" presName="parTrans" presStyleLbl="bgSibTrans2D1" presStyleIdx="7" presStyleCnt="8"/>
      <dgm:spPr/>
    </dgm:pt>
    <dgm:pt modelId="{2F6A741C-A1D9-4CE0-A442-EE66A095988C}" type="pres">
      <dgm:prSet presAssocID="{FF62EF1E-7315-4E5F-ADE4-7DF2C75ABAB7}" presName="node" presStyleLbl="node1" presStyleIdx="7" presStyleCnt="8">
        <dgm:presLayoutVars>
          <dgm:bulletEnabled val="1"/>
        </dgm:presLayoutVars>
      </dgm:prSet>
      <dgm:spPr/>
    </dgm:pt>
  </dgm:ptLst>
  <dgm:cxnLst>
    <dgm:cxn modelId="{35765901-99F1-40A3-9741-43B17AC4D038}" srcId="{E2272DFA-836D-4374-9143-05133497C312}" destId="{F0514BB3-DDCF-4498-B600-CEBE3F6094A2}" srcOrd="1" destOrd="0" parTransId="{8902510B-304E-4DC3-8043-E5CAE14AD695}" sibTransId="{F6752930-CE06-467E-925F-543FEAE03290}"/>
    <dgm:cxn modelId="{BCAE2203-C415-426A-BAF0-D76641ECCC2A}" type="presOf" srcId="{5EE47473-0721-42CA-A053-33DB35AA98B0}" destId="{7B858FDB-12BD-4D8B-9683-13F45B5CD72D}" srcOrd="0" destOrd="0" presId="urn:microsoft.com/office/officeart/2005/8/layout/radial4"/>
    <dgm:cxn modelId="{49220D23-3290-4DF6-A835-764B4B0C2897}" type="presOf" srcId="{3B6F63F2-5898-4B9B-88D8-452B7327A5F2}" destId="{06E44AE0-68D5-4D83-8617-06055EB72BBE}" srcOrd="0" destOrd="0" presId="urn:microsoft.com/office/officeart/2005/8/layout/radial4"/>
    <dgm:cxn modelId="{80E35B24-8E8E-4B6B-8369-B4235D24A74E}" type="presOf" srcId="{ED966C12-26A3-43F1-9429-A991FBDA457A}" destId="{D1C99528-6385-4C39-BDC6-D077AD0912D0}" srcOrd="0" destOrd="0" presId="urn:microsoft.com/office/officeart/2005/8/layout/radial4"/>
    <dgm:cxn modelId="{C680EE29-8769-4137-8FB3-3B05C31A48FA}" type="presOf" srcId="{246490FB-3ECF-4026-8D78-6DB5D65DFA46}" destId="{DAE8239A-D3BD-4C44-A12C-A66A4BBCCA50}" srcOrd="0" destOrd="0" presId="urn:microsoft.com/office/officeart/2005/8/layout/radial4"/>
    <dgm:cxn modelId="{5EEDAC2B-C834-4976-B9B0-5BE5AA06484D}" type="presOf" srcId="{0D544C5F-1279-4589-9393-E41467397319}" destId="{9CAEB663-B6E3-4FEA-81DD-6779B6D1A4AB}" srcOrd="0" destOrd="0" presId="urn:microsoft.com/office/officeart/2005/8/layout/radial4"/>
    <dgm:cxn modelId="{F51CFA2E-D0C3-45E8-B956-98AB2E6C1F31}" srcId="{E2272DFA-836D-4374-9143-05133497C312}" destId="{C91D7F4A-7599-4BD4-B862-3B9CA566D08F}" srcOrd="6" destOrd="0" parTransId="{BA6500B5-FFEA-4F8E-9373-EBAB548FD4CA}" sibTransId="{97C801A7-F604-4046-A7F1-D6EDD3E5E9C8}"/>
    <dgm:cxn modelId="{ADD3992F-B0CA-4B60-9D61-FB062F1D93D1}" type="presOf" srcId="{19BDA3A8-3156-49EF-8469-144DA234F950}" destId="{7C1F87C1-CDD8-4D99-8BC9-8A7AEA590CEC}" srcOrd="0" destOrd="0" presId="urn:microsoft.com/office/officeart/2005/8/layout/radial4"/>
    <dgm:cxn modelId="{CE9B4835-3416-4D45-9E1C-19EF7657545E}" type="presOf" srcId="{FDF5DE88-09FE-430A-BB1E-67C8AC53A20B}" destId="{F04D3B31-0081-4B63-B87D-BC9B25E4EC3A}" srcOrd="0" destOrd="0" presId="urn:microsoft.com/office/officeart/2005/8/layout/radial4"/>
    <dgm:cxn modelId="{71FBB13B-5C07-4EB0-BFC4-23CA0DC8C441}" srcId="{E2272DFA-836D-4374-9143-05133497C312}" destId="{0D544C5F-1279-4589-9393-E41467397319}" srcOrd="0" destOrd="0" parTransId="{5EE47473-0721-42CA-A053-33DB35AA98B0}" sibTransId="{1294EFC7-7583-40A2-9DDF-79362181B8DE}"/>
    <dgm:cxn modelId="{817F9A62-F424-4944-8F63-2D8F28301558}" type="presOf" srcId="{FFE64BBC-EE03-4B88-AA77-1E4CB3E795F8}" destId="{AE63B74C-D3D3-4A61-ACF1-F8EF39E6F624}" srcOrd="0" destOrd="0" presId="urn:microsoft.com/office/officeart/2005/8/layout/radial4"/>
    <dgm:cxn modelId="{04C98250-D06C-410D-BB0F-A43A233412EC}" type="presOf" srcId="{C91D7F4A-7599-4BD4-B862-3B9CA566D08F}" destId="{61F6B416-B2E3-4900-BE67-43CC61C7FC4F}" srcOrd="0" destOrd="0" presId="urn:microsoft.com/office/officeart/2005/8/layout/radial4"/>
    <dgm:cxn modelId="{BCA37674-387F-4068-959C-D3E8A94A0C0D}" type="presOf" srcId="{FF62EF1E-7315-4E5F-ADE4-7DF2C75ABAB7}" destId="{2F6A741C-A1D9-4CE0-A442-EE66A095988C}" srcOrd="0" destOrd="0" presId="urn:microsoft.com/office/officeart/2005/8/layout/radial4"/>
    <dgm:cxn modelId="{37251F79-9C25-45F4-A5F8-EFF65545AFB0}" type="presOf" srcId="{3305EADC-F6E3-4D1E-812F-C0F731E7A63D}" destId="{7099432F-0981-4C30-B64F-E922BAB7C704}" srcOrd="0" destOrd="0" presId="urn:microsoft.com/office/officeart/2005/8/layout/radial4"/>
    <dgm:cxn modelId="{5EC2F27C-8D9E-4C50-941D-C62D082D16B3}" srcId="{E2272DFA-836D-4374-9143-05133497C312}" destId="{FFE64BBC-EE03-4B88-AA77-1E4CB3E795F8}" srcOrd="5" destOrd="0" parTransId="{246490FB-3ECF-4026-8D78-6DB5D65DFA46}" sibTransId="{E33B66C6-6E37-4DF0-AAFE-4C4E76A668AD}"/>
    <dgm:cxn modelId="{41967E99-35E1-499A-B414-25BCF3269C32}" type="presOf" srcId="{BA6500B5-FFEA-4F8E-9373-EBAB548FD4CA}" destId="{82A4E4E2-4D37-4BB1-A19D-B2624CF6F1A1}" srcOrd="0" destOrd="0" presId="urn:microsoft.com/office/officeart/2005/8/layout/radial4"/>
    <dgm:cxn modelId="{BEEC949A-7DB4-4E77-995D-5002EBC21765}" type="presOf" srcId="{F0514BB3-DDCF-4498-B600-CEBE3F6094A2}" destId="{C8356326-4C4A-4760-8E9F-67DAB66A237F}" srcOrd="0" destOrd="0" presId="urn:microsoft.com/office/officeart/2005/8/layout/radial4"/>
    <dgm:cxn modelId="{016EB9A0-FE8F-4C7A-87E7-008CE2FDB43D}" type="presOf" srcId="{3CD97C43-38EB-4E8A-8021-3BA9AC8A6CA6}" destId="{AE58B0D8-4487-4BAF-9C68-4C19EBC1F8B8}" srcOrd="0" destOrd="0" presId="urn:microsoft.com/office/officeart/2005/8/layout/radial4"/>
    <dgm:cxn modelId="{9F628DA4-C30F-4833-8FF5-23898B00CDC4}" srcId="{E2272DFA-836D-4374-9143-05133497C312}" destId="{CED92660-3199-4E34-9EDB-A84F59466B1E}" srcOrd="3" destOrd="0" parTransId="{19BDA3A8-3156-49EF-8469-144DA234F950}" sibTransId="{117600F6-3E39-466A-8E82-C5790F50FC52}"/>
    <dgm:cxn modelId="{9A6A24C6-EF2E-460E-91D8-7B0C182F7D93}" srcId="{3305EADC-F6E3-4D1E-812F-C0F731E7A63D}" destId="{E2272DFA-836D-4374-9143-05133497C312}" srcOrd="0" destOrd="0" parTransId="{83B8790B-23AC-4F62-9569-0AE81EF9C9A8}" sibTransId="{449EA6EE-A0E5-4E05-B5D3-BAD916CF6828}"/>
    <dgm:cxn modelId="{1D5E54CA-20E0-4551-A32E-631AD0BD10D0}" type="presOf" srcId="{8902510B-304E-4DC3-8043-E5CAE14AD695}" destId="{D3AEB3A9-21DF-4B43-9479-3B8ABEFEB2F4}" srcOrd="0" destOrd="0" presId="urn:microsoft.com/office/officeart/2005/8/layout/radial4"/>
    <dgm:cxn modelId="{6B746DCC-1EA5-431D-AFAA-91501247FE0B}" srcId="{E2272DFA-836D-4374-9143-05133497C312}" destId="{3CD97C43-38EB-4E8A-8021-3BA9AC8A6CA6}" srcOrd="4" destOrd="0" parTransId="{3B6F63F2-5898-4B9B-88D8-452B7327A5F2}" sibTransId="{FA4ED68D-7683-4E1D-BE18-48C5153A7566}"/>
    <dgm:cxn modelId="{77ACDED9-A5DC-4917-B31A-2D91297E558E}" type="presOf" srcId="{E2272DFA-836D-4374-9143-05133497C312}" destId="{EEAA2ED9-BAFD-4939-8CC9-5ED573F6E193}" srcOrd="0" destOrd="0" presId="urn:microsoft.com/office/officeart/2005/8/layout/radial4"/>
    <dgm:cxn modelId="{542F0CE1-6E9B-4E51-B4AB-8AEC1079202A}" type="presOf" srcId="{2A093705-262B-4306-BF55-3D37E654A267}" destId="{962896B2-6553-4FF0-BA53-541741F1A8D4}" srcOrd="0" destOrd="0" presId="urn:microsoft.com/office/officeart/2005/8/layout/radial4"/>
    <dgm:cxn modelId="{FD3DBAED-8F41-48CC-9EB2-6C557E4E8951}" type="presOf" srcId="{CED92660-3199-4E34-9EDB-A84F59466B1E}" destId="{6CB0AF81-33E9-471A-B208-69244D4CD876}" srcOrd="0" destOrd="0" presId="urn:microsoft.com/office/officeart/2005/8/layout/radial4"/>
    <dgm:cxn modelId="{96AF3AF1-2D26-4B71-9D55-E3BCE33EB5F8}" srcId="{E2272DFA-836D-4374-9143-05133497C312}" destId="{2A093705-262B-4306-BF55-3D37E654A267}" srcOrd="2" destOrd="0" parTransId="{ED966C12-26A3-43F1-9429-A991FBDA457A}" sibTransId="{65E52DA9-1601-4562-B1AE-19039050D567}"/>
    <dgm:cxn modelId="{EE36C9FF-A159-4167-9C69-6D2F310E1866}" srcId="{E2272DFA-836D-4374-9143-05133497C312}" destId="{FF62EF1E-7315-4E5F-ADE4-7DF2C75ABAB7}" srcOrd="7" destOrd="0" parTransId="{FDF5DE88-09FE-430A-BB1E-67C8AC53A20B}" sibTransId="{2B141511-E6AD-4115-BB4D-957994EF75EE}"/>
    <dgm:cxn modelId="{F1257FBC-EF7A-4F43-81FB-6762CFA43ADE}" type="presParOf" srcId="{7099432F-0981-4C30-B64F-E922BAB7C704}" destId="{EEAA2ED9-BAFD-4939-8CC9-5ED573F6E193}" srcOrd="0" destOrd="0" presId="urn:microsoft.com/office/officeart/2005/8/layout/radial4"/>
    <dgm:cxn modelId="{305C43C2-4DA8-46DA-9B33-9771AAECA108}" type="presParOf" srcId="{7099432F-0981-4C30-B64F-E922BAB7C704}" destId="{7B858FDB-12BD-4D8B-9683-13F45B5CD72D}" srcOrd="1" destOrd="0" presId="urn:microsoft.com/office/officeart/2005/8/layout/radial4"/>
    <dgm:cxn modelId="{63548809-5764-4352-BECD-51115F0D9252}" type="presParOf" srcId="{7099432F-0981-4C30-B64F-E922BAB7C704}" destId="{9CAEB663-B6E3-4FEA-81DD-6779B6D1A4AB}" srcOrd="2" destOrd="0" presId="urn:microsoft.com/office/officeart/2005/8/layout/radial4"/>
    <dgm:cxn modelId="{372D048C-025C-49B6-81B4-38DAA29395E6}" type="presParOf" srcId="{7099432F-0981-4C30-B64F-E922BAB7C704}" destId="{D3AEB3A9-21DF-4B43-9479-3B8ABEFEB2F4}" srcOrd="3" destOrd="0" presId="urn:microsoft.com/office/officeart/2005/8/layout/radial4"/>
    <dgm:cxn modelId="{19C6D6D0-9A35-4A2B-B550-33149A32AF45}" type="presParOf" srcId="{7099432F-0981-4C30-B64F-E922BAB7C704}" destId="{C8356326-4C4A-4760-8E9F-67DAB66A237F}" srcOrd="4" destOrd="0" presId="urn:microsoft.com/office/officeart/2005/8/layout/radial4"/>
    <dgm:cxn modelId="{4100C765-F966-4E78-93EC-074C4D0BD2B2}" type="presParOf" srcId="{7099432F-0981-4C30-B64F-E922BAB7C704}" destId="{D1C99528-6385-4C39-BDC6-D077AD0912D0}" srcOrd="5" destOrd="0" presId="urn:microsoft.com/office/officeart/2005/8/layout/radial4"/>
    <dgm:cxn modelId="{AC57401B-371F-4168-A2C6-A4B89D17874B}" type="presParOf" srcId="{7099432F-0981-4C30-B64F-E922BAB7C704}" destId="{962896B2-6553-4FF0-BA53-541741F1A8D4}" srcOrd="6" destOrd="0" presId="urn:microsoft.com/office/officeart/2005/8/layout/radial4"/>
    <dgm:cxn modelId="{B0467404-1268-42CA-AD29-ADDF79A66776}" type="presParOf" srcId="{7099432F-0981-4C30-B64F-E922BAB7C704}" destId="{7C1F87C1-CDD8-4D99-8BC9-8A7AEA590CEC}" srcOrd="7" destOrd="0" presId="urn:microsoft.com/office/officeart/2005/8/layout/radial4"/>
    <dgm:cxn modelId="{49881F5A-E3BF-4337-B5DD-6FE020BFE381}" type="presParOf" srcId="{7099432F-0981-4C30-B64F-E922BAB7C704}" destId="{6CB0AF81-33E9-471A-B208-69244D4CD876}" srcOrd="8" destOrd="0" presId="urn:microsoft.com/office/officeart/2005/8/layout/radial4"/>
    <dgm:cxn modelId="{EA74A67F-049B-499C-BC97-A7183A80719B}" type="presParOf" srcId="{7099432F-0981-4C30-B64F-E922BAB7C704}" destId="{06E44AE0-68D5-4D83-8617-06055EB72BBE}" srcOrd="9" destOrd="0" presId="urn:microsoft.com/office/officeart/2005/8/layout/radial4"/>
    <dgm:cxn modelId="{F63499B8-63BC-4807-A717-ED70B1F604F2}" type="presParOf" srcId="{7099432F-0981-4C30-B64F-E922BAB7C704}" destId="{AE58B0D8-4487-4BAF-9C68-4C19EBC1F8B8}" srcOrd="10" destOrd="0" presId="urn:microsoft.com/office/officeart/2005/8/layout/radial4"/>
    <dgm:cxn modelId="{A6F68110-1CAC-4363-9931-01256506EEF3}" type="presParOf" srcId="{7099432F-0981-4C30-B64F-E922BAB7C704}" destId="{DAE8239A-D3BD-4C44-A12C-A66A4BBCCA50}" srcOrd="11" destOrd="0" presId="urn:microsoft.com/office/officeart/2005/8/layout/radial4"/>
    <dgm:cxn modelId="{976C215D-9F04-468D-8F2A-78B54EE513BF}" type="presParOf" srcId="{7099432F-0981-4C30-B64F-E922BAB7C704}" destId="{AE63B74C-D3D3-4A61-ACF1-F8EF39E6F624}" srcOrd="12" destOrd="0" presId="urn:microsoft.com/office/officeart/2005/8/layout/radial4"/>
    <dgm:cxn modelId="{2B2142B3-A30E-46E2-A524-D7F6F3DBCB3C}" type="presParOf" srcId="{7099432F-0981-4C30-B64F-E922BAB7C704}" destId="{82A4E4E2-4D37-4BB1-A19D-B2624CF6F1A1}" srcOrd="13" destOrd="0" presId="urn:microsoft.com/office/officeart/2005/8/layout/radial4"/>
    <dgm:cxn modelId="{A3007061-1F3E-4B67-97B2-2318508D81A7}" type="presParOf" srcId="{7099432F-0981-4C30-B64F-E922BAB7C704}" destId="{61F6B416-B2E3-4900-BE67-43CC61C7FC4F}" srcOrd="14" destOrd="0" presId="urn:microsoft.com/office/officeart/2005/8/layout/radial4"/>
    <dgm:cxn modelId="{014C766E-6503-4213-AFF0-FAA9A13610A3}" type="presParOf" srcId="{7099432F-0981-4C30-B64F-E922BAB7C704}" destId="{F04D3B31-0081-4B63-B87D-BC9B25E4EC3A}" srcOrd="15" destOrd="0" presId="urn:microsoft.com/office/officeart/2005/8/layout/radial4"/>
    <dgm:cxn modelId="{EA7DDB21-3EA0-4C6D-9977-F47B45BB04E0}" type="presParOf" srcId="{7099432F-0981-4C30-B64F-E922BAB7C704}" destId="{2F6A741C-A1D9-4CE0-A442-EE66A095988C}" srcOrd="1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305EADC-F6E3-4D1E-812F-C0F731E7A63D}" type="doc">
      <dgm:prSet loTypeId="urn:microsoft.com/office/officeart/2005/8/layout/matrix1" loCatId="matrix" qsTypeId="urn:microsoft.com/office/officeart/2005/8/quickstyle/3d3" qsCatId="3D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E2272DFA-836D-4374-9143-05133497C312}">
      <dgm:prSet phldrT="[Texto]"/>
      <dgm:spPr/>
      <dgm:t>
        <a:bodyPr/>
        <a:lstStyle/>
        <a:p>
          <a:pPr marL="0" lvl="0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Desafio</a:t>
          </a:r>
        </a:p>
      </dgm:t>
    </dgm:pt>
    <dgm:pt modelId="{83B8790B-23AC-4F62-9569-0AE81EF9C9A8}" type="parTrans" cxnId="{9A6A24C6-EF2E-460E-91D8-7B0C182F7D93}">
      <dgm:prSet/>
      <dgm:spPr/>
      <dgm:t>
        <a:bodyPr/>
        <a:lstStyle/>
        <a:p>
          <a:endParaRPr lang="pt-BR"/>
        </a:p>
      </dgm:t>
    </dgm:pt>
    <dgm:pt modelId="{449EA6EE-A0E5-4E05-B5D3-BAD916CF6828}" type="sibTrans" cxnId="{9A6A24C6-EF2E-460E-91D8-7B0C182F7D93}">
      <dgm:prSet/>
      <dgm:spPr/>
      <dgm:t>
        <a:bodyPr/>
        <a:lstStyle/>
        <a:p>
          <a:endParaRPr lang="pt-BR"/>
        </a:p>
      </dgm:t>
    </dgm:pt>
    <dgm:pt modelId="{0D544C5F-1279-4589-9393-E41467397319}">
      <dgm:prSet phldrT="[Texto]"/>
      <dgm:spPr/>
      <dgm:t>
        <a:bodyPr/>
        <a:lstStyle/>
        <a:p>
          <a:r>
            <a:rPr lang="pt-BR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HLD Arquitetura</a:t>
          </a:r>
        </a:p>
      </dgm:t>
    </dgm:pt>
    <dgm:pt modelId="{5EE47473-0721-42CA-A053-33DB35AA98B0}" type="parTrans" cxnId="{71FBB13B-5C07-4EB0-BFC4-23CA0DC8C441}">
      <dgm:prSet/>
      <dgm:spPr/>
      <dgm:t>
        <a:bodyPr/>
        <a:lstStyle/>
        <a:p>
          <a:endParaRPr lang="pt-BR"/>
        </a:p>
      </dgm:t>
    </dgm:pt>
    <dgm:pt modelId="{1294EFC7-7583-40A2-9DDF-79362181B8DE}" type="sibTrans" cxnId="{71FBB13B-5C07-4EB0-BFC4-23CA0DC8C441}">
      <dgm:prSet/>
      <dgm:spPr/>
      <dgm:t>
        <a:bodyPr/>
        <a:lstStyle/>
        <a:p>
          <a:endParaRPr lang="pt-BR"/>
        </a:p>
      </dgm:t>
    </dgm:pt>
    <dgm:pt modelId="{2A093705-262B-4306-BF55-3D37E654A267}">
      <dgm:prSet phldrT="[Texto]"/>
      <dgm:spPr/>
      <dgm:t>
        <a:bodyPr/>
        <a:lstStyle/>
        <a:p>
          <a:r>
            <a:rPr lang="pt-BR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Comunicação entre </a:t>
          </a:r>
          <a:r>
            <a:rPr lang="pt-BR" b="1" cap="none" spc="0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frontend</a:t>
          </a:r>
          <a:r>
            <a:rPr lang="pt-BR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e </a:t>
          </a:r>
          <a:r>
            <a:rPr lang="pt-BR" b="1" cap="none" spc="0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backend</a:t>
          </a:r>
          <a:endParaRPr lang="pt-BR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ED966C12-26A3-43F1-9429-A991FBDA457A}" type="parTrans" cxnId="{96AF3AF1-2D26-4B71-9D55-E3BCE33EB5F8}">
      <dgm:prSet/>
      <dgm:spPr/>
      <dgm:t>
        <a:bodyPr/>
        <a:lstStyle/>
        <a:p>
          <a:endParaRPr lang="pt-BR"/>
        </a:p>
      </dgm:t>
    </dgm:pt>
    <dgm:pt modelId="{65E52DA9-1601-4562-B1AE-19039050D567}" type="sibTrans" cxnId="{96AF3AF1-2D26-4B71-9D55-E3BCE33EB5F8}">
      <dgm:prSet/>
      <dgm:spPr/>
      <dgm:t>
        <a:bodyPr/>
        <a:lstStyle/>
        <a:p>
          <a:endParaRPr lang="pt-BR"/>
        </a:p>
      </dgm:t>
    </dgm:pt>
    <dgm:pt modelId="{CED92660-3199-4E34-9EDB-A84F59466B1E}">
      <dgm:prSet phldrT="[Texto]"/>
      <dgm:spPr/>
      <dgm:t>
        <a:bodyPr/>
        <a:lstStyle/>
        <a:p>
          <a:r>
            <a:rPr lang="pt-BR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Apresentação para a DTI</a:t>
          </a:r>
        </a:p>
      </dgm:t>
    </dgm:pt>
    <dgm:pt modelId="{19BDA3A8-3156-49EF-8469-144DA234F950}" type="parTrans" cxnId="{9F628DA4-C30F-4833-8FF5-23898B00CDC4}">
      <dgm:prSet/>
      <dgm:spPr/>
      <dgm:t>
        <a:bodyPr/>
        <a:lstStyle/>
        <a:p>
          <a:endParaRPr lang="pt-BR"/>
        </a:p>
      </dgm:t>
    </dgm:pt>
    <dgm:pt modelId="{117600F6-3E39-466A-8E82-C5790F50FC52}" type="sibTrans" cxnId="{9F628DA4-C30F-4833-8FF5-23898B00CDC4}">
      <dgm:prSet/>
      <dgm:spPr/>
      <dgm:t>
        <a:bodyPr/>
        <a:lstStyle/>
        <a:p>
          <a:endParaRPr lang="pt-BR"/>
        </a:p>
      </dgm:t>
    </dgm:pt>
    <dgm:pt modelId="{F0514BB3-DDCF-4498-B600-CEBE3F6094A2}">
      <dgm:prSet phldrT="[Texto]"/>
      <dgm:spPr/>
      <dgm:t>
        <a:bodyPr/>
        <a:lstStyle/>
        <a:p>
          <a:r>
            <a:rPr lang="pt-BR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POC comunicação entre módulos e monolito</a:t>
          </a:r>
        </a:p>
      </dgm:t>
    </dgm:pt>
    <dgm:pt modelId="{8902510B-304E-4DC3-8043-E5CAE14AD695}" type="parTrans" cxnId="{35765901-99F1-40A3-9741-43B17AC4D038}">
      <dgm:prSet/>
      <dgm:spPr/>
      <dgm:t>
        <a:bodyPr/>
        <a:lstStyle/>
        <a:p>
          <a:endParaRPr lang="pt-BR"/>
        </a:p>
      </dgm:t>
    </dgm:pt>
    <dgm:pt modelId="{F6752930-CE06-467E-925F-543FEAE03290}" type="sibTrans" cxnId="{35765901-99F1-40A3-9741-43B17AC4D038}">
      <dgm:prSet/>
      <dgm:spPr/>
      <dgm:t>
        <a:bodyPr/>
        <a:lstStyle/>
        <a:p>
          <a:endParaRPr lang="pt-BR"/>
        </a:p>
      </dgm:t>
    </dgm:pt>
    <dgm:pt modelId="{06035110-2340-42E5-98C7-49D53A77A9EE}" type="pres">
      <dgm:prSet presAssocID="{3305EADC-F6E3-4D1E-812F-C0F731E7A63D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61A0B4B-4F27-4620-9A0E-F49D624844F0}" type="pres">
      <dgm:prSet presAssocID="{3305EADC-F6E3-4D1E-812F-C0F731E7A63D}" presName="matrix" presStyleCnt="0"/>
      <dgm:spPr/>
    </dgm:pt>
    <dgm:pt modelId="{F73937BA-FA55-4999-AB9F-CEBAB9E9C981}" type="pres">
      <dgm:prSet presAssocID="{3305EADC-F6E3-4D1E-812F-C0F731E7A63D}" presName="tile1" presStyleLbl="node1" presStyleIdx="0" presStyleCnt="4"/>
      <dgm:spPr/>
    </dgm:pt>
    <dgm:pt modelId="{90DB8A1F-C6C3-4E3F-91BA-A205C1ACDA15}" type="pres">
      <dgm:prSet presAssocID="{3305EADC-F6E3-4D1E-812F-C0F731E7A63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7131471-18B3-49F9-86E0-F8C054BB1F06}" type="pres">
      <dgm:prSet presAssocID="{3305EADC-F6E3-4D1E-812F-C0F731E7A63D}" presName="tile2" presStyleLbl="node1" presStyleIdx="1" presStyleCnt="4"/>
      <dgm:spPr/>
    </dgm:pt>
    <dgm:pt modelId="{344F82DC-4848-46A1-B19A-00BA0FC2EFE6}" type="pres">
      <dgm:prSet presAssocID="{3305EADC-F6E3-4D1E-812F-C0F731E7A63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A597842-67FE-4BA7-8305-FFFA7027D416}" type="pres">
      <dgm:prSet presAssocID="{3305EADC-F6E3-4D1E-812F-C0F731E7A63D}" presName="tile3" presStyleLbl="node1" presStyleIdx="2" presStyleCnt="4"/>
      <dgm:spPr/>
    </dgm:pt>
    <dgm:pt modelId="{7C90C08B-7CE1-43E0-9B3E-2511DBE4E3CB}" type="pres">
      <dgm:prSet presAssocID="{3305EADC-F6E3-4D1E-812F-C0F731E7A63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9E40731-98E3-4BEF-AABB-505535F52006}" type="pres">
      <dgm:prSet presAssocID="{3305EADC-F6E3-4D1E-812F-C0F731E7A63D}" presName="tile4" presStyleLbl="node1" presStyleIdx="3" presStyleCnt="4"/>
      <dgm:spPr/>
    </dgm:pt>
    <dgm:pt modelId="{79E90CB9-4B16-4C13-B49A-1180D2795E66}" type="pres">
      <dgm:prSet presAssocID="{3305EADC-F6E3-4D1E-812F-C0F731E7A63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0ED7361A-C220-4FC8-AF46-699BD71C32E4}" type="pres">
      <dgm:prSet presAssocID="{3305EADC-F6E3-4D1E-812F-C0F731E7A63D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9AA5D400-6115-44B2-84BA-A968CC5B0415}" type="presOf" srcId="{3305EADC-F6E3-4D1E-812F-C0F731E7A63D}" destId="{06035110-2340-42E5-98C7-49D53A77A9EE}" srcOrd="0" destOrd="0" presId="urn:microsoft.com/office/officeart/2005/8/layout/matrix1"/>
    <dgm:cxn modelId="{35765901-99F1-40A3-9741-43B17AC4D038}" srcId="{E2272DFA-836D-4374-9143-05133497C312}" destId="{F0514BB3-DDCF-4498-B600-CEBE3F6094A2}" srcOrd="1" destOrd="0" parTransId="{8902510B-304E-4DC3-8043-E5CAE14AD695}" sibTransId="{F6752930-CE06-467E-925F-543FEAE03290}"/>
    <dgm:cxn modelId="{5E49B924-3455-4A38-A69F-D6E4FC1CD2B9}" type="presOf" srcId="{2A093705-262B-4306-BF55-3D37E654A267}" destId="{AA597842-67FE-4BA7-8305-FFFA7027D416}" srcOrd="0" destOrd="0" presId="urn:microsoft.com/office/officeart/2005/8/layout/matrix1"/>
    <dgm:cxn modelId="{71FBB13B-5C07-4EB0-BFC4-23CA0DC8C441}" srcId="{E2272DFA-836D-4374-9143-05133497C312}" destId="{0D544C5F-1279-4589-9393-E41467397319}" srcOrd="0" destOrd="0" parTransId="{5EE47473-0721-42CA-A053-33DB35AA98B0}" sibTransId="{1294EFC7-7583-40A2-9DDF-79362181B8DE}"/>
    <dgm:cxn modelId="{677DAF66-52DA-46CD-9E28-3AF67D41F75B}" type="presOf" srcId="{F0514BB3-DDCF-4498-B600-CEBE3F6094A2}" destId="{47131471-18B3-49F9-86E0-F8C054BB1F06}" srcOrd="0" destOrd="0" presId="urn:microsoft.com/office/officeart/2005/8/layout/matrix1"/>
    <dgm:cxn modelId="{1E81036F-53A6-4E67-92C8-0E4BA97C216F}" type="presOf" srcId="{F0514BB3-DDCF-4498-B600-CEBE3F6094A2}" destId="{344F82DC-4848-46A1-B19A-00BA0FC2EFE6}" srcOrd="1" destOrd="0" presId="urn:microsoft.com/office/officeart/2005/8/layout/matrix1"/>
    <dgm:cxn modelId="{DEFA0B6F-4D07-44DE-BC06-60DFCB72B221}" type="presOf" srcId="{CED92660-3199-4E34-9EDB-A84F59466B1E}" destId="{49E40731-98E3-4BEF-AABB-505535F52006}" srcOrd="0" destOrd="0" presId="urn:microsoft.com/office/officeart/2005/8/layout/matrix1"/>
    <dgm:cxn modelId="{73F02A70-287E-4E89-9A86-3DF722A90102}" type="presOf" srcId="{E2272DFA-836D-4374-9143-05133497C312}" destId="{0ED7361A-C220-4FC8-AF46-699BD71C32E4}" srcOrd="0" destOrd="0" presId="urn:microsoft.com/office/officeart/2005/8/layout/matrix1"/>
    <dgm:cxn modelId="{F2845B84-C1D7-4C0A-A080-FF743B4C4F1A}" type="presOf" srcId="{2A093705-262B-4306-BF55-3D37E654A267}" destId="{7C90C08B-7CE1-43E0-9B3E-2511DBE4E3CB}" srcOrd="1" destOrd="0" presId="urn:microsoft.com/office/officeart/2005/8/layout/matrix1"/>
    <dgm:cxn modelId="{9F628DA4-C30F-4833-8FF5-23898B00CDC4}" srcId="{E2272DFA-836D-4374-9143-05133497C312}" destId="{CED92660-3199-4E34-9EDB-A84F59466B1E}" srcOrd="3" destOrd="0" parTransId="{19BDA3A8-3156-49EF-8469-144DA234F950}" sibTransId="{117600F6-3E39-466A-8E82-C5790F50FC52}"/>
    <dgm:cxn modelId="{0A52AEB8-72F9-4E9B-B942-6EA05EB9890B}" type="presOf" srcId="{0D544C5F-1279-4589-9393-E41467397319}" destId="{90DB8A1F-C6C3-4E3F-91BA-A205C1ACDA15}" srcOrd="1" destOrd="0" presId="urn:microsoft.com/office/officeart/2005/8/layout/matrix1"/>
    <dgm:cxn modelId="{9A6A24C6-EF2E-460E-91D8-7B0C182F7D93}" srcId="{3305EADC-F6E3-4D1E-812F-C0F731E7A63D}" destId="{E2272DFA-836D-4374-9143-05133497C312}" srcOrd="0" destOrd="0" parTransId="{83B8790B-23AC-4F62-9569-0AE81EF9C9A8}" sibTransId="{449EA6EE-A0E5-4E05-B5D3-BAD916CF6828}"/>
    <dgm:cxn modelId="{33E6B6D4-1298-44E6-ACA4-DC3BBBA3A59D}" type="presOf" srcId="{CED92660-3199-4E34-9EDB-A84F59466B1E}" destId="{79E90CB9-4B16-4C13-B49A-1180D2795E66}" srcOrd="1" destOrd="0" presId="urn:microsoft.com/office/officeart/2005/8/layout/matrix1"/>
    <dgm:cxn modelId="{96AF3AF1-2D26-4B71-9D55-E3BCE33EB5F8}" srcId="{E2272DFA-836D-4374-9143-05133497C312}" destId="{2A093705-262B-4306-BF55-3D37E654A267}" srcOrd="2" destOrd="0" parTransId="{ED966C12-26A3-43F1-9429-A991FBDA457A}" sibTransId="{65E52DA9-1601-4562-B1AE-19039050D567}"/>
    <dgm:cxn modelId="{4C540DF5-F650-4AEA-813A-FBA350FAB736}" type="presOf" srcId="{0D544C5F-1279-4589-9393-E41467397319}" destId="{F73937BA-FA55-4999-AB9F-CEBAB9E9C981}" srcOrd="0" destOrd="0" presId="urn:microsoft.com/office/officeart/2005/8/layout/matrix1"/>
    <dgm:cxn modelId="{5D8A88A6-DF68-49AE-B27D-7BAF44402E7C}" type="presParOf" srcId="{06035110-2340-42E5-98C7-49D53A77A9EE}" destId="{161A0B4B-4F27-4620-9A0E-F49D624844F0}" srcOrd="0" destOrd="0" presId="urn:microsoft.com/office/officeart/2005/8/layout/matrix1"/>
    <dgm:cxn modelId="{EF60C28C-8C60-4799-87DD-6DC4C28D83B5}" type="presParOf" srcId="{161A0B4B-4F27-4620-9A0E-F49D624844F0}" destId="{F73937BA-FA55-4999-AB9F-CEBAB9E9C981}" srcOrd="0" destOrd="0" presId="urn:microsoft.com/office/officeart/2005/8/layout/matrix1"/>
    <dgm:cxn modelId="{392DFB5F-9C53-451D-8FDC-6304DDF1D983}" type="presParOf" srcId="{161A0B4B-4F27-4620-9A0E-F49D624844F0}" destId="{90DB8A1F-C6C3-4E3F-91BA-A205C1ACDA15}" srcOrd="1" destOrd="0" presId="urn:microsoft.com/office/officeart/2005/8/layout/matrix1"/>
    <dgm:cxn modelId="{FB162F18-B989-4244-BCB0-43CFAC471889}" type="presParOf" srcId="{161A0B4B-4F27-4620-9A0E-F49D624844F0}" destId="{47131471-18B3-49F9-86E0-F8C054BB1F06}" srcOrd="2" destOrd="0" presId="urn:microsoft.com/office/officeart/2005/8/layout/matrix1"/>
    <dgm:cxn modelId="{3D6EC3B1-08C9-4FD8-B7A2-BE8936C06907}" type="presParOf" srcId="{161A0B4B-4F27-4620-9A0E-F49D624844F0}" destId="{344F82DC-4848-46A1-B19A-00BA0FC2EFE6}" srcOrd="3" destOrd="0" presId="urn:microsoft.com/office/officeart/2005/8/layout/matrix1"/>
    <dgm:cxn modelId="{8A98AB3E-B03C-430B-BC15-8A6D31B5B52B}" type="presParOf" srcId="{161A0B4B-4F27-4620-9A0E-F49D624844F0}" destId="{AA597842-67FE-4BA7-8305-FFFA7027D416}" srcOrd="4" destOrd="0" presId="urn:microsoft.com/office/officeart/2005/8/layout/matrix1"/>
    <dgm:cxn modelId="{19869490-C833-4CBF-9B85-B39D11DCC03E}" type="presParOf" srcId="{161A0B4B-4F27-4620-9A0E-F49D624844F0}" destId="{7C90C08B-7CE1-43E0-9B3E-2511DBE4E3CB}" srcOrd="5" destOrd="0" presId="urn:microsoft.com/office/officeart/2005/8/layout/matrix1"/>
    <dgm:cxn modelId="{BA9E89C2-E625-4535-B9D4-B109DDCFB6AB}" type="presParOf" srcId="{161A0B4B-4F27-4620-9A0E-F49D624844F0}" destId="{49E40731-98E3-4BEF-AABB-505535F52006}" srcOrd="6" destOrd="0" presId="urn:microsoft.com/office/officeart/2005/8/layout/matrix1"/>
    <dgm:cxn modelId="{3046719B-4553-4358-A1D4-4CA12EFBE728}" type="presParOf" srcId="{161A0B4B-4F27-4620-9A0E-F49D624844F0}" destId="{79E90CB9-4B16-4C13-B49A-1180D2795E66}" srcOrd="7" destOrd="0" presId="urn:microsoft.com/office/officeart/2005/8/layout/matrix1"/>
    <dgm:cxn modelId="{FD8096C2-F528-4624-96D7-57E0A38C282C}" type="presParOf" srcId="{06035110-2340-42E5-98C7-49D53A77A9EE}" destId="{0ED7361A-C220-4FC8-AF46-699BD71C32E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F3D9E2E-027A-47A7-88D7-2D35FA9C88FA}" type="doc">
      <dgm:prSet loTypeId="urn:microsoft.com/office/officeart/2008/layout/BubblePictureList" loCatId="picture" qsTypeId="urn:microsoft.com/office/officeart/2005/8/quickstyle/3d2" qsCatId="3D" csTypeId="urn:microsoft.com/office/officeart/2005/8/colors/accent3_1" csCatId="accent3" phldr="1"/>
      <dgm:spPr/>
      <dgm:t>
        <a:bodyPr/>
        <a:lstStyle/>
        <a:p>
          <a:endParaRPr lang="pt-BR"/>
        </a:p>
      </dgm:t>
    </dgm:pt>
    <dgm:pt modelId="{EE4257E3-7538-40EA-BFB0-F6F70170929D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0" dirty="0"/>
            <a:t>Desacoplar módulos incrementalmente</a:t>
          </a:r>
          <a:endParaRPr lang="pt-BR" dirty="0"/>
        </a:p>
      </dgm:t>
    </dgm:pt>
    <dgm:pt modelId="{457BEFF6-F324-4D11-9DE5-68D161DAA480}" type="parTrans" cxnId="{5675FFA8-BD79-473C-8FD9-4EF2D3261629}">
      <dgm:prSet/>
      <dgm:spPr/>
      <dgm:t>
        <a:bodyPr/>
        <a:lstStyle/>
        <a:p>
          <a:endParaRPr lang="pt-BR"/>
        </a:p>
      </dgm:t>
    </dgm:pt>
    <dgm:pt modelId="{19B4ECC9-A41A-4A63-9143-68C054345D59}" type="sibTrans" cxnId="{5675FFA8-BD79-473C-8FD9-4EF2D3261629}">
      <dgm:prSet/>
      <dgm:spPr/>
      <dgm:t>
        <a:bodyPr/>
        <a:lstStyle/>
        <a:p>
          <a:endParaRPr lang="pt-BR"/>
        </a:p>
      </dgm:t>
    </dgm:pt>
    <dgm:pt modelId="{34D95B68-AF63-48F3-A3FA-43157795612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0" dirty="0"/>
            <a:t>HTTPS seguro</a:t>
          </a:r>
        </a:p>
      </dgm:t>
    </dgm:pt>
    <dgm:pt modelId="{30EA74B1-7D0F-4CF9-8E0A-8965C55EBE98}" type="parTrans" cxnId="{B843C952-5430-4DF8-AFD4-A5B7CFDA4080}">
      <dgm:prSet/>
      <dgm:spPr/>
      <dgm:t>
        <a:bodyPr/>
        <a:lstStyle/>
        <a:p>
          <a:endParaRPr lang="pt-BR" dirty="0"/>
        </a:p>
      </dgm:t>
    </dgm:pt>
    <dgm:pt modelId="{C1B760E3-3585-4EA9-9DEF-433F3648D3B4}" type="sibTrans" cxnId="{B843C952-5430-4DF8-AFD4-A5B7CFDA4080}">
      <dgm:prSet/>
      <dgm:spPr/>
      <dgm:t>
        <a:bodyPr/>
        <a:lstStyle/>
        <a:p>
          <a:endParaRPr lang="pt-BR"/>
        </a:p>
      </dgm:t>
    </dgm:pt>
    <dgm:pt modelId="{52A39DD8-8D8F-4866-B6A8-9272A88F6A01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0" dirty="0"/>
            <a:t>Novas funcionalidades em </a:t>
          </a:r>
          <a:r>
            <a:rPr lang="pt-BR" b="0" i="0" dirty="0" err="1"/>
            <a:t>microserviços</a:t>
          </a:r>
          <a:endParaRPr lang="pt-BR" dirty="0"/>
        </a:p>
      </dgm:t>
    </dgm:pt>
    <dgm:pt modelId="{8C6376B7-40FC-4437-BAD4-25AB15956ECB}" type="parTrans" cxnId="{88941955-1933-4C7D-91A7-9CAA08EDE165}">
      <dgm:prSet/>
      <dgm:spPr/>
      <dgm:t>
        <a:bodyPr/>
        <a:lstStyle/>
        <a:p>
          <a:endParaRPr lang="pt-BR"/>
        </a:p>
      </dgm:t>
    </dgm:pt>
    <dgm:pt modelId="{C0DC31E3-7E2B-4F60-9886-4238A1D9FAE8}" type="sibTrans" cxnId="{88941955-1933-4C7D-91A7-9CAA08EDE165}">
      <dgm:prSet/>
      <dgm:spPr/>
      <dgm:t>
        <a:bodyPr/>
        <a:lstStyle/>
        <a:p>
          <a:endParaRPr lang="pt-BR" dirty="0"/>
        </a:p>
      </dgm:t>
    </dgm:pt>
    <dgm:pt modelId="{BACD7ECF-ED92-465F-98FD-88BA576B9D01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dirty="0"/>
            <a:t>Estrangular a aplicação</a:t>
          </a:r>
        </a:p>
      </dgm:t>
    </dgm:pt>
    <dgm:pt modelId="{EE61F007-AA5A-4EB6-933A-B05EFED4BD89}" type="parTrans" cxnId="{9CF68F40-14D0-4403-B174-15C5F6BA2B7D}">
      <dgm:prSet/>
      <dgm:spPr/>
      <dgm:t>
        <a:bodyPr/>
        <a:lstStyle/>
        <a:p>
          <a:endParaRPr lang="pt-BR"/>
        </a:p>
      </dgm:t>
    </dgm:pt>
    <dgm:pt modelId="{0499FC25-1A32-4C90-A050-59A643011096}" type="sibTrans" cxnId="{9CF68F40-14D0-4403-B174-15C5F6BA2B7D}">
      <dgm:prSet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Ampulheta"/>
        </a:ext>
      </dgm:extLst>
    </dgm:pt>
    <dgm:pt modelId="{ABAFC521-61A4-4FF2-B4D5-70E49F82FFC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0" dirty="0"/>
            <a:t>Acesso global</a:t>
          </a:r>
        </a:p>
      </dgm:t>
    </dgm:pt>
    <dgm:pt modelId="{7682383F-927C-483B-96B7-F906F033DC72}" type="parTrans" cxnId="{16DBE6B8-D927-41C0-BB84-FEDBD001571B}">
      <dgm:prSet/>
      <dgm:spPr/>
      <dgm:t>
        <a:bodyPr/>
        <a:lstStyle/>
        <a:p>
          <a:endParaRPr lang="pt-BR"/>
        </a:p>
      </dgm:t>
    </dgm:pt>
    <dgm:pt modelId="{87E9C230-AFCC-487C-A08E-F37D69A853A9}" type="sibTrans" cxnId="{16DBE6B8-D927-41C0-BB84-FEDBD001571B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Rede"/>
        </a:ext>
      </dgm:extLst>
    </dgm:pt>
    <dgm:pt modelId="{04977FDC-B89D-4EB7-A1F2-ADE1F3B246B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0" dirty="0"/>
            <a:t>CDN Cache (Cloud)</a:t>
          </a:r>
        </a:p>
      </dgm:t>
    </dgm:pt>
    <dgm:pt modelId="{A4358EEB-2CAF-41C4-944D-06C480B84C78}" type="parTrans" cxnId="{C791E578-4AB1-488B-9991-C3110F1CE022}">
      <dgm:prSet/>
      <dgm:spPr/>
      <dgm:t>
        <a:bodyPr/>
        <a:lstStyle/>
        <a:p>
          <a:endParaRPr lang="pt-BR"/>
        </a:p>
      </dgm:t>
    </dgm:pt>
    <dgm:pt modelId="{9E11BCDB-798C-4EE5-9C15-AC761641B755}" type="sibTrans" cxnId="{C791E578-4AB1-488B-9991-C3110F1CE022}">
      <dgm:prSet/>
      <dgm:spPr/>
      <dgm:t>
        <a:bodyPr/>
        <a:lstStyle/>
        <a:p>
          <a:endParaRPr lang="pt-BR"/>
        </a:p>
      </dgm:t>
    </dgm:pt>
    <dgm:pt modelId="{B0DD5A28-27C2-4174-8C45-33F33624DCD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0" dirty="0"/>
            <a:t>API Gateway / Balanceador</a:t>
          </a:r>
        </a:p>
      </dgm:t>
    </dgm:pt>
    <dgm:pt modelId="{ACCCCB47-645E-4692-BE1C-214C67A33549}" type="parTrans" cxnId="{98278A12-E599-46DB-904C-2A27229FF6F0}">
      <dgm:prSet/>
      <dgm:spPr/>
      <dgm:t>
        <a:bodyPr/>
        <a:lstStyle/>
        <a:p>
          <a:endParaRPr lang="pt-BR"/>
        </a:p>
      </dgm:t>
    </dgm:pt>
    <dgm:pt modelId="{B477107F-121F-46B5-AEA9-C104F88DBFDE}" type="sibTrans" cxnId="{98278A12-E599-46DB-904C-2A27229FF6F0}">
      <dgm:prSet/>
      <dgm:spPr/>
      <dgm:t>
        <a:bodyPr/>
        <a:lstStyle/>
        <a:p>
          <a:endParaRPr lang="pt-BR"/>
        </a:p>
      </dgm:t>
    </dgm:pt>
    <dgm:pt modelId="{2494BB12-9897-402B-81A0-4333013FE1A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0" dirty="0"/>
            <a:t>Tecnologias</a:t>
          </a:r>
        </a:p>
      </dgm:t>
    </dgm:pt>
    <dgm:pt modelId="{37F5A036-3E6A-4B8B-A8A0-5A0DF21906B5}" type="parTrans" cxnId="{A64BE8DA-4D4F-4C5D-966F-5CE9A6E18931}">
      <dgm:prSet/>
      <dgm:spPr/>
      <dgm:t>
        <a:bodyPr/>
        <a:lstStyle/>
        <a:p>
          <a:endParaRPr lang="pt-BR"/>
        </a:p>
      </dgm:t>
    </dgm:pt>
    <dgm:pt modelId="{FC22624F-CEB3-49B4-9387-8A6257638682}" type="sibTrans" cxnId="{A64BE8DA-4D4F-4C5D-966F-5CE9A6E18931}">
      <dgm:prSet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28CE9669-0398-4153-90AA-2F0B1286FA3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0" dirty="0"/>
            <a:t>Java</a:t>
          </a:r>
        </a:p>
      </dgm:t>
    </dgm:pt>
    <dgm:pt modelId="{DB3690D4-89E2-42DA-9941-D6A5734888C9}" type="parTrans" cxnId="{F09C5F98-F200-4CF5-B72E-4F2A44B7F78E}">
      <dgm:prSet/>
      <dgm:spPr/>
      <dgm:t>
        <a:bodyPr/>
        <a:lstStyle/>
        <a:p>
          <a:endParaRPr lang="pt-BR"/>
        </a:p>
      </dgm:t>
    </dgm:pt>
    <dgm:pt modelId="{8E959DF0-E2A0-406C-909F-A3403ECCB2FF}" type="sibTrans" cxnId="{F09C5F98-F200-4CF5-B72E-4F2A44B7F78E}">
      <dgm:prSet/>
      <dgm:spPr/>
      <dgm:t>
        <a:bodyPr/>
        <a:lstStyle/>
        <a:p>
          <a:endParaRPr lang="pt-BR"/>
        </a:p>
      </dgm:t>
    </dgm:pt>
    <dgm:pt modelId="{02758C82-65E1-4E66-8040-7927D001B70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0" dirty="0" err="1"/>
            <a:t>.Net</a:t>
          </a:r>
          <a:endParaRPr lang="pt-BR" b="0" i="0" dirty="0"/>
        </a:p>
      </dgm:t>
    </dgm:pt>
    <dgm:pt modelId="{2753868C-62AF-459B-BCC1-A21C351DDD61}" type="parTrans" cxnId="{4EE17463-44A5-436E-8A4A-810C2E08A6F8}">
      <dgm:prSet/>
      <dgm:spPr/>
      <dgm:t>
        <a:bodyPr/>
        <a:lstStyle/>
        <a:p>
          <a:endParaRPr lang="pt-BR"/>
        </a:p>
      </dgm:t>
    </dgm:pt>
    <dgm:pt modelId="{D70FCC96-49EE-4BB8-B4E8-CCE46A7EA5AB}" type="sibTrans" cxnId="{4EE17463-44A5-436E-8A4A-810C2E08A6F8}">
      <dgm:prSet/>
      <dgm:spPr/>
      <dgm:t>
        <a:bodyPr/>
        <a:lstStyle/>
        <a:p>
          <a:endParaRPr lang="pt-BR"/>
        </a:p>
      </dgm:t>
    </dgm:pt>
    <dgm:pt modelId="{B8342A75-2190-4EF8-95C8-9D0F0AC7315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0" dirty="0"/>
            <a:t>Outras</a:t>
          </a:r>
        </a:p>
      </dgm:t>
    </dgm:pt>
    <dgm:pt modelId="{9CE2B742-0313-4E63-B9C5-C86AB3AFE895}" type="parTrans" cxnId="{3937BD8E-A980-4F30-B04F-C6A292D26FBA}">
      <dgm:prSet/>
      <dgm:spPr/>
      <dgm:t>
        <a:bodyPr/>
        <a:lstStyle/>
        <a:p>
          <a:endParaRPr lang="pt-BR"/>
        </a:p>
      </dgm:t>
    </dgm:pt>
    <dgm:pt modelId="{1AD36D1E-8E8E-4BFF-91AD-A96F42B22E70}" type="sibTrans" cxnId="{3937BD8E-A980-4F30-B04F-C6A292D26FBA}">
      <dgm:prSet/>
      <dgm:spPr/>
      <dgm:t>
        <a:bodyPr/>
        <a:lstStyle/>
        <a:p>
          <a:endParaRPr lang="pt-BR"/>
        </a:p>
      </dgm:t>
    </dgm:pt>
    <dgm:pt modelId="{CEACCDD3-4247-4995-AE84-EAB82532420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0" dirty="0"/>
            <a:t>Foco em comunicação</a:t>
          </a:r>
        </a:p>
      </dgm:t>
    </dgm:pt>
    <dgm:pt modelId="{5D9FA4CF-6A62-4D04-9F3F-BD94E118CF03}" type="parTrans" cxnId="{3F611F7A-C080-44C6-95DF-F377C048BFC0}">
      <dgm:prSet/>
      <dgm:spPr/>
      <dgm:t>
        <a:bodyPr/>
        <a:lstStyle/>
        <a:p>
          <a:endParaRPr lang="pt-BR"/>
        </a:p>
      </dgm:t>
    </dgm:pt>
    <dgm:pt modelId="{477AB222-6CCE-44F5-BAED-ABBF6C717F7E}" type="sibTrans" cxnId="{3F611F7A-C080-44C6-95DF-F377C048BFC0}">
      <dgm:prSet/>
      <dgm:spPr/>
      <dgm:t>
        <a:bodyPr/>
        <a:lstStyle/>
        <a:p>
          <a:endParaRPr lang="pt-BR"/>
        </a:p>
      </dgm:t>
    </dgm:pt>
    <dgm:pt modelId="{BE8C53D5-F92F-4855-AB6F-5D4DB926D66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0" dirty="0"/>
            <a:t>Cloud</a:t>
          </a:r>
        </a:p>
      </dgm:t>
    </dgm:pt>
    <dgm:pt modelId="{50E10E46-0F72-4820-979C-EB1BB98E0F05}" type="sibTrans" cxnId="{52DFAE1A-4AD0-4E46-AC24-6376C2E028D3}">
      <dgm:prSet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Computação em Nuvem"/>
        </a:ext>
      </dgm:extLst>
    </dgm:pt>
    <dgm:pt modelId="{0E1A3733-5C79-4BDF-B892-48A4DA65B3E0}" type="parTrans" cxnId="{52DFAE1A-4AD0-4E46-AC24-6376C2E028D3}">
      <dgm:prSet/>
      <dgm:spPr/>
      <dgm:t>
        <a:bodyPr/>
        <a:lstStyle/>
        <a:p>
          <a:endParaRPr lang="pt-BR"/>
        </a:p>
      </dgm:t>
    </dgm:pt>
    <dgm:pt modelId="{745AFE7F-1A0C-47C0-B592-B24FE0CC1D3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0" dirty="0"/>
            <a:t>Cultura </a:t>
          </a:r>
          <a:r>
            <a:rPr lang="pt-BR" b="0" i="0" dirty="0" err="1"/>
            <a:t>devops</a:t>
          </a:r>
          <a:endParaRPr lang="pt-BR" b="0" i="0" dirty="0"/>
        </a:p>
      </dgm:t>
    </dgm:pt>
    <dgm:pt modelId="{718757F3-77EE-480E-A590-A800CD0729AF}" type="parTrans" cxnId="{D442FEA8-B2A4-48C8-A760-411BFBD86A75}">
      <dgm:prSet/>
      <dgm:spPr/>
      <dgm:t>
        <a:bodyPr/>
        <a:lstStyle/>
        <a:p>
          <a:endParaRPr lang="pt-BR"/>
        </a:p>
      </dgm:t>
    </dgm:pt>
    <dgm:pt modelId="{5938FF72-66E3-42D0-AF6E-47A54B651165}" type="sibTrans" cxnId="{D442FEA8-B2A4-48C8-A760-411BFBD86A75}">
      <dgm:prSet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502066B1-BFB0-4733-AD6C-337431D0D3B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0" dirty="0"/>
            <a:t>Distribuir horizontal</a:t>
          </a:r>
        </a:p>
      </dgm:t>
    </dgm:pt>
    <dgm:pt modelId="{2B2FCA03-3EC3-4C2E-8EE7-74C8B71AAB7C}" type="parTrans" cxnId="{1FB62295-1ADA-4565-9374-43FC0FB2299F}">
      <dgm:prSet/>
      <dgm:spPr/>
      <dgm:t>
        <a:bodyPr/>
        <a:lstStyle/>
        <a:p>
          <a:endParaRPr lang="pt-BR"/>
        </a:p>
      </dgm:t>
    </dgm:pt>
    <dgm:pt modelId="{DA622E44-A786-44CC-B0F4-61F63AE362FF}" type="sibTrans" cxnId="{1FB62295-1ADA-4565-9374-43FC0FB2299F}">
      <dgm:prSet/>
      <dgm:spPr/>
      <dgm:t>
        <a:bodyPr/>
        <a:lstStyle/>
        <a:p>
          <a:endParaRPr lang="pt-BR"/>
        </a:p>
      </dgm:t>
    </dgm:pt>
    <dgm:pt modelId="{4A849183-456D-4D83-A267-0F5CF0F84C5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0" dirty="0"/>
            <a:t>Economizar CAPEX</a:t>
          </a:r>
        </a:p>
      </dgm:t>
    </dgm:pt>
    <dgm:pt modelId="{A1AF35B6-C097-4C1D-A44E-B42522500DB7}" type="parTrans" cxnId="{F93C5F3C-D978-4587-9014-796ADB30F62A}">
      <dgm:prSet/>
      <dgm:spPr/>
      <dgm:t>
        <a:bodyPr/>
        <a:lstStyle/>
        <a:p>
          <a:endParaRPr lang="pt-BR"/>
        </a:p>
      </dgm:t>
    </dgm:pt>
    <dgm:pt modelId="{F523DFF8-6DBB-4BCE-A518-32116167FE4E}" type="sibTrans" cxnId="{F93C5F3C-D978-4587-9014-796ADB30F62A}">
      <dgm:prSet/>
      <dgm:spPr/>
      <dgm:t>
        <a:bodyPr/>
        <a:lstStyle/>
        <a:p>
          <a:endParaRPr lang="pt-BR"/>
        </a:p>
      </dgm:t>
    </dgm:pt>
    <dgm:pt modelId="{881127EA-232D-4D74-AD43-C101A4995BC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0" dirty="0"/>
            <a:t>Implementar Cloud </a:t>
          </a:r>
          <a:r>
            <a:rPr lang="pt-BR" b="0" i="0" dirty="0" err="1"/>
            <a:t>Native</a:t>
          </a:r>
          <a:endParaRPr lang="pt-BR" b="0" i="0" dirty="0"/>
        </a:p>
      </dgm:t>
    </dgm:pt>
    <dgm:pt modelId="{0C70BE21-B2D2-4C1D-AA9E-ED46A9889C61}" type="parTrans" cxnId="{BD0824A3-87A6-4175-9F91-843AD7C98719}">
      <dgm:prSet/>
      <dgm:spPr/>
      <dgm:t>
        <a:bodyPr/>
        <a:lstStyle/>
        <a:p>
          <a:endParaRPr lang="pt-BR"/>
        </a:p>
      </dgm:t>
    </dgm:pt>
    <dgm:pt modelId="{BE672105-114A-47D8-A8A9-0EDA555D9B71}" type="sibTrans" cxnId="{BD0824A3-87A6-4175-9F91-843AD7C98719}">
      <dgm:prSet/>
      <dgm:spPr/>
      <dgm:t>
        <a:bodyPr/>
        <a:lstStyle/>
        <a:p>
          <a:endParaRPr lang="pt-BR" dirty="0"/>
        </a:p>
      </dgm:t>
    </dgm:pt>
    <dgm:pt modelId="{2821BF2A-82C8-4BC7-BB32-A8B54A23A17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0" dirty="0"/>
            <a:t>Containers e orquestradores</a:t>
          </a:r>
        </a:p>
      </dgm:t>
    </dgm:pt>
    <dgm:pt modelId="{F0DA03AE-9905-4585-9004-7701ED8AE66E}" type="parTrans" cxnId="{6B3DE310-0A0B-4FDC-9524-14BAB2B67D6C}">
      <dgm:prSet/>
      <dgm:spPr/>
      <dgm:t>
        <a:bodyPr/>
        <a:lstStyle/>
        <a:p>
          <a:endParaRPr lang="pt-BR"/>
        </a:p>
      </dgm:t>
    </dgm:pt>
    <dgm:pt modelId="{CB485CF8-B4F1-47DC-83F5-4EA4792F879D}" type="sibTrans" cxnId="{6B3DE310-0A0B-4FDC-9524-14BAB2B67D6C}">
      <dgm:prSet/>
      <dgm:spPr/>
      <dgm:t>
        <a:bodyPr/>
        <a:lstStyle/>
        <a:p>
          <a:endParaRPr lang="pt-BR"/>
        </a:p>
      </dgm:t>
    </dgm:pt>
    <dgm:pt modelId="{1E8A2A64-7F6B-4478-AC6A-DB34F1F4EF4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0" dirty="0"/>
            <a:t>Implementar </a:t>
          </a:r>
          <a:r>
            <a:rPr lang="pt-BR" b="0" i="0" dirty="0" err="1"/>
            <a:t>pattern</a:t>
          </a:r>
          <a:r>
            <a:rPr lang="pt-BR" b="0" i="0" dirty="0"/>
            <a:t> de controle de fontes</a:t>
          </a:r>
        </a:p>
      </dgm:t>
    </dgm:pt>
    <dgm:pt modelId="{B629DCB3-3840-436D-AB01-2585F476E34B}" type="parTrans" cxnId="{C04FBA64-118E-4599-8338-B81963885F76}">
      <dgm:prSet/>
      <dgm:spPr/>
      <dgm:t>
        <a:bodyPr/>
        <a:lstStyle/>
        <a:p>
          <a:endParaRPr lang="pt-BR" dirty="0"/>
        </a:p>
      </dgm:t>
    </dgm:pt>
    <dgm:pt modelId="{15C38AA5-AAF9-49E6-9B90-CDB5E7B69C86}" type="sibTrans" cxnId="{C04FBA64-118E-4599-8338-B81963885F76}">
      <dgm:prSet/>
      <dgm:spPr/>
      <dgm:t>
        <a:bodyPr/>
        <a:lstStyle/>
        <a:p>
          <a:endParaRPr lang="pt-BR"/>
        </a:p>
      </dgm:t>
    </dgm:pt>
    <dgm:pt modelId="{6D440D3B-F078-4843-838A-379A3A598E4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0" dirty="0"/>
            <a:t>Automatizar pipeline CI e CD</a:t>
          </a:r>
        </a:p>
      </dgm:t>
    </dgm:pt>
    <dgm:pt modelId="{B5983872-6490-44C5-89E6-71291CD3850E}" type="parTrans" cxnId="{39B2040D-E238-489A-A823-42BDC8D455CE}">
      <dgm:prSet/>
      <dgm:spPr/>
      <dgm:t>
        <a:bodyPr/>
        <a:lstStyle/>
        <a:p>
          <a:endParaRPr lang="pt-BR"/>
        </a:p>
      </dgm:t>
    </dgm:pt>
    <dgm:pt modelId="{7AB5D74F-DC3F-4F93-A259-0453B74DE9D9}" type="sibTrans" cxnId="{39B2040D-E238-489A-A823-42BDC8D455CE}">
      <dgm:prSet/>
      <dgm:spPr/>
      <dgm:t>
        <a:bodyPr/>
        <a:lstStyle/>
        <a:p>
          <a:endParaRPr lang="pt-BR" dirty="0"/>
        </a:p>
      </dgm:t>
    </dgm:pt>
    <dgm:pt modelId="{ECBA6CEA-75A1-40B6-BEA3-4D924F46ADB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0" dirty="0"/>
            <a:t>Trabalhar em conjunto </a:t>
          </a:r>
          <a:r>
            <a:rPr lang="pt-BR" b="0" i="0" dirty="0" err="1"/>
            <a:t>Dev</a:t>
          </a:r>
          <a:r>
            <a:rPr lang="pt-BR" b="0" i="0" dirty="0"/>
            <a:t> e </a:t>
          </a:r>
          <a:r>
            <a:rPr lang="pt-BR" b="0" i="0" dirty="0" err="1"/>
            <a:t>Ops</a:t>
          </a:r>
          <a:endParaRPr lang="pt-BR" b="0" i="0" dirty="0"/>
        </a:p>
      </dgm:t>
    </dgm:pt>
    <dgm:pt modelId="{5B16D2EF-0440-4636-B8E4-A36337A32ABC}" type="parTrans" cxnId="{E92F0B2D-29BB-4033-8D9E-7F2BBCF39BFA}">
      <dgm:prSet/>
      <dgm:spPr/>
      <dgm:t>
        <a:bodyPr/>
        <a:lstStyle/>
        <a:p>
          <a:endParaRPr lang="pt-BR"/>
        </a:p>
      </dgm:t>
    </dgm:pt>
    <dgm:pt modelId="{990D2289-72F2-4A83-928B-EF16560ADE3F}" type="sibTrans" cxnId="{E92F0B2D-29BB-4033-8D9E-7F2BBCF39BFA}">
      <dgm:prSet/>
      <dgm:spPr/>
      <dgm:t>
        <a:bodyPr/>
        <a:lstStyle/>
        <a:p>
          <a:endParaRPr lang="pt-BR"/>
        </a:p>
      </dgm:t>
    </dgm:pt>
    <dgm:pt modelId="{ADD8AFBC-EA26-4376-8D04-10EA4C431F4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0" dirty="0"/>
            <a:t>Implementar infraestrutura como código</a:t>
          </a:r>
        </a:p>
      </dgm:t>
    </dgm:pt>
    <dgm:pt modelId="{268CF3B6-14FD-4A18-B80B-3AD0F3AC4411}" type="parTrans" cxnId="{C8B81520-7A81-46A7-B102-D8DB220B412A}">
      <dgm:prSet/>
      <dgm:spPr/>
      <dgm:t>
        <a:bodyPr/>
        <a:lstStyle/>
        <a:p>
          <a:endParaRPr lang="pt-BR"/>
        </a:p>
      </dgm:t>
    </dgm:pt>
    <dgm:pt modelId="{A7DCACEE-1C53-4F17-BA7A-0C0B2CF8E4ED}" type="sibTrans" cxnId="{C8B81520-7A81-46A7-B102-D8DB220B412A}">
      <dgm:prSet/>
      <dgm:spPr/>
      <dgm:t>
        <a:bodyPr/>
        <a:lstStyle/>
        <a:p>
          <a:endParaRPr lang="pt-BR"/>
        </a:p>
      </dgm:t>
    </dgm:pt>
    <dgm:pt modelId="{6A63F959-B724-46C5-826D-86B5610C5014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0" dirty="0"/>
            <a:t>Legado disponível com roteamento</a:t>
          </a:r>
          <a:endParaRPr lang="pt-BR" dirty="0"/>
        </a:p>
      </dgm:t>
    </dgm:pt>
    <dgm:pt modelId="{AD729F76-E77A-4771-AC7F-B0F05247B49A}" type="parTrans" cxnId="{DC4E3FCE-AE22-4116-9C31-D8BA1967E426}">
      <dgm:prSet/>
      <dgm:spPr/>
      <dgm:t>
        <a:bodyPr/>
        <a:lstStyle/>
        <a:p>
          <a:endParaRPr lang="pt-BR"/>
        </a:p>
      </dgm:t>
    </dgm:pt>
    <dgm:pt modelId="{42518956-8CF3-4FD9-A347-09478E7FC1AD}" type="sibTrans" cxnId="{DC4E3FCE-AE22-4116-9C31-D8BA1967E426}">
      <dgm:prSet/>
      <dgm:spPr/>
      <dgm:t>
        <a:bodyPr/>
        <a:lstStyle/>
        <a:p>
          <a:endParaRPr lang="pt-BR"/>
        </a:p>
      </dgm:t>
    </dgm:pt>
    <dgm:pt modelId="{C0025DE3-CCB8-4651-983B-7600339248CC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dirty="0"/>
            <a:t>Ao tempo o legado deixará de ser importante</a:t>
          </a:r>
        </a:p>
      </dgm:t>
    </dgm:pt>
    <dgm:pt modelId="{71A3FB51-4EFC-4863-A71B-040C87460E49}" type="parTrans" cxnId="{66661916-8888-4DB9-9B91-6471A477E003}">
      <dgm:prSet/>
      <dgm:spPr/>
      <dgm:t>
        <a:bodyPr/>
        <a:lstStyle/>
        <a:p>
          <a:endParaRPr lang="pt-BR"/>
        </a:p>
      </dgm:t>
    </dgm:pt>
    <dgm:pt modelId="{0186B8CC-509B-461F-AEE3-45423DB3C9B7}" type="sibTrans" cxnId="{66661916-8888-4DB9-9B91-6471A477E003}">
      <dgm:prSet/>
      <dgm:spPr/>
      <dgm:t>
        <a:bodyPr/>
        <a:lstStyle/>
        <a:p>
          <a:endParaRPr lang="pt-BR"/>
        </a:p>
      </dgm:t>
    </dgm:pt>
    <dgm:pt modelId="{B3FB8C81-F112-488B-A6C1-C6D5CBD2B1E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0" dirty="0"/>
            <a:t>Usar o poder do Cloud</a:t>
          </a:r>
        </a:p>
      </dgm:t>
    </dgm:pt>
    <dgm:pt modelId="{E6795664-781A-4F9E-B9D1-DDC53CDB266D}" type="parTrans" cxnId="{A4C0272F-D844-4FBA-99B4-CC0FE68B8115}">
      <dgm:prSet/>
      <dgm:spPr/>
      <dgm:t>
        <a:bodyPr/>
        <a:lstStyle/>
        <a:p>
          <a:endParaRPr lang="pt-BR"/>
        </a:p>
      </dgm:t>
    </dgm:pt>
    <dgm:pt modelId="{BEA45FA5-2A03-4D1F-8FF8-FA5E55178475}" type="sibTrans" cxnId="{A4C0272F-D844-4FBA-99B4-CC0FE68B8115}">
      <dgm:prSet/>
      <dgm:spPr/>
      <dgm:t>
        <a:bodyPr/>
        <a:lstStyle/>
        <a:p>
          <a:endParaRPr lang="pt-BR"/>
        </a:p>
      </dgm:t>
    </dgm:pt>
    <dgm:pt modelId="{F5E3A73A-F7BF-40D5-AC37-876988C6C6E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0" dirty="0"/>
            <a:t>Implementar </a:t>
          </a:r>
          <a:r>
            <a:rPr lang="pt-BR" b="0" i="0" dirty="0" err="1"/>
            <a:t>observabilidade</a:t>
          </a:r>
          <a:endParaRPr lang="pt-BR" b="0" i="0" dirty="0"/>
        </a:p>
      </dgm:t>
    </dgm:pt>
    <dgm:pt modelId="{9070B229-BFDC-42E7-ADD8-162077CDAE75}" type="parTrans" cxnId="{3236B5AC-C9A0-44C0-AB16-109E768EF83B}">
      <dgm:prSet/>
      <dgm:spPr/>
      <dgm:t>
        <a:bodyPr/>
        <a:lstStyle/>
        <a:p>
          <a:endParaRPr lang="pt-BR"/>
        </a:p>
      </dgm:t>
    </dgm:pt>
    <dgm:pt modelId="{AE734A4C-838F-4404-8E79-B8538D06247B}" type="sibTrans" cxnId="{3236B5AC-C9A0-44C0-AB16-109E768EF83B}">
      <dgm:prSet/>
      <dgm:spPr/>
      <dgm:t>
        <a:bodyPr/>
        <a:lstStyle/>
        <a:p>
          <a:endParaRPr lang="pt-BR"/>
        </a:p>
      </dgm:t>
    </dgm:pt>
    <dgm:pt modelId="{2D9415EB-B5B3-49F6-AE1A-C9645813E41C}" type="pres">
      <dgm:prSet presAssocID="{8F3D9E2E-027A-47A7-88D7-2D35FA9C88FA}" presName="Name0" presStyleCnt="0">
        <dgm:presLayoutVars>
          <dgm:chMax val="8"/>
          <dgm:chPref val="8"/>
          <dgm:dir/>
        </dgm:presLayoutVars>
      </dgm:prSet>
      <dgm:spPr/>
    </dgm:pt>
    <dgm:pt modelId="{1660A19E-73F9-4F87-B869-066653AC1E09}" type="pres">
      <dgm:prSet presAssocID="{2494BB12-9897-402B-81A0-4333013FE1A2}" presName="parent_text_1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211FC788-C4B9-4B91-92B8-6DFA95CDB663}" type="pres">
      <dgm:prSet presAssocID="{2494BB12-9897-402B-81A0-4333013FE1A2}" presName="image_accent_1" presStyleCnt="0"/>
      <dgm:spPr/>
    </dgm:pt>
    <dgm:pt modelId="{34779E58-7323-41E0-A662-FAC71C125DD9}" type="pres">
      <dgm:prSet presAssocID="{2494BB12-9897-402B-81A0-4333013FE1A2}" presName="imageAccentRepeatNode" presStyleLbl="alignNode1" presStyleIdx="0" presStyleCnt="9"/>
      <dgm:spPr/>
    </dgm:pt>
    <dgm:pt modelId="{01F04937-ADBE-46A0-95FC-7B439CB92E0A}" type="pres">
      <dgm:prSet presAssocID="{2494BB12-9897-402B-81A0-4333013FE1A2}" presName="accent_1" presStyleLbl="alignNode1" presStyleIdx="1" presStyleCnt="9"/>
      <dgm:spPr/>
    </dgm:pt>
    <dgm:pt modelId="{A5B652D8-3FFE-4C0A-97D7-253F1D687350}" type="pres">
      <dgm:prSet presAssocID="{FC22624F-CEB3-49B4-9387-8A6257638682}" presName="image_1" presStyleCnt="0"/>
      <dgm:spPr/>
    </dgm:pt>
    <dgm:pt modelId="{34800FCE-BC14-4B86-B566-E9A0E11FF516}" type="pres">
      <dgm:prSet presAssocID="{FC22624F-CEB3-49B4-9387-8A6257638682}" presName="imageRepeatNode" presStyleLbl="fgImgPlace1" presStyleIdx="0" presStyleCnt="5"/>
      <dgm:spPr/>
    </dgm:pt>
    <dgm:pt modelId="{7627D4BB-CE14-4283-AA2B-26AAE69A310D}" type="pres">
      <dgm:prSet presAssocID="{ABAFC521-61A4-4FF2-B4D5-70E49F82FFC4}" presName="parent_text_2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06FF7E64-9559-4BA6-9551-801440F36FD6}" type="pres">
      <dgm:prSet presAssocID="{ABAFC521-61A4-4FF2-B4D5-70E49F82FFC4}" presName="image_accent_2" presStyleCnt="0"/>
      <dgm:spPr/>
    </dgm:pt>
    <dgm:pt modelId="{CE16E444-AB65-4052-AAC1-2564D18F3080}" type="pres">
      <dgm:prSet presAssocID="{ABAFC521-61A4-4FF2-B4D5-70E49F82FFC4}" presName="imageAccentRepeatNode" presStyleLbl="alignNode1" presStyleIdx="2" presStyleCnt="9"/>
      <dgm:spPr/>
    </dgm:pt>
    <dgm:pt modelId="{8C4686BD-9DC0-42AF-B99C-11225692A69D}" type="pres">
      <dgm:prSet presAssocID="{87E9C230-AFCC-487C-A08E-F37D69A853A9}" presName="image_2" presStyleCnt="0"/>
      <dgm:spPr/>
    </dgm:pt>
    <dgm:pt modelId="{E5D79787-0AEA-4AC6-8D51-AD77BF0737AA}" type="pres">
      <dgm:prSet presAssocID="{87E9C230-AFCC-487C-A08E-F37D69A853A9}" presName="imageRepeatNode" presStyleLbl="fgImgPlace1" presStyleIdx="1" presStyleCnt="5"/>
      <dgm:spPr/>
    </dgm:pt>
    <dgm:pt modelId="{D706FE98-5DDF-4F6B-8A8C-F0A1A278726E}" type="pres">
      <dgm:prSet presAssocID="{BACD7ECF-ED92-465F-98FD-88BA576B9D01}" presName="image_accent_3" presStyleCnt="0"/>
      <dgm:spPr/>
    </dgm:pt>
    <dgm:pt modelId="{26FED788-8320-4297-A1D1-7FB7C0A2C984}" type="pres">
      <dgm:prSet presAssocID="{BACD7ECF-ED92-465F-98FD-88BA576B9D01}" presName="imageAccentRepeatNode" presStyleLbl="alignNode1" presStyleIdx="3" presStyleCnt="9"/>
      <dgm:spPr/>
    </dgm:pt>
    <dgm:pt modelId="{16648437-B788-4FA4-8822-EAB57434EB99}" type="pres">
      <dgm:prSet presAssocID="{BACD7ECF-ED92-465F-98FD-88BA576B9D01}" presName="parent_text_3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564354D4-0E24-4B7D-A0A9-B008250C779E}" type="pres">
      <dgm:prSet presAssocID="{BACD7ECF-ED92-465F-98FD-88BA576B9D01}" presName="accent_2" presStyleLbl="alignNode1" presStyleIdx="4" presStyleCnt="9"/>
      <dgm:spPr/>
    </dgm:pt>
    <dgm:pt modelId="{B1D88AA3-B990-4797-8767-32141EC81F48}" type="pres">
      <dgm:prSet presAssocID="{BACD7ECF-ED92-465F-98FD-88BA576B9D01}" presName="accent_3" presStyleLbl="alignNode1" presStyleIdx="5" presStyleCnt="9"/>
      <dgm:spPr/>
    </dgm:pt>
    <dgm:pt modelId="{33292868-5F96-4DDA-A3A9-62EAA0DF0737}" type="pres">
      <dgm:prSet presAssocID="{0499FC25-1A32-4C90-A050-59A643011096}" presName="image_3" presStyleCnt="0"/>
      <dgm:spPr/>
    </dgm:pt>
    <dgm:pt modelId="{FCC458D0-544B-496B-B43C-7F330100BAE0}" type="pres">
      <dgm:prSet presAssocID="{0499FC25-1A32-4C90-A050-59A643011096}" presName="imageRepeatNode" presStyleLbl="fgImgPlace1" presStyleIdx="2" presStyleCnt="5"/>
      <dgm:spPr/>
    </dgm:pt>
    <dgm:pt modelId="{0F5B6F89-25BF-45BC-8811-9B009D32CF3F}" type="pres">
      <dgm:prSet presAssocID="{BE8C53D5-F92F-4855-AB6F-5D4DB926D669}" presName="image_accent_4" presStyleCnt="0"/>
      <dgm:spPr/>
    </dgm:pt>
    <dgm:pt modelId="{07DF8B24-2027-46D1-83D3-D8A1C4A23DFC}" type="pres">
      <dgm:prSet presAssocID="{BE8C53D5-F92F-4855-AB6F-5D4DB926D669}" presName="imageAccentRepeatNode" presStyleLbl="alignNode1" presStyleIdx="6" presStyleCnt="9"/>
      <dgm:spPr/>
    </dgm:pt>
    <dgm:pt modelId="{E14B068C-3A86-4F1B-9EB3-BB74FC7F6D64}" type="pres">
      <dgm:prSet presAssocID="{BE8C53D5-F92F-4855-AB6F-5D4DB926D669}" presName="parent_text_4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65296837-62C6-41C0-A5D6-96A5CE1E4C93}" type="pres">
      <dgm:prSet presAssocID="{BE8C53D5-F92F-4855-AB6F-5D4DB926D669}" presName="accent_4" presStyleLbl="alignNode1" presStyleIdx="7" presStyleCnt="9"/>
      <dgm:spPr/>
    </dgm:pt>
    <dgm:pt modelId="{C52E3B68-CD57-4110-8F7D-A0C43FA20058}" type="pres">
      <dgm:prSet presAssocID="{50E10E46-0F72-4820-979C-EB1BB98E0F05}" presName="image_4" presStyleCnt="0"/>
      <dgm:spPr/>
    </dgm:pt>
    <dgm:pt modelId="{38068FBF-A7E4-4B92-88F4-4D5C5BDC468F}" type="pres">
      <dgm:prSet presAssocID="{50E10E46-0F72-4820-979C-EB1BB98E0F05}" presName="imageRepeatNode" presStyleLbl="fgImgPlace1" presStyleIdx="3" presStyleCnt="5"/>
      <dgm:spPr/>
    </dgm:pt>
    <dgm:pt modelId="{5368690B-0D59-40C7-AB95-633F6FEFEA8D}" type="pres">
      <dgm:prSet presAssocID="{745AFE7F-1A0C-47C0-B592-B24FE0CC1D35}" presName="image_accent_5" presStyleCnt="0"/>
      <dgm:spPr/>
    </dgm:pt>
    <dgm:pt modelId="{9A89E3AA-BE59-4660-B3D5-BFB92BA6ECD9}" type="pres">
      <dgm:prSet presAssocID="{745AFE7F-1A0C-47C0-B592-B24FE0CC1D35}" presName="imageAccentRepeatNode" presStyleLbl="alignNode1" presStyleIdx="8" presStyleCnt="9"/>
      <dgm:spPr/>
    </dgm:pt>
    <dgm:pt modelId="{4DBFDC60-7B5A-4B09-85A8-900E3FC43B86}" type="pres">
      <dgm:prSet presAssocID="{745AFE7F-1A0C-47C0-B592-B24FE0CC1D35}" presName="parent_text_5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29B999B7-A7F9-4811-84E2-E7E3D73E56FA}" type="pres">
      <dgm:prSet presAssocID="{5938FF72-66E3-42D0-AF6E-47A54B651165}" presName="image_5" presStyleCnt="0"/>
      <dgm:spPr/>
    </dgm:pt>
    <dgm:pt modelId="{2E3AE336-106A-4EF8-A11F-9E38791FDA38}" type="pres">
      <dgm:prSet presAssocID="{5938FF72-66E3-42D0-AF6E-47A54B651165}" presName="imageRepeatNode" presStyleLbl="fgImgPlace1" presStyleIdx="4" presStyleCnt="5"/>
      <dgm:spPr/>
    </dgm:pt>
  </dgm:ptLst>
  <dgm:cxnLst>
    <dgm:cxn modelId="{7749DC06-E247-496B-A89D-48A0B65477D8}" type="presOf" srcId="{2494BB12-9897-402B-81A0-4333013FE1A2}" destId="{1660A19E-73F9-4F87-B869-066653AC1E09}" srcOrd="0" destOrd="0" presId="urn:microsoft.com/office/officeart/2008/layout/BubblePictureList"/>
    <dgm:cxn modelId="{D0EF0E07-8CD0-4670-8B39-73E3B874086F}" type="presOf" srcId="{990D2289-72F2-4A83-928B-EF16560ADE3F}" destId="{4DBFDC60-7B5A-4B09-85A8-900E3FC43B86}" srcOrd="0" destOrd="3" presId="urn:microsoft.com/office/officeart/2008/layout/BubblePictureList"/>
    <dgm:cxn modelId="{9383EB0B-D72D-40E1-8B6F-C8F527F96C75}" type="presOf" srcId="{9CE2B742-0313-4E63-B9C5-C86AB3AFE895}" destId="{1660A19E-73F9-4F87-B869-066653AC1E09}" srcOrd="0" destOrd="7" presId="urn:microsoft.com/office/officeart/2008/layout/BubblePictureList"/>
    <dgm:cxn modelId="{39B2040D-E238-489A-A823-42BDC8D455CE}" srcId="{745AFE7F-1A0C-47C0-B592-B24FE0CC1D35}" destId="{6D440D3B-F078-4843-838A-379A3A598E40}" srcOrd="2" destOrd="0" parTransId="{B5983872-6490-44C5-89E6-71291CD3850E}" sibTransId="{7AB5D74F-DC3F-4F93-A259-0453B74DE9D9}"/>
    <dgm:cxn modelId="{6B3DE310-0A0B-4FDC-9524-14BAB2B67D6C}" srcId="{2494BB12-9897-402B-81A0-4333013FE1A2}" destId="{2821BF2A-82C8-4BC7-BB32-A8B54A23A178}" srcOrd="4" destOrd="0" parTransId="{F0DA03AE-9905-4585-9004-7701ED8AE66E}" sibTransId="{CB485CF8-B4F1-47DC-83F5-4EA4792F879D}"/>
    <dgm:cxn modelId="{98278A12-E599-46DB-904C-2A27229FF6F0}" srcId="{ABAFC521-61A4-4FF2-B4D5-70E49F82FFC4}" destId="{B0DD5A28-27C2-4174-8C45-33F33624DCD0}" srcOrd="2" destOrd="0" parTransId="{ACCCCB47-645E-4692-BE1C-214C67A33549}" sibTransId="{B477107F-121F-46B5-AEA9-C104F88DBFDE}"/>
    <dgm:cxn modelId="{66661916-8888-4DB9-9B91-6471A477E003}" srcId="{BACD7ECF-ED92-465F-98FD-88BA576B9D01}" destId="{C0025DE3-CCB8-4651-983B-7600339248CC}" srcOrd="3" destOrd="0" parTransId="{71A3FB51-4EFC-4863-A71B-040C87460E49}" sibTransId="{0186B8CC-509B-461F-AEE3-45423DB3C9B7}"/>
    <dgm:cxn modelId="{52DFAE1A-4AD0-4E46-AC24-6376C2E028D3}" srcId="{8F3D9E2E-027A-47A7-88D7-2D35FA9C88FA}" destId="{BE8C53D5-F92F-4855-AB6F-5D4DB926D669}" srcOrd="3" destOrd="0" parTransId="{0E1A3733-5C79-4BDF-B892-48A4DA65B3E0}" sibTransId="{50E10E46-0F72-4820-979C-EB1BB98E0F05}"/>
    <dgm:cxn modelId="{C8B81520-7A81-46A7-B102-D8DB220B412A}" srcId="{745AFE7F-1A0C-47C0-B592-B24FE0CC1D35}" destId="{ADD8AFBC-EA26-4376-8D04-10EA4C431F4D}" srcOrd="4" destOrd="0" parTransId="{268CF3B6-14FD-4A18-B80B-3AD0F3AC4411}" sibTransId="{A7DCACEE-1C53-4F17-BA7A-0C0B2CF8E4ED}"/>
    <dgm:cxn modelId="{95B61623-7C35-4EB4-A29D-8B63D003A0C2}" type="presOf" srcId="{04977FDC-B89D-4EB7-A1F2-ADE1F3B246B7}" destId="{7627D4BB-CE14-4283-AA2B-26AAE69A310D}" srcOrd="0" destOrd="5" presId="urn:microsoft.com/office/officeart/2008/layout/BubblePictureList"/>
    <dgm:cxn modelId="{1F34C525-28C6-45F6-ACEF-ABC712675546}" type="presOf" srcId="{ECBA6CEA-75A1-40B6-BEA3-4D924F46ADBA}" destId="{4DBFDC60-7B5A-4B09-85A8-900E3FC43B86}" srcOrd="0" destOrd="2" presId="urn:microsoft.com/office/officeart/2008/layout/BubblePictureList"/>
    <dgm:cxn modelId="{D5939A28-6D8E-4036-A019-46A5DCA1C686}" type="presOf" srcId="{477AB222-6CCE-44F5-BAED-ABBF6C717F7E}" destId="{1660A19E-73F9-4F87-B869-066653AC1E09}" srcOrd="0" destOrd="12" presId="urn:microsoft.com/office/officeart/2008/layout/BubblePictureList"/>
    <dgm:cxn modelId="{E0D6F928-D30C-4669-8A23-88C76E1CFF3F}" type="presOf" srcId="{0C70BE21-B2D2-4C1D-AA9E-ED46A9889C61}" destId="{E14B068C-3A86-4F1B-9EB3-BB74FC7F6D64}" srcOrd="0" destOrd="1" presId="urn:microsoft.com/office/officeart/2008/layout/BubblePictureList"/>
    <dgm:cxn modelId="{EA1A4E29-8A71-4C8E-9FE0-260F1708BE16}" type="presOf" srcId="{A4358EEB-2CAF-41C4-944D-06C480B84C78}" destId="{7627D4BB-CE14-4283-AA2B-26AAE69A310D}" srcOrd="0" destOrd="4" presId="urn:microsoft.com/office/officeart/2008/layout/BubblePictureList"/>
    <dgm:cxn modelId="{4D3E2A2A-81EA-406D-A3CB-10042EB88E24}" type="presOf" srcId="{8C6376B7-40FC-4437-BAD4-25AB15956ECB}" destId="{16648437-B788-4FA4-8822-EAB57434EB99}" srcOrd="0" destOrd="4" presId="urn:microsoft.com/office/officeart/2008/layout/BubblePictureList"/>
    <dgm:cxn modelId="{E92F0B2D-29BB-4033-8D9E-7F2BBCF39BFA}" srcId="{745AFE7F-1A0C-47C0-B592-B24FE0CC1D35}" destId="{ECBA6CEA-75A1-40B6-BEA3-4D924F46ADBA}" srcOrd="0" destOrd="0" parTransId="{5B16D2EF-0440-4636-B8E4-A36337A32ABC}" sibTransId="{990D2289-72F2-4A83-928B-EF16560ADE3F}"/>
    <dgm:cxn modelId="{A4C0272F-D844-4FBA-99B4-CC0FE68B8115}" srcId="{BE8C53D5-F92F-4855-AB6F-5D4DB926D669}" destId="{B3FB8C81-F112-488B-A6C1-C6D5CBD2B1E1}" srcOrd="3" destOrd="0" parTransId="{E6795664-781A-4F9E-B9D1-DDC53CDB266D}" sibTransId="{BEA45FA5-2A03-4D1F-8FF8-FA5E55178475}"/>
    <dgm:cxn modelId="{746A9630-1DC6-481A-9145-844E2D53A191}" type="presOf" srcId="{BACD7ECF-ED92-465F-98FD-88BA576B9D01}" destId="{16648437-B788-4FA4-8822-EAB57434EB99}" srcOrd="0" destOrd="0" presId="urn:microsoft.com/office/officeart/2008/layout/BubblePictureList"/>
    <dgm:cxn modelId="{E5B5EB3A-584C-45BD-8AF3-AC4743555941}" type="presOf" srcId="{2753868C-62AF-459B-BCC1-A21C351DDD61}" destId="{1660A19E-73F9-4F87-B869-066653AC1E09}" srcOrd="0" destOrd="4" presId="urn:microsoft.com/office/officeart/2008/layout/BubblePictureList"/>
    <dgm:cxn modelId="{851F453B-1157-416A-835C-3C4A145A4291}" type="presOf" srcId="{ACCCCB47-645E-4692-BE1C-214C67A33549}" destId="{7627D4BB-CE14-4283-AA2B-26AAE69A310D}" srcOrd="0" destOrd="7" presId="urn:microsoft.com/office/officeart/2008/layout/BubblePictureList"/>
    <dgm:cxn modelId="{1ADA253C-BF6C-45D5-AEC4-D3AEC2864807}" type="presOf" srcId="{5B16D2EF-0440-4636-B8E4-A36337A32ABC}" destId="{4DBFDC60-7B5A-4B09-85A8-900E3FC43B86}" srcOrd="0" destOrd="1" presId="urn:microsoft.com/office/officeart/2008/layout/BubblePictureList"/>
    <dgm:cxn modelId="{F93C5F3C-D978-4587-9014-796ADB30F62A}" srcId="{BE8C53D5-F92F-4855-AB6F-5D4DB926D669}" destId="{4A849183-456D-4D83-A267-0F5CF0F84C5A}" srcOrd="2" destOrd="0" parTransId="{A1AF35B6-C097-4C1D-A44E-B42522500DB7}" sibTransId="{F523DFF8-6DBB-4BCE-A518-32116167FE4E}"/>
    <dgm:cxn modelId="{B770803E-8415-43C3-B59F-4F7544123C82}" type="presOf" srcId="{F523DFF8-6DBB-4BCE-A518-32116167FE4E}" destId="{E14B068C-3A86-4F1B-9EB3-BB74FC7F6D64}" srcOrd="0" destOrd="9" presId="urn:microsoft.com/office/officeart/2008/layout/BubblePictureList"/>
    <dgm:cxn modelId="{8726D13E-0868-455D-98FF-51C8E9E4B743}" type="presOf" srcId="{5D9FA4CF-6A62-4D04-9F3F-BD94E118CF03}" destId="{1660A19E-73F9-4F87-B869-066653AC1E09}" srcOrd="0" destOrd="10" presId="urn:microsoft.com/office/officeart/2008/layout/BubblePictureList"/>
    <dgm:cxn modelId="{AE25073F-C3FA-4331-B65A-FA9AE6490AF6}" type="presOf" srcId="{D70FCC96-49EE-4BB8-B4E8-CCE46A7EA5AB}" destId="{1660A19E-73F9-4F87-B869-066653AC1E09}" srcOrd="0" destOrd="6" presId="urn:microsoft.com/office/officeart/2008/layout/BubblePictureList"/>
    <dgm:cxn modelId="{9CF68F40-14D0-4403-B174-15C5F6BA2B7D}" srcId="{8F3D9E2E-027A-47A7-88D7-2D35FA9C88FA}" destId="{BACD7ECF-ED92-465F-98FD-88BA576B9D01}" srcOrd="2" destOrd="0" parTransId="{EE61F007-AA5A-4EB6-933A-B05EFED4BD89}" sibTransId="{0499FC25-1A32-4C90-A050-59A643011096}"/>
    <dgm:cxn modelId="{9AAA705D-05A3-4254-B8ED-A4AC55CDE4C8}" type="presOf" srcId="{7AB5D74F-DC3F-4F93-A259-0453B74DE9D9}" destId="{4DBFDC60-7B5A-4B09-85A8-900E3FC43B86}" srcOrd="0" destOrd="9" presId="urn:microsoft.com/office/officeart/2008/layout/BubblePictureList"/>
    <dgm:cxn modelId="{477BA55E-FFBE-4F1D-866C-5E1CCB376678}" type="presOf" srcId="{C0DC31E3-7E2B-4F60-9886-4238A1D9FAE8}" destId="{16648437-B788-4FA4-8822-EAB57434EB99}" srcOrd="0" destOrd="6" presId="urn:microsoft.com/office/officeart/2008/layout/BubblePictureList"/>
    <dgm:cxn modelId="{3C4E7B5F-78B5-4129-8FCE-A0A55976B76D}" type="presOf" srcId="{F5E3A73A-F7BF-40D5-AC37-876988C6C6E1}" destId="{4DBFDC60-7B5A-4B09-85A8-900E3FC43B86}" srcOrd="0" destOrd="11" presId="urn:microsoft.com/office/officeart/2008/layout/BubblePictureList"/>
    <dgm:cxn modelId="{4EE17463-44A5-436E-8A4A-810C2E08A6F8}" srcId="{2494BB12-9897-402B-81A0-4333013FE1A2}" destId="{02758C82-65E1-4E66-8040-7927D001B709}" srcOrd="1" destOrd="0" parTransId="{2753868C-62AF-459B-BCC1-A21C351DDD61}" sibTransId="{D70FCC96-49EE-4BB8-B4E8-CCE46A7EA5AB}"/>
    <dgm:cxn modelId="{A283D743-0C6C-4A35-801A-CC409D6A5B40}" type="presOf" srcId="{268CF3B6-14FD-4A18-B80B-3AD0F3AC4411}" destId="{4DBFDC60-7B5A-4B09-85A8-900E3FC43B86}" srcOrd="0" destOrd="13" presId="urn:microsoft.com/office/officeart/2008/layout/BubblePictureList"/>
    <dgm:cxn modelId="{0AB7B964-1391-49DF-B6A2-E58E544EC296}" type="presOf" srcId="{DA622E44-A786-44CC-B0F4-61F63AE362FF}" destId="{E14B068C-3A86-4F1B-9EB3-BB74FC7F6D64}" srcOrd="0" destOrd="6" presId="urn:microsoft.com/office/officeart/2008/layout/BubblePictureList"/>
    <dgm:cxn modelId="{C04FBA64-118E-4599-8338-B81963885F76}" srcId="{745AFE7F-1A0C-47C0-B592-B24FE0CC1D35}" destId="{1E8A2A64-7F6B-4478-AC6A-DB34F1F4EF46}" srcOrd="1" destOrd="0" parTransId="{B629DCB3-3840-436D-AB01-2585F476E34B}" sibTransId="{15C38AA5-AAF9-49E6-9B90-CDB5E7B69C86}"/>
    <dgm:cxn modelId="{671E2765-9FDE-4B0E-8185-1477B86A1B2D}" type="presOf" srcId="{AE734A4C-838F-4404-8E79-B8538D06247B}" destId="{4DBFDC60-7B5A-4B09-85A8-900E3FC43B86}" srcOrd="0" destOrd="12" presId="urn:microsoft.com/office/officeart/2008/layout/BubblePictureList"/>
    <dgm:cxn modelId="{5AAF4E65-763B-450A-ABBA-09B86FDE920A}" type="presOf" srcId="{745AFE7F-1A0C-47C0-B592-B24FE0CC1D35}" destId="{4DBFDC60-7B5A-4B09-85A8-900E3FC43B86}" srcOrd="0" destOrd="0" presId="urn:microsoft.com/office/officeart/2008/layout/BubblePictureList"/>
    <dgm:cxn modelId="{ACF84F49-CE52-4C42-90EB-D4D5D1477D49}" type="presOf" srcId="{1AD36D1E-8E8E-4BFF-91AD-A96F42B22E70}" destId="{1660A19E-73F9-4F87-B869-066653AC1E09}" srcOrd="0" destOrd="9" presId="urn:microsoft.com/office/officeart/2008/layout/BubblePictureList"/>
    <dgm:cxn modelId="{4FF8624A-803C-4994-AAAF-503D1C0CB265}" type="presOf" srcId="{A1AF35B6-C097-4C1D-A44E-B42522500DB7}" destId="{E14B068C-3A86-4F1B-9EB3-BB74FC7F6D64}" srcOrd="0" destOrd="7" presId="urn:microsoft.com/office/officeart/2008/layout/BubblePictureList"/>
    <dgm:cxn modelId="{2469964C-75AC-4CBF-B3A4-CAE0FBA19D9B}" type="presOf" srcId="{8E959DF0-E2A0-406C-909F-A3403ECCB2FF}" destId="{1660A19E-73F9-4F87-B869-066653AC1E09}" srcOrd="0" destOrd="3" presId="urn:microsoft.com/office/officeart/2008/layout/BubblePictureList"/>
    <dgm:cxn modelId="{CEB1A372-5C5B-4921-AC5E-7F1868724163}" type="presOf" srcId="{4A849183-456D-4D83-A267-0F5CF0F84C5A}" destId="{E14B068C-3A86-4F1B-9EB3-BB74FC7F6D64}" srcOrd="0" destOrd="8" presId="urn:microsoft.com/office/officeart/2008/layout/BubblePictureList"/>
    <dgm:cxn modelId="{B843C952-5430-4DF8-AFD4-A5B7CFDA4080}" srcId="{ABAFC521-61A4-4FF2-B4D5-70E49F82FFC4}" destId="{34D95B68-AF63-48F3-A3FA-43157795612D}" srcOrd="0" destOrd="0" parTransId="{30EA74B1-7D0F-4CF9-8E0A-8965C55EBE98}" sibTransId="{C1B760E3-3585-4EA9-9DEF-433F3648D3B4}"/>
    <dgm:cxn modelId="{88941955-1933-4C7D-91A7-9CAA08EDE165}" srcId="{BACD7ECF-ED92-465F-98FD-88BA576B9D01}" destId="{52A39DD8-8D8F-4866-B6A8-9272A88F6A01}" srcOrd="1" destOrd="0" parTransId="{8C6376B7-40FC-4437-BAD4-25AB15956ECB}" sibTransId="{C0DC31E3-7E2B-4F60-9886-4238A1D9FAE8}"/>
    <dgm:cxn modelId="{FE018678-7B4F-4BC4-9282-37FC0CF95059}" type="presOf" srcId="{E6795664-781A-4F9E-B9D1-DDC53CDB266D}" destId="{E14B068C-3A86-4F1B-9EB3-BB74FC7F6D64}" srcOrd="0" destOrd="10" presId="urn:microsoft.com/office/officeart/2008/layout/BubblePictureList"/>
    <dgm:cxn modelId="{C791E578-4AB1-488B-9991-C3110F1CE022}" srcId="{ABAFC521-61A4-4FF2-B4D5-70E49F82FFC4}" destId="{04977FDC-B89D-4EB7-A1F2-ADE1F3B246B7}" srcOrd="1" destOrd="0" parTransId="{A4358EEB-2CAF-41C4-944D-06C480B84C78}" sibTransId="{9E11BCDB-798C-4EE5-9C15-AC761641B755}"/>
    <dgm:cxn modelId="{F15C9379-D853-4996-8735-400461A3820A}" type="presOf" srcId="{0499FC25-1A32-4C90-A050-59A643011096}" destId="{FCC458D0-544B-496B-B43C-7F330100BAE0}" srcOrd="0" destOrd="0" presId="urn:microsoft.com/office/officeart/2008/layout/BubblePictureList"/>
    <dgm:cxn modelId="{3F611F7A-C080-44C6-95DF-F377C048BFC0}" srcId="{2494BB12-9897-402B-81A0-4333013FE1A2}" destId="{CEACCDD3-4247-4995-AE84-EAB82532420E}" srcOrd="3" destOrd="0" parTransId="{5D9FA4CF-6A62-4D04-9F3F-BD94E118CF03}" sibTransId="{477AB222-6CCE-44F5-BAED-ABBF6C717F7E}"/>
    <dgm:cxn modelId="{E3095F7A-41AF-4625-B8EA-A7B5BEDC0A7B}" type="presOf" srcId="{19B4ECC9-A41A-4A63-9143-68C054345D59}" destId="{16648437-B788-4FA4-8822-EAB57434EB99}" srcOrd="0" destOrd="3" presId="urn:microsoft.com/office/officeart/2008/layout/BubblePictureList"/>
    <dgm:cxn modelId="{40BD6F5A-CFAA-488D-8E58-602EB67FF9A3}" type="presOf" srcId="{CEACCDD3-4247-4995-AE84-EAB82532420E}" destId="{1660A19E-73F9-4F87-B869-066653AC1E09}" srcOrd="0" destOrd="11" presId="urn:microsoft.com/office/officeart/2008/layout/BubblePictureList"/>
    <dgm:cxn modelId="{667F3083-0347-4BC1-B1CF-63F766EF61DE}" type="presOf" srcId="{B8342A75-2190-4EF8-95C8-9D0F0AC73154}" destId="{1660A19E-73F9-4F87-B869-066653AC1E09}" srcOrd="0" destOrd="8" presId="urn:microsoft.com/office/officeart/2008/layout/BubblePictureList"/>
    <dgm:cxn modelId="{77D09F83-6E02-4E79-BDE6-E88C1146E0B6}" type="presOf" srcId="{457BEFF6-F324-4D11-9DE5-68D161DAA480}" destId="{16648437-B788-4FA4-8822-EAB57434EB99}" srcOrd="0" destOrd="1" presId="urn:microsoft.com/office/officeart/2008/layout/BubblePictureList"/>
    <dgm:cxn modelId="{FBF3818D-82D0-4DF4-B4EB-D6E950AE2C87}" type="presOf" srcId="{AD729F76-E77A-4771-AC7F-B0F05247B49A}" destId="{16648437-B788-4FA4-8822-EAB57434EB99}" srcOrd="0" destOrd="7" presId="urn:microsoft.com/office/officeart/2008/layout/BubblePictureList"/>
    <dgm:cxn modelId="{3482F58D-9AAE-485A-9DAC-13A10AC3298B}" type="presOf" srcId="{2821BF2A-82C8-4BC7-BB32-A8B54A23A178}" destId="{1660A19E-73F9-4F87-B869-066653AC1E09}" srcOrd="0" destOrd="14" presId="urn:microsoft.com/office/officeart/2008/layout/BubblePictureList"/>
    <dgm:cxn modelId="{3937BD8E-A980-4F30-B04F-C6A292D26FBA}" srcId="{2494BB12-9897-402B-81A0-4333013FE1A2}" destId="{B8342A75-2190-4EF8-95C8-9D0F0AC73154}" srcOrd="2" destOrd="0" parTransId="{9CE2B742-0313-4E63-B9C5-C86AB3AFE895}" sibTransId="{1AD36D1E-8E8E-4BFF-91AD-A96F42B22E70}"/>
    <dgm:cxn modelId="{7C04A991-DC25-4AAB-8BEF-FBD628B7EF50}" type="presOf" srcId="{9070B229-BFDC-42E7-ADD8-162077CDAE75}" destId="{4DBFDC60-7B5A-4B09-85A8-900E3FC43B86}" srcOrd="0" destOrd="10" presId="urn:microsoft.com/office/officeart/2008/layout/BubblePictureList"/>
    <dgm:cxn modelId="{BFF9BA94-E1D2-4733-AF4C-B52B732A3847}" type="presOf" srcId="{6D440D3B-F078-4843-838A-379A3A598E40}" destId="{4DBFDC60-7B5A-4B09-85A8-900E3FC43B86}" srcOrd="0" destOrd="8" presId="urn:microsoft.com/office/officeart/2008/layout/BubblePictureList"/>
    <dgm:cxn modelId="{0BCCE094-3B15-4A5A-8067-CB80C04633B4}" type="presOf" srcId="{ABAFC521-61A4-4FF2-B4D5-70E49F82FFC4}" destId="{7627D4BB-CE14-4283-AA2B-26AAE69A310D}" srcOrd="0" destOrd="0" presId="urn:microsoft.com/office/officeart/2008/layout/BubblePictureList"/>
    <dgm:cxn modelId="{1FB62295-1ADA-4565-9374-43FC0FB2299F}" srcId="{BE8C53D5-F92F-4855-AB6F-5D4DB926D669}" destId="{502066B1-BFB0-4733-AD6C-337431D0D3BF}" srcOrd="1" destOrd="0" parTransId="{2B2FCA03-3EC3-4C2E-8EE7-74C8B71AAB7C}" sibTransId="{DA622E44-A786-44CC-B0F4-61F63AE362FF}"/>
    <dgm:cxn modelId="{23715995-2B94-4BF7-A3A3-0011DFAA9B8C}" type="presOf" srcId="{F0DA03AE-9905-4585-9004-7701ED8AE66E}" destId="{1660A19E-73F9-4F87-B869-066653AC1E09}" srcOrd="0" destOrd="13" presId="urn:microsoft.com/office/officeart/2008/layout/BubblePictureList"/>
    <dgm:cxn modelId="{F09C5F98-F200-4CF5-B72E-4F2A44B7F78E}" srcId="{2494BB12-9897-402B-81A0-4333013FE1A2}" destId="{28CE9669-0398-4153-90AA-2F0B1286FA3E}" srcOrd="0" destOrd="0" parTransId="{DB3690D4-89E2-42DA-9941-D6A5734888C9}" sibTransId="{8E959DF0-E2A0-406C-909F-A3403ECCB2FF}"/>
    <dgm:cxn modelId="{FCE7F89D-1751-4316-A18F-D3554F87359D}" type="presOf" srcId="{ADD8AFBC-EA26-4376-8D04-10EA4C431F4D}" destId="{4DBFDC60-7B5A-4B09-85A8-900E3FC43B86}" srcOrd="0" destOrd="14" presId="urn:microsoft.com/office/officeart/2008/layout/BubblePictureList"/>
    <dgm:cxn modelId="{D2D41D9E-7554-4BC3-BFF4-B376F0B1E3EC}" type="presOf" srcId="{6A63F959-B724-46C5-826D-86B5610C5014}" destId="{16648437-B788-4FA4-8822-EAB57434EB99}" srcOrd="0" destOrd="8" presId="urn:microsoft.com/office/officeart/2008/layout/BubblePictureList"/>
    <dgm:cxn modelId="{FF955D9E-477D-41DF-ACB5-CB35C015AC6E}" type="presOf" srcId="{34D95B68-AF63-48F3-A3FA-43157795612D}" destId="{7627D4BB-CE14-4283-AA2B-26AAE69A310D}" srcOrd="0" destOrd="2" presId="urn:microsoft.com/office/officeart/2008/layout/BubblePictureList"/>
    <dgm:cxn modelId="{24495E9F-7298-4322-AD60-70C9651FF472}" type="presOf" srcId="{2B2FCA03-3EC3-4C2E-8EE7-74C8B71AAB7C}" destId="{E14B068C-3A86-4F1B-9EB3-BB74FC7F6D64}" srcOrd="0" destOrd="4" presId="urn:microsoft.com/office/officeart/2008/layout/BubblePictureList"/>
    <dgm:cxn modelId="{CD4404A0-4BAF-4724-9232-A6AA63F64AE8}" type="presOf" srcId="{502066B1-BFB0-4733-AD6C-337431D0D3BF}" destId="{E14B068C-3A86-4F1B-9EB3-BB74FC7F6D64}" srcOrd="0" destOrd="5" presId="urn:microsoft.com/office/officeart/2008/layout/BubblePictureList"/>
    <dgm:cxn modelId="{AEDE89A2-0B78-4E2A-8B12-FF792006BDE4}" type="presOf" srcId="{DB3690D4-89E2-42DA-9941-D6A5734888C9}" destId="{1660A19E-73F9-4F87-B869-066653AC1E09}" srcOrd="0" destOrd="1" presId="urn:microsoft.com/office/officeart/2008/layout/BubblePictureList"/>
    <dgm:cxn modelId="{4E6197A2-364A-46C5-AE82-96B64FA7EEC4}" type="presOf" srcId="{30EA74B1-7D0F-4CF9-8E0A-8965C55EBE98}" destId="{7627D4BB-CE14-4283-AA2B-26AAE69A310D}" srcOrd="0" destOrd="1" presId="urn:microsoft.com/office/officeart/2008/layout/BubblePictureList"/>
    <dgm:cxn modelId="{67CD08A3-8B0B-4B32-BB6B-34DFB2887E59}" type="presOf" srcId="{B3FB8C81-F112-488B-A6C1-C6D5CBD2B1E1}" destId="{E14B068C-3A86-4F1B-9EB3-BB74FC7F6D64}" srcOrd="0" destOrd="11" presId="urn:microsoft.com/office/officeart/2008/layout/BubblePictureList"/>
    <dgm:cxn modelId="{BD0824A3-87A6-4175-9F91-843AD7C98719}" srcId="{BE8C53D5-F92F-4855-AB6F-5D4DB926D669}" destId="{881127EA-232D-4D74-AD43-C101A4995BC5}" srcOrd="0" destOrd="0" parTransId="{0C70BE21-B2D2-4C1D-AA9E-ED46A9889C61}" sibTransId="{BE672105-114A-47D8-A8A9-0EDA555D9B71}"/>
    <dgm:cxn modelId="{4025EBA5-404F-48F5-8E44-666285510747}" type="presOf" srcId="{9E11BCDB-798C-4EE5-9C15-AC761641B755}" destId="{7627D4BB-CE14-4283-AA2B-26AAE69A310D}" srcOrd="0" destOrd="6" presId="urn:microsoft.com/office/officeart/2008/layout/BubblePictureList"/>
    <dgm:cxn modelId="{52A128A6-00D7-415E-A8CF-826D0CFCE8B5}" type="presOf" srcId="{8F3D9E2E-027A-47A7-88D7-2D35FA9C88FA}" destId="{2D9415EB-B5B3-49F6-AE1A-C9645813E41C}" srcOrd="0" destOrd="0" presId="urn:microsoft.com/office/officeart/2008/layout/BubblePictureList"/>
    <dgm:cxn modelId="{D442FEA8-B2A4-48C8-A760-411BFBD86A75}" srcId="{8F3D9E2E-027A-47A7-88D7-2D35FA9C88FA}" destId="{745AFE7F-1A0C-47C0-B592-B24FE0CC1D35}" srcOrd="4" destOrd="0" parTransId="{718757F3-77EE-480E-A590-A800CD0729AF}" sibTransId="{5938FF72-66E3-42D0-AF6E-47A54B651165}"/>
    <dgm:cxn modelId="{5675FFA8-BD79-473C-8FD9-4EF2D3261629}" srcId="{BACD7ECF-ED92-465F-98FD-88BA576B9D01}" destId="{EE4257E3-7538-40EA-BFB0-F6F70170929D}" srcOrd="0" destOrd="0" parTransId="{457BEFF6-F324-4D11-9DE5-68D161DAA480}" sibTransId="{19B4ECC9-A41A-4A63-9143-68C054345D59}"/>
    <dgm:cxn modelId="{51CAD6AB-7431-4315-83F8-5BCC30BECAD5}" type="presOf" srcId="{C0025DE3-CCB8-4651-983B-7600339248CC}" destId="{16648437-B788-4FA4-8822-EAB57434EB99}" srcOrd="0" destOrd="11" presId="urn:microsoft.com/office/officeart/2008/layout/BubblePictureList"/>
    <dgm:cxn modelId="{3236B5AC-C9A0-44C0-AB16-109E768EF83B}" srcId="{745AFE7F-1A0C-47C0-B592-B24FE0CC1D35}" destId="{F5E3A73A-F7BF-40D5-AC37-876988C6C6E1}" srcOrd="3" destOrd="0" parTransId="{9070B229-BFDC-42E7-ADD8-162077CDAE75}" sibTransId="{AE734A4C-838F-4404-8E79-B8538D06247B}"/>
    <dgm:cxn modelId="{F7E1FDAD-3A2C-455C-B04C-CB6FD2306D21}" type="presOf" srcId="{15C38AA5-AAF9-49E6-9B90-CDB5E7B69C86}" destId="{4DBFDC60-7B5A-4B09-85A8-900E3FC43B86}" srcOrd="0" destOrd="6" presId="urn:microsoft.com/office/officeart/2008/layout/BubblePictureList"/>
    <dgm:cxn modelId="{16DBE6B8-D927-41C0-BB84-FEDBD001571B}" srcId="{8F3D9E2E-027A-47A7-88D7-2D35FA9C88FA}" destId="{ABAFC521-61A4-4FF2-B4D5-70E49F82FFC4}" srcOrd="1" destOrd="0" parTransId="{7682383F-927C-483B-96B7-F906F033DC72}" sibTransId="{87E9C230-AFCC-487C-A08E-F37D69A853A9}"/>
    <dgm:cxn modelId="{CBC0A7BA-270A-4DA3-A1D5-5DDB88107EEF}" type="presOf" srcId="{B5983872-6490-44C5-89E6-71291CD3850E}" destId="{4DBFDC60-7B5A-4B09-85A8-900E3FC43B86}" srcOrd="0" destOrd="7" presId="urn:microsoft.com/office/officeart/2008/layout/BubblePictureList"/>
    <dgm:cxn modelId="{000C2BBE-E2A4-4E5C-8BCF-371AF6DB5D9C}" type="presOf" srcId="{87E9C230-AFCC-487C-A08E-F37D69A853A9}" destId="{E5D79787-0AEA-4AC6-8D51-AD77BF0737AA}" srcOrd="0" destOrd="0" presId="urn:microsoft.com/office/officeart/2008/layout/BubblePictureList"/>
    <dgm:cxn modelId="{F46C14C4-BC1F-4E08-B22F-2BCA60712540}" type="presOf" srcId="{1E8A2A64-7F6B-4478-AC6A-DB34F1F4EF46}" destId="{4DBFDC60-7B5A-4B09-85A8-900E3FC43B86}" srcOrd="0" destOrd="5" presId="urn:microsoft.com/office/officeart/2008/layout/BubblePictureList"/>
    <dgm:cxn modelId="{636C33CE-AEDF-4F66-87EC-94C5BBE2E0D5}" type="presOf" srcId="{BE8C53D5-F92F-4855-AB6F-5D4DB926D669}" destId="{E14B068C-3A86-4F1B-9EB3-BB74FC7F6D64}" srcOrd="0" destOrd="0" presId="urn:microsoft.com/office/officeart/2008/layout/BubblePictureList"/>
    <dgm:cxn modelId="{DC4E3FCE-AE22-4116-9C31-D8BA1967E426}" srcId="{BACD7ECF-ED92-465F-98FD-88BA576B9D01}" destId="{6A63F959-B724-46C5-826D-86B5610C5014}" srcOrd="2" destOrd="0" parTransId="{AD729F76-E77A-4771-AC7F-B0F05247B49A}" sibTransId="{42518956-8CF3-4FD9-A347-09478E7FC1AD}"/>
    <dgm:cxn modelId="{764F0AD2-D073-45A6-BAA1-CF66F906AE47}" type="presOf" srcId="{02758C82-65E1-4E66-8040-7927D001B709}" destId="{1660A19E-73F9-4F87-B869-066653AC1E09}" srcOrd="0" destOrd="5" presId="urn:microsoft.com/office/officeart/2008/layout/BubblePictureList"/>
    <dgm:cxn modelId="{A64BE8DA-4D4F-4C5D-966F-5CE9A6E18931}" srcId="{8F3D9E2E-027A-47A7-88D7-2D35FA9C88FA}" destId="{2494BB12-9897-402B-81A0-4333013FE1A2}" srcOrd="0" destOrd="0" parTransId="{37F5A036-3E6A-4B8B-A8A0-5A0DF21906B5}" sibTransId="{FC22624F-CEB3-49B4-9387-8A6257638682}"/>
    <dgm:cxn modelId="{7A3F96DC-CA01-4E66-B7F1-61058F0A6332}" type="presOf" srcId="{B629DCB3-3840-436D-AB01-2585F476E34B}" destId="{4DBFDC60-7B5A-4B09-85A8-900E3FC43B86}" srcOrd="0" destOrd="4" presId="urn:microsoft.com/office/officeart/2008/layout/BubblePictureList"/>
    <dgm:cxn modelId="{0CE004E1-F81C-41D5-8DAA-C5FCBDFBAB27}" type="presOf" srcId="{881127EA-232D-4D74-AD43-C101A4995BC5}" destId="{E14B068C-3A86-4F1B-9EB3-BB74FC7F6D64}" srcOrd="0" destOrd="2" presId="urn:microsoft.com/office/officeart/2008/layout/BubblePictureList"/>
    <dgm:cxn modelId="{C35867E1-BCF8-4082-A742-7E7903F6ED68}" type="presOf" srcId="{50E10E46-0F72-4820-979C-EB1BB98E0F05}" destId="{38068FBF-A7E4-4B92-88F4-4D5C5BDC468F}" srcOrd="0" destOrd="0" presId="urn:microsoft.com/office/officeart/2008/layout/BubblePictureList"/>
    <dgm:cxn modelId="{C8CB84E2-B442-4993-8ACE-95BB5213C226}" type="presOf" srcId="{71A3FB51-4EFC-4863-A71B-040C87460E49}" destId="{16648437-B788-4FA4-8822-EAB57434EB99}" srcOrd="0" destOrd="10" presId="urn:microsoft.com/office/officeart/2008/layout/BubblePictureList"/>
    <dgm:cxn modelId="{50FA68E3-7489-49E3-95DF-5CB9FCF8338D}" type="presOf" srcId="{28CE9669-0398-4153-90AA-2F0B1286FA3E}" destId="{1660A19E-73F9-4F87-B869-066653AC1E09}" srcOrd="0" destOrd="2" presId="urn:microsoft.com/office/officeart/2008/layout/BubblePictureList"/>
    <dgm:cxn modelId="{E7D651E3-9FC9-4F21-AB44-ABFAF5A9476B}" type="presOf" srcId="{BE672105-114A-47D8-A8A9-0EDA555D9B71}" destId="{E14B068C-3A86-4F1B-9EB3-BB74FC7F6D64}" srcOrd="0" destOrd="3" presId="urn:microsoft.com/office/officeart/2008/layout/BubblePictureList"/>
    <dgm:cxn modelId="{68A69BE3-8A3D-47F3-B019-493CFE7E60AC}" type="presOf" srcId="{FC22624F-CEB3-49B4-9387-8A6257638682}" destId="{34800FCE-BC14-4B86-B566-E9A0E11FF516}" srcOrd="0" destOrd="0" presId="urn:microsoft.com/office/officeart/2008/layout/BubblePictureList"/>
    <dgm:cxn modelId="{BD6E5DE8-9A2A-4A41-A7E1-2F4B2D63CD2F}" type="presOf" srcId="{B0DD5A28-27C2-4174-8C45-33F33624DCD0}" destId="{7627D4BB-CE14-4283-AA2B-26AAE69A310D}" srcOrd="0" destOrd="8" presId="urn:microsoft.com/office/officeart/2008/layout/BubblePictureList"/>
    <dgm:cxn modelId="{CF57F9E8-D7DC-4CAB-8BC8-53F3AB0A4CAD}" type="presOf" srcId="{5938FF72-66E3-42D0-AF6E-47A54B651165}" destId="{2E3AE336-106A-4EF8-A11F-9E38791FDA38}" srcOrd="0" destOrd="0" presId="urn:microsoft.com/office/officeart/2008/layout/BubblePictureList"/>
    <dgm:cxn modelId="{833A7FED-37F7-4ED1-A535-AEC1FE409AC7}" type="presOf" srcId="{42518956-8CF3-4FD9-A347-09478E7FC1AD}" destId="{16648437-B788-4FA4-8822-EAB57434EB99}" srcOrd="0" destOrd="9" presId="urn:microsoft.com/office/officeart/2008/layout/BubblePictureList"/>
    <dgm:cxn modelId="{9D719BED-8C44-4DB0-A645-A1EBCE401CA9}" type="presOf" srcId="{EE4257E3-7538-40EA-BFB0-F6F70170929D}" destId="{16648437-B788-4FA4-8822-EAB57434EB99}" srcOrd="0" destOrd="2" presId="urn:microsoft.com/office/officeart/2008/layout/BubblePictureList"/>
    <dgm:cxn modelId="{55A628EF-3314-4B48-845F-997F04BC28CE}" type="presOf" srcId="{52A39DD8-8D8F-4866-B6A8-9272A88F6A01}" destId="{16648437-B788-4FA4-8822-EAB57434EB99}" srcOrd="0" destOrd="5" presId="urn:microsoft.com/office/officeart/2008/layout/BubblePictureList"/>
    <dgm:cxn modelId="{1C7EEFFD-FC1D-489A-94E5-A7C9C1C87011}" type="presOf" srcId="{C1B760E3-3585-4EA9-9DEF-433F3648D3B4}" destId="{7627D4BB-CE14-4283-AA2B-26AAE69A310D}" srcOrd="0" destOrd="3" presId="urn:microsoft.com/office/officeart/2008/layout/BubblePictureList"/>
    <dgm:cxn modelId="{02FA5045-5AE9-4CD7-90EE-525A631ABD02}" type="presParOf" srcId="{2D9415EB-B5B3-49F6-AE1A-C9645813E41C}" destId="{1660A19E-73F9-4F87-B869-066653AC1E09}" srcOrd="0" destOrd="0" presId="urn:microsoft.com/office/officeart/2008/layout/BubblePictureList"/>
    <dgm:cxn modelId="{0B7B9E49-5528-4374-ABFD-70231FA09767}" type="presParOf" srcId="{2D9415EB-B5B3-49F6-AE1A-C9645813E41C}" destId="{211FC788-C4B9-4B91-92B8-6DFA95CDB663}" srcOrd="1" destOrd="0" presId="urn:microsoft.com/office/officeart/2008/layout/BubblePictureList"/>
    <dgm:cxn modelId="{341A9876-9265-41FF-8398-7935668E586D}" type="presParOf" srcId="{211FC788-C4B9-4B91-92B8-6DFA95CDB663}" destId="{34779E58-7323-41E0-A662-FAC71C125DD9}" srcOrd="0" destOrd="0" presId="urn:microsoft.com/office/officeart/2008/layout/BubblePictureList"/>
    <dgm:cxn modelId="{4F7F2A6B-6622-47B5-88BA-9A85660CC8C4}" type="presParOf" srcId="{2D9415EB-B5B3-49F6-AE1A-C9645813E41C}" destId="{01F04937-ADBE-46A0-95FC-7B439CB92E0A}" srcOrd="2" destOrd="0" presId="urn:microsoft.com/office/officeart/2008/layout/BubblePictureList"/>
    <dgm:cxn modelId="{49BF7CDB-D108-49E7-878A-682BD518AF20}" type="presParOf" srcId="{2D9415EB-B5B3-49F6-AE1A-C9645813E41C}" destId="{A5B652D8-3FFE-4C0A-97D7-253F1D687350}" srcOrd="3" destOrd="0" presId="urn:microsoft.com/office/officeart/2008/layout/BubblePictureList"/>
    <dgm:cxn modelId="{28D2624B-0BA5-4741-8B31-B0DE5C996379}" type="presParOf" srcId="{A5B652D8-3FFE-4C0A-97D7-253F1D687350}" destId="{34800FCE-BC14-4B86-B566-E9A0E11FF516}" srcOrd="0" destOrd="0" presId="urn:microsoft.com/office/officeart/2008/layout/BubblePictureList"/>
    <dgm:cxn modelId="{1A8738F1-7AC0-473E-8D1B-8D8F0A1107B1}" type="presParOf" srcId="{2D9415EB-B5B3-49F6-AE1A-C9645813E41C}" destId="{7627D4BB-CE14-4283-AA2B-26AAE69A310D}" srcOrd="4" destOrd="0" presId="urn:microsoft.com/office/officeart/2008/layout/BubblePictureList"/>
    <dgm:cxn modelId="{70653235-369A-4E3C-99E2-511913EBA164}" type="presParOf" srcId="{2D9415EB-B5B3-49F6-AE1A-C9645813E41C}" destId="{06FF7E64-9559-4BA6-9551-801440F36FD6}" srcOrd="5" destOrd="0" presId="urn:microsoft.com/office/officeart/2008/layout/BubblePictureList"/>
    <dgm:cxn modelId="{7780D7FB-4B60-45C5-B34C-044A2C0106BA}" type="presParOf" srcId="{06FF7E64-9559-4BA6-9551-801440F36FD6}" destId="{CE16E444-AB65-4052-AAC1-2564D18F3080}" srcOrd="0" destOrd="0" presId="urn:microsoft.com/office/officeart/2008/layout/BubblePictureList"/>
    <dgm:cxn modelId="{BB614B0E-65D2-4421-A8EC-3A4C6C397AC4}" type="presParOf" srcId="{2D9415EB-B5B3-49F6-AE1A-C9645813E41C}" destId="{8C4686BD-9DC0-42AF-B99C-11225692A69D}" srcOrd="6" destOrd="0" presId="urn:microsoft.com/office/officeart/2008/layout/BubblePictureList"/>
    <dgm:cxn modelId="{8FFF62D5-E2A6-484F-84AB-14918B6F4F01}" type="presParOf" srcId="{8C4686BD-9DC0-42AF-B99C-11225692A69D}" destId="{E5D79787-0AEA-4AC6-8D51-AD77BF0737AA}" srcOrd="0" destOrd="0" presId="urn:microsoft.com/office/officeart/2008/layout/BubblePictureList"/>
    <dgm:cxn modelId="{8C9C0CFD-1414-496A-B8F8-ECC096761498}" type="presParOf" srcId="{2D9415EB-B5B3-49F6-AE1A-C9645813E41C}" destId="{D706FE98-5DDF-4F6B-8A8C-F0A1A278726E}" srcOrd="7" destOrd="0" presId="urn:microsoft.com/office/officeart/2008/layout/BubblePictureList"/>
    <dgm:cxn modelId="{F738B456-1AFE-41E2-B4D3-903A59DE9747}" type="presParOf" srcId="{D706FE98-5DDF-4F6B-8A8C-F0A1A278726E}" destId="{26FED788-8320-4297-A1D1-7FB7C0A2C984}" srcOrd="0" destOrd="0" presId="urn:microsoft.com/office/officeart/2008/layout/BubblePictureList"/>
    <dgm:cxn modelId="{81D8A450-E7BE-4130-9175-65EA5D64804F}" type="presParOf" srcId="{2D9415EB-B5B3-49F6-AE1A-C9645813E41C}" destId="{16648437-B788-4FA4-8822-EAB57434EB99}" srcOrd="8" destOrd="0" presId="urn:microsoft.com/office/officeart/2008/layout/BubblePictureList"/>
    <dgm:cxn modelId="{0B1F9AB4-A571-44AD-BDE8-258AEDB5DA32}" type="presParOf" srcId="{2D9415EB-B5B3-49F6-AE1A-C9645813E41C}" destId="{564354D4-0E24-4B7D-A0A9-B008250C779E}" srcOrd="9" destOrd="0" presId="urn:microsoft.com/office/officeart/2008/layout/BubblePictureList"/>
    <dgm:cxn modelId="{BC840E25-8BEC-43CC-80F2-62A401C11BCE}" type="presParOf" srcId="{2D9415EB-B5B3-49F6-AE1A-C9645813E41C}" destId="{B1D88AA3-B990-4797-8767-32141EC81F48}" srcOrd="10" destOrd="0" presId="urn:microsoft.com/office/officeart/2008/layout/BubblePictureList"/>
    <dgm:cxn modelId="{1033194F-C2F8-488C-8D4F-61BF271C1E47}" type="presParOf" srcId="{2D9415EB-B5B3-49F6-AE1A-C9645813E41C}" destId="{33292868-5F96-4DDA-A3A9-62EAA0DF0737}" srcOrd="11" destOrd="0" presId="urn:microsoft.com/office/officeart/2008/layout/BubblePictureList"/>
    <dgm:cxn modelId="{711DDBF6-EDDA-4758-B857-1EC8AE6EAAC1}" type="presParOf" srcId="{33292868-5F96-4DDA-A3A9-62EAA0DF0737}" destId="{FCC458D0-544B-496B-B43C-7F330100BAE0}" srcOrd="0" destOrd="0" presId="urn:microsoft.com/office/officeart/2008/layout/BubblePictureList"/>
    <dgm:cxn modelId="{1083C749-FE35-403E-ABE4-D74A60490C50}" type="presParOf" srcId="{2D9415EB-B5B3-49F6-AE1A-C9645813E41C}" destId="{0F5B6F89-25BF-45BC-8811-9B009D32CF3F}" srcOrd="12" destOrd="0" presId="urn:microsoft.com/office/officeart/2008/layout/BubblePictureList"/>
    <dgm:cxn modelId="{2A2C18F1-2BBF-49EB-BC76-70A096A7400B}" type="presParOf" srcId="{0F5B6F89-25BF-45BC-8811-9B009D32CF3F}" destId="{07DF8B24-2027-46D1-83D3-D8A1C4A23DFC}" srcOrd="0" destOrd="0" presId="urn:microsoft.com/office/officeart/2008/layout/BubblePictureList"/>
    <dgm:cxn modelId="{DD711FAC-DF19-4F05-9021-3BB6EB85555A}" type="presParOf" srcId="{2D9415EB-B5B3-49F6-AE1A-C9645813E41C}" destId="{E14B068C-3A86-4F1B-9EB3-BB74FC7F6D64}" srcOrd="13" destOrd="0" presId="urn:microsoft.com/office/officeart/2008/layout/BubblePictureList"/>
    <dgm:cxn modelId="{1AC64E52-8543-498A-8AF1-2FC46BA4596D}" type="presParOf" srcId="{2D9415EB-B5B3-49F6-AE1A-C9645813E41C}" destId="{65296837-62C6-41C0-A5D6-96A5CE1E4C93}" srcOrd="14" destOrd="0" presId="urn:microsoft.com/office/officeart/2008/layout/BubblePictureList"/>
    <dgm:cxn modelId="{3396950F-9060-427D-8751-D500AEA1BA96}" type="presParOf" srcId="{2D9415EB-B5B3-49F6-AE1A-C9645813E41C}" destId="{C52E3B68-CD57-4110-8F7D-A0C43FA20058}" srcOrd="15" destOrd="0" presId="urn:microsoft.com/office/officeart/2008/layout/BubblePictureList"/>
    <dgm:cxn modelId="{94762AAF-0AD4-4A86-AAC0-3549404C3969}" type="presParOf" srcId="{C52E3B68-CD57-4110-8F7D-A0C43FA20058}" destId="{38068FBF-A7E4-4B92-88F4-4D5C5BDC468F}" srcOrd="0" destOrd="0" presId="urn:microsoft.com/office/officeart/2008/layout/BubblePictureList"/>
    <dgm:cxn modelId="{BE6F388E-1E43-4EDE-8EFF-C6917F9A6031}" type="presParOf" srcId="{2D9415EB-B5B3-49F6-AE1A-C9645813E41C}" destId="{5368690B-0D59-40C7-AB95-633F6FEFEA8D}" srcOrd="16" destOrd="0" presId="urn:microsoft.com/office/officeart/2008/layout/BubblePictureList"/>
    <dgm:cxn modelId="{EC2A30C4-BA6E-414C-8A60-0884A768E489}" type="presParOf" srcId="{5368690B-0D59-40C7-AB95-633F6FEFEA8D}" destId="{9A89E3AA-BE59-4660-B3D5-BFB92BA6ECD9}" srcOrd="0" destOrd="0" presId="urn:microsoft.com/office/officeart/2008/layout/BubblePictureList"/>
    <dgm:cxn modelId="{415DB4C2-02BA-426D-BF3C-3AE170D31E01}" type="presParOf" srcId="{2D9415EB-B5B3-49F6-AE1A-C9645813E41C}" destId="{4DBFDC60-7B5A-4B09-85A8-900E3FC43B86}" srcOrd="17" destOrd="0" presId="urn:microsoft.com/office/officeart/2008/layout/BubblePictureList"/>
    <dgm:cxn modelId="{E15559BE-3186-48A0-87BB-5687C14A020C}" type="presParOf" srcId="{2D9415EB-B5B3-49F6-AE1A-C9645813E41C}" destId="{29B999B7-A7F9-4811-84E2-E7E3D73E56FA}" srcOrd="18" destOrd="0" presId="urn:microsoft.com/office/officeart/2008/layout/BubblePictureList"/>
    <dgm:cxn modelId="{7E148369-1CA1-4F77-BD81-F99E4A726483}" type="presParOf" srcId="{29B999B7-A7F9-4811-84E2-E7E3D73E56FA}" destId="{2E3AE336-106A-4EF8-A11F-9E38791FDA38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38CEED-6478-4086-9914-638E78C9DE78}">
      <dsp:nvSpPr>
        <dsp:cNvPr id="0" name=""/>
        <dsp:cNvSpPr/>
      </dsp:nvSpPr>
      <dsp:spPr>
        <a:xfrm>
          <a:off x="1827304" y="0"/>
          <a:ext cx="2024737" cy="2024737"/>
        </a:xfrm>
        <a:prstGeom prst="triangl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Feedback</a:t>
          </a:r>
        </a:p>
      </dsp:txBody>
      <dsp:txXfrm>
        <a:off x="2333488" y="1012369"/>
        <a:ext cx="1012369" cy="1012368"/>
      </dsp:txXfrm>
    </dsp:sp>
    <dsp:sp modelId="{36E8E64C-F765-46A5-AC18-8BEAD9DAC217}">
      <dsp:nvSpPr>
        <dsp:cNvPr id="0" name=""/>
        <dsp:cNvSpPr/>
      </dsp:nvSpPr>
      <dsp:spPr>
        <a:xfrm>
          <a:off x="814936" y="2024737"/>
          <a:ext cx="2024737" cy="2024737"/>
        </a:xfrm>
        <a:prstGeom prst="triangl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Dificuldades encontradas</a:t>
          </a:r>
        </a:p>
      </dsp:txBody>
      <dsp:txXfrm>
        <a:off x="1321120" y="3037106"/>
        <a:ext cx="1012369" cy="1012368"/>
      </dsp:txXfrm>
    </dsp:sp>
    <dsp:sp modelId="{203FA852-16DE-42A9-B818-4E2B1C2AECF1}">
      <dsp:nvSpPr>
        <dsp:cNvPr id="0" name=""/>
        <dsp:cNvSpPr/>
      </dsp:nvSpPr>
      <dsp:spPr>
        <a:xfrm rot="10800000">
          <a:off x="1827304" y="2024737"/>
          <a:ext cx="2024737" cy="2024737"/>
        </a:xfrm>
        <a:prstGeom prst="triangl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Hands-On </a:t>
          </a:r>
          <a:r>
            <a:rPr lang="pt-BR" sz="1400" kern="1200" dirty="0" err="1"/>
            <a:t>Lab</a:t>
          </a:r>
          <a:endParaRPr lang="pt-BR" sz="1400" kern="1200" dirty="0"/>
        </a:p>
      </dsp:txBody>
      <dsp:txXfrm rot="10800000">
        <a:off x="2333488" y="2024737"/>
        <a:ext cx="1012369" cy="1012368"/>
      </dsp:txXfrm>
    </dsp:sp>
    <dsp:sp modelId="{AEA156AD-5CDB-4D2B-8232-9D3E251A9C0E}">
      <dsp:nvSpPr>
        <dsp:cNvPr id="0" name=""/>
        <dsp:cNvSpPr/>
      </dsp:nvSpPr>
      <dsp:spPr>
        <a:xfrm>
          <a:off x="2839673" y="2024737"/>
          <a:ext cx="2024737" cy="2024737"/>
        </a:xfrm>
        <a:prstGeom prst="triangl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Lições apreendidas</a:t>
          </a:r>
        </a:p>
      </dsp:txBody>
      <dsp:txXfrm>
        <a:off x="3345857" y="3037106"/>
        <a:ext cx="1012369" cy="10123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AA84A2-9FC4-43F1-A332-F7E5278FA734}">
      <dsp:nvSpPr>
        <dsp:cNvPr id="0" name=""/>
        <dsp:cNvSpPr/>
      </dsp:nvSpPr>
      <dsp:spPr>
        <a:xfrm>
          <a:off x="1846986" y="1469374"/>
          <a:ext cx="4408122" cy="4408122"/>
        </a:xfrm>
        <a:prstGeom prst="ellipse">
          <a:avLst/>
        </a:prstGeom>
        <a:gradFill rotWithShape="0">
          <a:gsLst>
            <a:gs pos="0">
              <a:schemeClr val="accent1">
                <a:shade val="90000"/>
                <a:hueOff val="403282"/>
                <a:satOff val="-142"/>
                <a:lumOff val="29298"/>
                <a:alphaOff val="-50000"/>
                <a:tint val="98000"/>
                <a:lumMod val="100000"/>
              </a:schemeClr>
            </a:gs>
            <a:gs pos="100000">
              <a:schemeClr val="accent1">
                <a:shade val="90000"/>
                <a:hueOff val="403282"/>
                <a:satOff val="-142"/>
                <a:lumOff val="29298"/>
                <a:alphaOff val="-5000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C557B24-6B3A-4E7A-9EE3-EAB505A2BD0C}">
      <dsp:nvSpPr>
        <dsp:cNvPr id="0" name=""/>
        <dsp:cNvSpPr/>
      </dsp:nvSpPr>
      <dsp:spPr>
        <a:xfrm>
          <a:off x="2728610" y="2350998"/>
          <a:ext cx="2644873" cy="2644873"/>
        </a:xfrm>
        <a:prstGeom prst="ellipse">
          <a:avLst/>
        </a:prstGeom>
        <a:gradFill rotWithShape="0">
          <a:gsLst>
            <a:gs pos="0">
              <a:schemeClr val="accent1">
                <a:shade val="90000"/>
                <a:hueOff val="201641"/>
                <a:satOff val="-71"/>
                <a:lumOff val="14649"/>
                <a:alphaOff val="-25000"/>
                <a:tint val="98000"/>
                <a:lumMod val="100000"/>
              </a:schemeClr>
            </a:gs>
            <a:gs pos="100000">
              <a:schemeClr val="accent1">
                <a:shade val="90000"/>
                <a:hueOff val="201641"/>
                <a:satOff val="-71"/>
                <a:lumOff val="14649"/>
                <a:alphaOff val="-2500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A21323B-F823-4F8F-BD80-AE38247F6CAA}">
      <dsp:nvSpPr>
        <dsp:cNvPr id="0" name=""/>
        <dsp:cNvSpPr/>
      </dsp:nvSpPr>
      <dsp:spPr>
        <a:xfrm>
          <a:off x="3610235" y="3232623"/>
          <a:ext cx="881624" cy="881624"/>
        </a:xfrm>
        <a:prstGeom prst="ellipse">
          <a:avLst/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F1C8DBE-0944-4458-BB52-41489FF4E629}">
      <dsp:nvSpPr>
        <dsp:cNvPr id="0" name=""/>
        <dsp:cNvSpPr/>
      </dsp:nvSpPr>
      <dsp:spPr>
        <a:xfrm>
          <a:off x="6989796" y="0"/>
          <a:ext cx="2204061" cy="1285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33020" bIns="3302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Negócio</a:t>
          </a:r>
        </a:p>
      </dsp:txBody>
      <dsp:txXfrm>
        <a:off x="6989796" y="0"/>
        <a:ext cx="2204061" cy="1285702"/>
      </dsp:txXfrm>
    </dsp:sp>
    <dsp:sp modelId="{5D563C44-75EE-4D4B-AD8B-AE1660601B1F}">
      <dsp:nvSpPr>
        <dsp:cNvPr id="0" name=""/>
        <dsp:cNvSpPr/>
      </dsp:nvSpPr>
      <dsp:spPr>
        <a:xfrm>
          <a:off x="6438780" y="642851"/>
          <a:ext cx="551015" cy="0"/>
        </a:xfrm>
        <a:prstGeom prst="line">
          <a:avLst/>
        </a:pr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D522EAC0-8721-4A7D-8E45-2B374D86198B}">
      <dsp:nvSpPr>
        <dsp:cNvPr id="0" name=""/>
        <dsp:cNvSpPr/>
      </dsp:nvSpPr>
      <dsp:spPr>
        <a:xfrm rot="5400000">
          <a:off x="3728887" y="965746"/>
          <a:ext cx="3029849" cy="2385529"/>
        </a:xfrm>
        <a:prstGeom prst="line">
          <a:avLst/>
        </a:pr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01F49B4-D00B-4D61-833E-9A3970855A18}">
      <dsp:nvSpPr>
        <dsp:cNvPr id="0" name=""/>
        <dsp:cNvSpPr/>
      </dsp:nvSpPr>
      <dsp:spPr>
        <a:xfrm>
          <a:off x="6989796" y="1285702"/>
          <a:ext cx="2204061" cy="1285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33020" bIns="3302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Problema</a:t>
          </a:r>
        </a:p>
      </dsp:txBody>
      <dsp:txXfrm>
        <a:off x="6989796" y="1285702"/>
        <a:ext cx="2204061" cy="1285702"/>
      </dsp:txXfrm>
    </dsp:sp>
    <dsp:sp modelId="{FF72237B-98EF-4998-BEB6-66C91D651881}">
      <dsp:nvSpPr>
        <dsp:cNvPr id="0" name=""/>
        <dsp:cNvSpPr/>
      </dsp:nvSpPr>
      <dsp:spPr>
        <a:xfrm>
          <a:off x="6438780" y="1928553"/>
          <a:ext cx="551015" cy="0"/>
        </a:xfrm>
        <a:prstGeom prst="line">
          <a:avLst/>
        </a:pr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E3BF1097-B4B3-4CA9-9386-7FAC4E80428C}">
      <dsp:nvSpPr>
        <dsp:cNvPr id="0" name=""/>
        <dsp:cNvSpPr/>
      </dsp:nvSpPr>
      <dsp:spPr>
        <a:xfrm rot="5400000">
          <a:off x="4379232" y="2231391"/>
          <a:ext cx="2360990" cy="1753698"/>
        </a:xfrm>
        <a:prstGeom prst="line">
          <a:avLst/>
        </a:pr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215075AB-3CB8-4105-AA00-70E91C873CBA}">
      <dsp:nvSpPr>
        <dsp:cNvPr id="0" name=""/>
        <dsp:cNvSpPr/>
      </dsp:nvSpPr>
      <dsp:spPr>
        <a:xfrm>
          <a:off x="6989796" y="2571404"/>
          <a:ext cx="2204061" cy="1285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33020" bIns="3302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Proposta de Modernização</a:t>
          </a:r>
        </a:p>
      </dsp:txBody>
      <dsp:txXfrm>
        <a:off x="6989796" y="2571404"/>
        <a:ext cx="2204061" cy="1285702"/>
      </dsp:txXfrm>
    </dsp:sp>
    <dsp:sp modelId="{CB5F0633-7844-40F9-9EAE-6EF6EC859BBA}">
      <dsp:nvSpPr>
        <dsp:cNvPr id="0" name=""/>
        <dsp:cNvSpPr/>
      </dsp:nvSpPr>
      <dsp:spPr>
        <a:xfrm>
          <a:off x="6438780" y="3214256"/>
          <a:ext cx="551015" cy="0"/>
        </a:xfrm>
        <a:prstGeom prst="line">
          <a:avLst/>
        </a:pr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526E275-FFFE-4F31-A908-664800260730}">
      <dsp:nvSpPr>
        <dsp:cNvPr id="0" name=""/>
        <dsp:cNvSpPr/>
      </dsp:nvSpPr>
      <dsp:spPr>
        <a:xfrm rot="5400000">
          <a:off x="5030385" y="3496008"/>
          <a:ext cx="1686841" cy="1121867"/>
        </a:xfrm>
        <a:prstGeom prst="line">
          <a:avLst/>
        </a:pr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9D5CB-F61F-4E9F-897B-C9FA19B04990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gradFill rotWithShape="0">
          <a:gsLst>
            <a:gs pos="0">
              <a:schemeClr val="accent2">
                <a:shade val="90000"/>
                <a:hueOff val="167397"/>
                <a:satOff val="7511"/>
                <a:lumOff val="20621"/>
                <a:alphaOff val="0"/>
                <a:tint val="98000"/>
                <a:lumMod val="100000"/>
              </a:schemeClr>
            </a:gs>
            <a:gs pos="100000">
              <a:schemeClr val="accent2">
                <a:shade val="90000"/>
                <a:hueOff val="167397"/>
                <a:satOff val="7511"/>
                <a:lumOff val="20621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1851D9-452F-4685-B182-8B55E26FEF5E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gradFill rotWithShape="0">
          <a:gsLst>
            <a:gs pos="0">
              <a:schemeClr val="accent2">
                <a:shade val="90000"/>
                <a:hueOff val="111598"/>
                <a:satOff val="5007"/>
                <a:lumOff val="13747"/>
                <a:alphaOff val="0"/>
                <a:tint val="98000"/>
                <a:lumMod val="100000"/>
              </a:schemeClr>
            </a:gs>
            <a:gs pos="100000">
              <a:schemeClr val="accent2">
                <a:shade val="90000"/>
                <a:hueOff val="111598"/>
                <a:satOff val="5007"/>
                <a:lumOff val="13747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D75505-F15F-4B34-B7AA-9DE6A3685FCA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0"/>
            <a:gd name="adj2" fmla="val 5400000"/>
            <a:gd name="adj3" fmla="val 4642"/>
          </a:avLst>
        </a:prstGeom>
        <a:gradFill rotWithShape="0">
          <a:gsLst>
            <a:gs pos="0">
              <a:schemeClr val="accent2">
                <a:shade val="90000"/>
                <a:hueOff val="55799"/>
                <a:satOff val="2504"/>
                <a:lumOff val="6874"/>
                <a:alphaOff val="0"/>
                <a:tint val="98000"/>
                <a:lumMod val="100000"/>
              </a:schemeClr>
            </a:gs>
            <a:gs pos="100000">
              <a:schemeClr val="accent2">
                <a:shade val="90000"/>
                <a:hueOff val="55799"/>
                <a:satOff val="2504"/>
                <a:lumOff val="687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8F8CE7-5D78-4BC8-9FC9-868906B32CE7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16200000"/>
            <a:gd name="adj2" fmla="val 0"/>
            <a:gd name="adj3" fmla="val 4642"/>
          </a:avLst>
        </a:prstGeom>
        <a:gradFill rotWithShape="0">
          <a:gsLst>
            <a:gs pos="0">
              <a:schemeClr val="accent2">
                <a:shade val="9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shade val="9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0F92C5-3759-4146-A482-F098FA70FB7E}">
      <dsp:nvSpPr>
        <dsp:cNvPr id="0" name=""/>
        <dsp:cNvSpPr/>
      </dsp:nvSpPr>
      <dsp:spPr>
        <a:xfrm>
          <a:off x="3104554" y="1749888"/>
          <a:ext cx="1918890" cy="1918890"/>
        </a:xfrm>
        <a:prstGeom prst="ellipse">
          <a:avLst/>
        </a:prstGeom>
        <a:gradFill rotWithShape="0">
          <a:gsLst>
            <a:gs pos="0">
              <a:schemeClr val="accent2">
                <a:alpha val="8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alpha val="8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Controle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Frota de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Ônibus</a:t>
          </a:r>
        </a:p>
      </dsp:txBody>
      <dsp:txXfrm>
        <a:off x="3385569" y="2030903"/>
        <a:ext cx="1356860" cy="1356860"/>
      </dsp:txXfrm>
    </dsp:sp>
    <dsp:sp modelId="{B8A0770D-0EC4-473B-9DA7-0CCA7C60481B}">
      <dsp:nvSpPr>
        <dsp:cNvPr id="0" name=""/>
        <dsp:cNvSpPr/>
      </dsp:nvSpPr>
      <dsp:spPr>
        <a:xfrm>
          <a:off x="3392388" y="2458"/>
          <a:ext cx="1343223" cy="1343223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Frota</a:t>
          </a:r>
        </a:p>
      </dsp:txBody>
      <dsp:txXfrm>
        <a:off x="3589098" y="199168"/>
        <a:ext cx="949803" cy="949803"/>
      </dsp:txXfrm>
    </dsp:sp>
    <dsp:sp modelId="{B77602FE-A387-4205-AD1F-E35D043B391E}">
      <dsp:nvSpPr>
        <dsp:cNvPr id="0" name=""/>
        <dsp:cNvSpPr/>
      </dsp:nvSpPr>
      <dsp:spPr>
        <a:xfrm>
          <a:off x="5427651" y="2037721"/>
          <a:ext cx="1343223" cy="1343223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13333"/>
                <a:tint val="98000"/>
                <a:lumMod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13333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Rota</a:t>
          </a:r>
        </a:p>
      </dsp:txBody>
      <dsp:txXfrm>
        <a:off x="5624361" y="2234431"/>
        <a:ext cx="949803" cy="949803"/>
      </dsp:txXfrm>
    </dsp:sp>
    <dsp:sp modelId="{9DC10EFE-449E-44E1-9E29-B2CC0B9A9E9C}">
      <dsp:nvSpPr>
        <dsp:cNvPr id="0" name=""/>
        <dsp:cNvSpPr/>
      </dsp:nvSpPr>
      <dsp:spPr>
        <a:xfrm>
          <a:off x="3392388" y="4072985"/>
          <a:ext cx="1343223" cy="1343223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6667"/>
                <a:tint val="98000"/>
                <a:lumMod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6667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Cadastros</a:t>
          </a:r>
        </a:p>
      </dsp:txBody>
      <dsp:txXfrm>
        <a:off x="3589098" y="4269695"/>
        <a:ext cx="949803" cy="949803"/>
      </dsp:txXfrm>
    </dsp:sp>
    <dsp:sp modelId="{574E082E-4FA7-4849-9252-E6B2FF46B826}">
      <dsp:nvSpPr>
        <dsp:cNvPr id="0" name=""/>
        <dsp:cNvSpPr/>
      </dsp:nvSpPr>
      <dsp:spPr>
        <a:xfrm>
          <a:off x="1357124" y="2037721"/>
          <a:ext cx="1343223" cy="1343223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tint val="98000"/>
                <a:lumMod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Relatórios</a:t>
          </a:r>
        </a:p>
      </dsp:txBody>
      <dsp:txXfrm>
        <a:off x="1553834" y="2234431"/>
        <a:ext cx="949803" cy="9498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5A959-871F-4743-8E21-6B1BC4174BA7}">
      <dsp:nvSpPr>
        <dsp:cNvPr id="0" name=""/>
        <dsp:cNvSpPr/>
      </dsp:nvSpPr>
      <dsp:spPr>
        <a:xfrm>
          <a:off x="3491058" y="2202182"/>
          <a:ext cx="1145883" cy="11458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Monolito</a:t>
          </a:r>
        </a:p>
      </dsp:txBody>
      <dsp:txXfrm>
        <a:off x="3658869" y="2369993"/>
        <a:ext cx="810261" cy="810261"/>
      </dsp:txXfrm>
    </dsp:sp>
    <dsp:sp modelId="{9C620904-A279-41DA-BBC0-5D7DE48D4C3C}">
      <dsp:nvSpPr>
        <dsp:cNvPr id="0" name=""/>
        <dsp:cNvSpPr/>
      </dsp:nvSpPr>
      <dsp:spPr>
        <a:xfrm rot="16200000">
          <a:off x="3546021" y="1671516"/>
          <a:ext cx="1035956" cy="25376"/>
        </a:xfrm>
        <a:custGeom>
          <a:avLst/>
          <a:gdLst/>
          <a:ahLst/>
          <a:cxnLst/>
          <a:rect l="0" t="0" r="0" b="0"/>
          <a:pathLst>
            <a:path>
              <a:moveTo>
                <a:pt x="0" y="12688"/>
              </a:moveTo>
              <a:lnTo>
                <a:pt x="1035956" y="12688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038101" y="1658305"/>
        <a:ext cx="51797" cy="51797"/>
      </dsp:txXfrm>
    </dsp:sp>
    <dsp:sp modelId="{9329281A-531B-43EE-B1F5-564A8C543365}">
      <dsp:nvSpPr>
        <dsp:cNvPr id="0" name=""/>
        <dsp:cNvSpPr/>
      </dsp:nvSpPr>
      <dsp:spPr>
        <a:xfrm>
          <a:off x="3491058" y="20342"/>
          <a:ext cx="1145883" cy="11458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Problemas, mas atende o cliente</a:t>
          </a:r>
        </a:p>
      </dsp:txBody>
      <dsp:txXfrm>
        <a:off x="3658869" y="188153"/>
        <a:ext cx="810261" cy="810261"/>
      </dsp:txXfrm>
    </dsp:sp>
    <dsp:sp modelId="{ABBED906-487E-48CC-ABD0-4E81BB850EDA}">
      <dsp:nvSpPr>
        <dsp:cNvPr id="0" name=""/>
        <dsp:cNvSpPr/>
      </dsp:nvSpPr>
      <dsp:spPr>
        <a:xfrm rot="18600000">
          <a:off x="4247251" y="1926742"/>
          <a:ext cx="1035956" cy="25376"/>
        </a:xfrm>
        <a:custGeom>
          <a:avLst/>
          <a:gdLst/>
          <a:ahLst/>
          <a:cxnLst/>
          <a:rect l="0" t="0" r="0" b="0"/>
          <a:pathLst>
            <a:path>
              <a:moveTo>
                <a:pt x="0" y="12688"/>
              </a:moveTo>
              <a:lnTo>
                <a:pt x="1035956" y="12688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739330" y="1913532"/>
        <a:ext cx="51797" cy="51797"/>
      </dsp:txXfrm>
    </dsp:sp>
    <dsp:sp modelId="{04107570-1FFD-49C6-A41B-0778ECFFECEC}">
      <dsp:nvSpPr>
        <dsp:cNvPr id="0" name=""/>
        <dsp:cNvSpPr/>
      </dsp:nvSpPr>
      <dsp:spPr>
        <a:xfrm>
          <a:off x="4893517" y="530796"/>
          <a:ext cx="1145883" cy="1145883"/>
        </a:xfrm>
        <a:prstGeom prst="ellipse">
          <a:avLst/>
        </a:prstGeom>
        <a:solidFill>
          <a:schemeClr val="accent4">
            <a:hueOff val="1987986"/>
            <a:satOff val="-877"/>
            <a:lumOff val="7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 err="1"/>
            <a:t>On</a:t>
          </a:r>
          <a:r>
            <a:rPr lang="pt-BR" sz="1100" kern="1200" dirty="0"/>
            <a:t> Premisse</a:t>
          </a:r>
        </a:p>
      </dsp:txBody>
      <dsp:txXfrm>
        <a:off x="5061328" y="698607"/>
        <a:ext cx="810261" cy="810261"/>
      </dsp:txXfrm>
    </dsp:sp>
    <dsp:sp modelId="{45309ECC-6D71-4986-9F2C-741288171837}">
      <dsp:nvSpPr>
        <dsp:cNvPr id="0" name=""/>
        <dsp:cNvSpPr/>
      </dsp:nvSpPr>
      <dsp:spPr>
        <a:xfrm rot="21000000">
          <a:off x="4620368" y="2572999"/>
          <a:ext cx="1035956" cy="25376"/>
        </a:xfrm>
        <a:custGeom>
          <a:avLst/>
          <a:gdLst/>
          <a:ahLst/>
          <a:cxnLst/>
          <a:rect l="0" t="0" r="0" b="0"/>
          <a:pathLst>
            <a:path>
              <a:moveTo>
                <a:pt x="0" y="12688"/>
              </a:moveTo>
              <a:lnTo>
                <a:pt x="1035956" y="12688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5112447" y="2559788"/>
        <a:ext cx="51797" cy="51797"/>
      </dsp:txXfrm>
    </dsp:sp>
    <dsp:sp modelId="{C4243F11-19DB-4257-B7EC-447C54392F7B}">
      <dsp:nvSpPr>
        <dsp:cNvPr id="0" name=""/>
        <dsp:cNvSpPr/>
      </dsp:nvSpPr>
      <dsp:spPr>
        <a:xfrm>
          <a:off x="5639750" y="1823309"/>
          <a:ext cx="1145883" cy="1145883"/>
        </a:xfrm>
        <a:prstGeom prst="ellipse">
          <a:avLst/>
        </a:prstGeom>
        <a:solidFill>
          <a:schemeClr val="accent4">
            <a:hueOff val="3975971"/>
            <a:satOff val="-1754"/>
            <a:lumOff val="14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Java 8 Sprint Boot</a:t>
          </a:r>
        </a:p>
      </dsp:txBody>
      <dsp:txXfrm>
        <a:off x="5807561" y="1991120"/>
        <a:ext cx="810261" cy="810261"/>
      </dsp:txXfrm>
    </dsp:sp>
    <dsp:sp modelId="{D520BE6B-26B3-4258-8D1A-15B46C12F0A3}">
      <dsp:nvSpPr>
        <dsp:cNvPr id="0" name=""/>
        <dsp:cNvSpPr/>
      </dsp:nvSpPr>
      <dsp:spPr>
        <a:xfrm rot="1800000">
          <a:off x="4490786" y="3307895"/>
          <a:ext cx="1035956" cy="25376"/>
        </a:xfrm>
        <a:custGeom>
          <a:avLst/>
          <a:gdLst/>
          <a:ahLst/>
          <a:cxnLst/>
          <a:rect l="0" t="0" r="0" b="0"/>
          <a:pathLst>
            <a:path>
              <a:moveTo>
                <a:pt x="0" y="12688"/>
              </a:moveTo>
              <a:lnTo>
                <a:pt x="1035956" y="12688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982865" y="3294685"/>
        <a:ext cx="51797" cy="51797"/>
      </dsp:txXfrm>
    </dsp:sp>
    <dsp:sp modelId="{9E9F81A0-DCD8-426A-89FF-BC6FCD0FD127}">
      <dsp:nvSpPr>
        <dsp:cNvPr id="0" name=""/>
        <dsp:cNvSpPr/>
      </dsp:nvSpPr>
      <dsp:spPr>
        <a:xfrm>
          <a:off x="5380586" y="3293102"/>
          <a:ext cx="1145883" cy="1145883"/>
        </a:xfrm>
        <a:prstGeom prst="ellipse">
          <a:avLst/>
        </a:prstGeom>
        <a:solidFill>
          <a:schemeClr val="accent4">
            <a:hueOff val="5963957"/>
            <a:satOff val="-2631"/>
            <a:lumOff val="22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 err="1"/>
            <a:t>Frontend</a:t>
          </a:r>
          <a:r>
            <a:rPr lang="pt-BR" sz="1100" kern="1200" dirty="0"/>
            <a:t> desacoplado</a:t>
          </a:r>
        </a:p>
      </dsp:txBody>
      <dsp:txXfrm>
        <a:off x="5548397" y="3460913"/>
        <a:ext cx="810261" cy="810261"/>
      </dsp:txXfrm>
    </dsp:sp>
    <dsp:sp modelId="{2519D2A3-1516-46F3-9659-16E21ACA19A3}">
      <dsp:nvSpPr>
        <dsp:cNvPr id="0" name=""/>
        <dsp:cNvSpPr/>
      </dsp:nvSpPr>
      <dsp:spPr>
        <a:xfrm rot="4200000">
          <a:off x="3919138" y="3787565"/>
          <a:ext cx="1035956" cy="25376"/>
        </a:xfrm>
        <a:custGeom>
          <a:avLst/>
          <a:gdLst/>
          <a:ahLst/>
          <a:cxnLst/>
          <a:rect l="0" t="0" r="0" b="0"/>
          <a:pathLst>
            <a:path>
              <a:moveTo>
                <a:pt x="0" y="12688"/>
              </a:moveTo>
              <a:lnTo>
                <a:pt x="1035956" y="12688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411217" y="3774354"/>
        <a:ext cx="51797" cy="51797"/>
      </dsp:txXfrm>
    </dsp:sp>
    <dsp:sp modelId="{8A08D0C7-BF7C-45B0-98C0-FA099A4A0051}">
      <dsp:nvSpPr>
        <dsp:cNvPr id="0" name=""/>
        <dsp:cNvSpPr/>
      </dsp:nvSpPr>
      <dsp:spPr>
        <a:xfrm>
          <a:off x="4237291" y="4252440"/>
          <a:ext cx="1145883" cy="1145883"/>
        </a:xfrm>
        <a:prstGeom prst="ellipse">
          <a:avLst/>
        </a:prstGeom>
        <a:solidFill>
          <a:schemeClr val="accent4">
            <a:hueOff val="7951943"/>
            <a:satOff val="-3509"/>
            <a:lumOff val="29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Centralização de Build Dev.</a:t>
          </a:r>
        </a:p>
      </dsp:txBody>
      <dsp:txXfrm>
        <a:off x="4405102" y="4420251"/>
        <a:ext cx="810261" cy="810261"/>
      </dsp:txXfrm>
    </dsp:sp>
    <dsp:sp modelId="{D15B2F46-F62F-4D92-8AA9-962B2DDD3BA9}">
      <dsp:nvSpPr>
        <dsp:cNvPr id="0" name=""/>
        <dsp:cNvSpPr/>
      </dsp:nvSpPr>
      <dsp:spPr>
        <a:xfrm rot="6600000">
          <a:off x="3172905" y="3787565"/>
          <a:ext cx="1035956" cy="25376"/>
        </a:xfrm>
        <a:custGeom>
          <a:avLst/>
          <a:gdLst/>
          <a:ahLst/>
          <a:cxnLst/>
          <a:rect l="0" t="0" r="0" b="0"/>
          <a:pathLst>
            <a:path>
              <a:moveTo>
                <a:pt x="0" y="12688"/>
              </a:moveTo>
              <a:lnTo>
                <a:pt x="1035956" y="12688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 rot="10800000">
        <a:off x="3664984" y="3774354"/>
        <a:ext cx="51797" cy="51797"/>
      </dsp:txXfrm>
    </dsp:sp>
    <dsp:sp modelId="{B6A8A461-DA6F-43DB-A03F-9B5B70AF81BB}">
      <dsp:nvSpPr>
        <dsp:cNvPr id="0" name=""/>
        <dsp:cNvSpPr/>
      </dsp:nvSpPr>
      <dsp:spPr>
        <a:xfrm>
          <a:off x="2744825" y="4252440"/>
          <a:ext cx="1145883" cy="1145883"/>
        </a:xfrm>
        <a:prstGeom prst="ellipse">
          <a:avLst/>
        </a:prstGeom>
        <a:solidFill>
          <a:schemeClr val="accent4">
            <a:hueOff val="9939928"/>
            <a:satOff val="-4386"/>
            <a:lumOff val="36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Código </a:t>
          </a:r>
          <a:r>
            <a:rPr lang="pt-BR" sz="1100" kern="1200" dirty="0" err="1"/>
            <a:t>Versionado</a:t>
          </a:r>
          <a:endParaRPr lang="pt-BR" sz="1100" kern="1200" dirty="0"/>
        </a:p>
      </dsp:txBody>
      <dsp:txXfrm>
        <a:off x="2912636" y="4420251"/>
        <a:ext cx="810261" cy="810261"/>
      </dsp:txXfrm>
    </dsp:sp>
    <dsp:sp modelId="{2668C43E-BAB0-451B-B602-59A526832D96}">
      <dsp:nvSpPr>
        <dsp:cNvPr id="0" name=""/>
        <dsp:cNvSpPr/>
      </dsp:nvSpPr>
      <dsp:spPr>
        <a:xfrm rot="9000000">
          <a:off x="2601257" y="3307895"/>
          <a:ext cx="1035956" cy="25376"/>
        </a:xfrm>
        <a:custGeom>
          <a:avLst/>
          <a:gdLst/>
          <a:ahLst/>
          <a:cxnLst/>
          <a:rect l="0" t="0" r="0" b="0"/>
          <a:pathLst>
            <a:path>
              <a:moveTo>
                <a:pt x="0" y="12688"/>
              </a:moveTo>
              <a:lnTo>
                <a:pt x="1035956" y="12688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 rot="10800000">
        <a:off x="3093336" y="3294685"/>
        <a:ext cx="51797" cy="51797"/>
      </dsp:txXfrm>
    </dsp:sp>
    <dsp:sp modelId="{F503A555-53DB-47AA-848F-24708033E7D5}">
      <dsp:nvSpPr>
        <dsp:cNvPr id="0" name=""/>
        <dsp:cNvSpPr/>
      </dsp:nvSpPr>
      <dsp:spPr>
        <a:xfrm>
          <a:off x="1601529" y="3293102"/>
          <a:ext cx="1145883" cy="1145883"/>
        </a:xfrm>
        <a:prstGeom prst="ellipse">
          <a:avLst/>
        </a:prstGeom>
        <a:solidFill>
          <a:schemeClr val="accent4">
            <a:hueOff val="11927914"/>
            <a:satOff val="-5263"/>
            <a:lumOff val="44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Cache de aplicação</a:t>
          </a:r>
        </a:p>
      </dsp:txBody>
      <dsp:txXfrm>
        <a:off x="1769340" y="3460913"/>
        <a:ext cx="810261" cy="810261"/>
      </dsp:txXfrm>
    </dsp:sp>
    <dsp:sp modelId="{D76FF075-9AAB-4628-A89C-02CB419DD260}">
      <dsp:nvSpPr>
        <dsp:cNvPr id="0" name=""/>
        <dsp:cNvSpPr/>
      </dsp:nvSpPr>
      <dsp:spPr>
        <a:xfrm rot="11400000">
          <a:off x="2471675" y="2572999"/>
          <a:ext cx="1035956" cy="25376"/>
        </a:xfrm>
        <a:custGeom>
          <a:avLst/>
          <a:gdLst/>
          <a:ahLst/>
          <a:cxnLst/>
          <a:rect l="0" t="0" r="0" b="0"/>
          <a:pathLst>
            <a:path>
              <a:moveTo>
                <a:pt x="0" y="12688"/>
              </a:moveTo>
              <a:lnTo>
                <a:pt x="1035956" y="12688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 rot="10800000">
        <a:off x="2963754" y="2559788"/>
        <a:ext cx="51797" cy="51797"/>
      </dsp:txXfrm>
    </dsp:sp>
    <dsp:sp modelId="{03E5F425-A844-4EA0-9B3D-A64585C3A8A4}">
      <dsp:nvSpPr>
        <dsp:cNvPr id="0" name=""/>
        <dsp:cNvSpPr/>
      </dsp:nvSpPr>
      <dsp:spPr>
        <a:xfrm>
          <a:off x="1342365" y="1823309"/>
          <a:ext cx="1145883" cy="1145883"/>
        </a:xfrm>
        <a:prstGeom prst="ellipse">
          <a:avLst/>
        </a:prstGeom>
        <a:solidFill>
          <a:schemeClr val="accent4">
            <a:hueOff val="13915900"/>
            <a:satOff val="-6140"/>
            <a:lumOff val="51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Acessado globalmente</a:t>
          </a:r>
        </a:p>
      </dsp:txBody>
      <dsp:txXfrm>
        <a:off x="1510176" y="1991120"/>
        <a:ext cx="810261" cy="810261"/>
      </dsp:txXfrm>
    </dsp:sp>
    <dsp:sp modelId="{48FF3D7E-B607-4DA6-B6E9-2D921A621482}">
      <dsp:nvSpPr>
        <dsp:cNvPr id="0" name=""/>
        <dsp:cNvSpPr/>
      </dsp:nvSpPr>
      <dsp:spPr>
        <a:xfrm rot="13800000">
          <a:off x="2844792" y="1926742"/>
          <a:ext cx="1035956" cy="25376"/>
        </a:xfrm>
        <a:custGeom>
          <a:avLst/>
          <a:gdLst/>
          <a:ahLst/>
          <a:cxnLst/>
          <a:rect l="0" t="0" r="0" b="0"/>
          <a:pathLst>
            <a:path>
              <a:moveTo>
                <a:pt x="0" y="12688"/>
              </a:moveTo>
              <a:lnTo>
                <a:pt x="1035956" y="12688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 rot="10800000">
        <a:off x="3336871" y="1913532"/>
        <a:ext cx="51797" cy="51797"/>
      </dsp:txXfrm>
    </dsp:sp>
    <dsp:sp modelId="{635DEB49-12BA-463C-ACA1-DC487E27541B}">
      <dsp:nvSpPr>
        <dsp:cNvPr id="0" name=""/>
        <dsp:cNvSpPr/>
      </dsp:nvSpPr>
      <dsp:spPr>
        <a:xfrm>
          <a:off x="2088598" y="530796"/>
          <a:ext cx="1145883" cy="1145883"/>
        </a:xfrm>
        <a:prstGeom prst="ellipse">
          <a:avLst/>
        </a:prstGeom>
        <a:solidFill>
          <a:schemeClr val="accent4">
            <a:hueOff val="15903885"/>
            <a:satOff val="-7017"/>
            <a:lumOff val="58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Integração com sistema legado</a:t>
          </a:r>
        </a:p>
      </dsp:txBody>
      <dsp:txXfrm>
        <a:off x="2256409" y="698607"/>
        <a:ext cx="810261" cy="8102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5A959-871F-4743-8E21-6B1BC4174BA7}">
      <dsp:nvSpPr>
        <dsp:cNvPr id="0" name=""/>
        <dsp:cNvSpPr/>
      </dsp:nvSpPr>
      <dsp:spPr>
        <a:xfrm>
          <a:off x="3448843" y="2094177"/>
          <a:ext cx="1230312" cy="123031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Legado</a:t>
          </a:r>
        </a:p>
      </dsp:txBody>
      <dsp:txXfrm>
        <a:off x="3629018" y="2274352"/>
        <a:ext cx="869962" cy="869962"/>
      </dsp:txXfrm>
    </dsp:sp>
    <dsp:sp modelId="{E9A6E834-80F0-49F6-8E9B-FFA93AF9FC07}">
      <dsp:nvSpPr>
        <dsp:cNvPr id="0" name=""/>
        <dsp:cNvSpPr/>
      </dsp:nvSpPr>
      <dsp:spPr>
        <a:xfrm rot="16200000">
          <a:off x="3633568" y="1650123"/>
          <a:ext cx="860862" cy="27246"/>
        </a:xfrm>
        <a:custGeom>
          <a:avLst/>
          <a:gdLst/>
          <a:ahLst/>
          <a:cxnLst/>
          <a:rect l="0" t="0" r="0" b="0"/>
          <a:pathLst>
            <a:path>
              <a:moveTo>
                <a:pt x="0" y="13623"/>
              </a:moveTo>
              <a:lnTo>
                <a:pt x="860862" y="1362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042478" y="1642224"/>
        <a:ext cx="43043" cy="43043"/>
      </dsp:txXfrm>
    </dsp:sp>
    <dsp:sp modelId="{B996608C-BD4F-40CA-9DAD-CFCBF2B54D73}">
      <dsp:nvSpPr>
        <dsp:cNvPr id="0" name=""/>
        <dsp:cNvSpPr/>
      </dsp:nvSpPr>
      <dsp:spPr>
        <a:xfrm>
          <a:off x="3448843" y="3002"/>
          <a:ext cx="1230312" cy="123031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Somente </a:t>
          </a:r>
          <a:r>
            <a:rPr lang="pt-BR" sz="1000" kern="1200" dirty="0" err="1"/>
            <a:t>On</a:t>
          </a:r>
          <a:r>
            <a:rPr lang="pt-BR" sz="1000" kern="1200" dirty="0"/>
            <a:t> Premisses</a:t>
          </a:r>
        </a:p>
      </dsp:txBody>
      <dsp:txXfrm>
        <a:off x="3629018" y="183177"/>
        <a:ext cx="869962" cy="869962"/>
      </dsp:txXfrm>
    </dsp:sp>
    <dsp:sp modelId="{637D8377-F55A-4D40-B34A-5BE467E97F2A}">
      <dsp:nvSpPr>
        <dsp:cNvPr id="0" name=""/>
        <dsp:cNvSpPr/>
      </dsp:nvSpPr>
      <dsp:spPr>
        <a:xfrm rot="18900000">
          <a:off x="4372910" y="1956368"/>
          <a:ext cx="860862" cy="27246"/>
        </a:xfrm>
        <a:custGeom>
          <a:avLst/>
          <a:gdLst/>
          <a:ahLst/>
          <a:cxnLst/>
          <a:rect l="0" t="0" r="0" b="0"/>
          <a:pathLst>
            <a:path>
              <a:moveTo>
                <a:pt x="0" y="13623"/>
              </a:moveTo>
              <a:lnTo>
                <a:pt x="860862" y="1362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781820" y="1948470"/>
        <a:ext cx="43043" cy="43043"/>
      </dsp:txXfrm>
    </dsp:sp>
    <dsp:sp modelId="{7718F6BE-4BB0-44CF-BC9E-F9695F37F889}">
      <dsp:nvSpPr>
        <dsp:cNvPr id="0" name=""/>
        <dsp:cNvSpPr/>
      </dsp:nvSpPr>
      <dsp:spPr>
        <a:xfrm>
          <a:off x="4927527" y="615493"/>
          <a:ext cx="1230312" cy="123031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Build e </a:t>
          </a:r>
          <a:r>
            <a:rPr lang="pt-BR" sz="1000" kern="1200" dirty="0" err="1"/>
            <a:t>Deploy</a:t>
          </a:r>
          <a:r>
            <a:rPr lang="pt-BR" sz="1000" kern="1200" dirty="0"/>
            <a:t> Manual</a:t>
          </a:r>
        </a:p>
      </dsp:txBody>
      <dsp:txXfrm>
        <a:off x="5107702" y="795668"/>
        <a:ext cx="869962" cy="869962"/>
      </dsp:txXfrm>
    </dsp:sp>
    <dsp:sp modelId="{BC8862DD-5916-4460-9760-B7E9249E9DBE}">
      <dsp:nvSpPr>
        <dsp:cNvPr id="0" name=""/>
        <dsp:cNvSpPr/>
      </dsp:nvSpPr>
      <dsp:spPr>
        <a:xfrm>
          <a:off x="4679156" y="2695710"/>
          <a:ext cx="860862" cy="27246"/>
        </a:xfrm>
        <a:custGeom>
          <a:avLst/>
          <a:gdLst/>
          <a:ahLst/>
          <a:cxnLst/>
          <a:rect l="0" t="0" r="0" b="0"/>
          <a:pathLst>
            <a:path>
              <a:moveTo>
                <a:pt x="0" y="13623"/>
              </a:moveTo>
              <a:lnTo>
                <a:pt x="860862" y="1362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5088065" y="2687811"/>
        <a:ext cx="43043" cy="43043"/>
      </dsp:txXfrm>
    </dsp:sp>
    <dsp:sp modelId="{48DAFB0F-01D1-4CFE-9EF4-217363E2E9D6}">
      <dsp:nvSpPr>
        <dsp:cNvPr id="0" name=""/>
        <dsp:cNvSpPr/>
      </dsp:nvSpPr>
      <dsp:spPr>
        <a:xfrm>
          <a:off x="5540018" y="2094177"/>
          <a:ext cx="1230312" cy="123031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Carência de cultura </a:t>
          </a:r>
          <a:r>
            <a:rPr lang="pt-BR" sz="1000" kern="1200" dirty="0" err="1"/>
            <a:t>devops</a:t>
          </a:r>
          <a:endParaRPr lang="pt-BR" sz="1000" kern="1200" dirty="0"/>
        </a:p>
      </dsp:txBody>
      <dsp:txXfrm>
        <a:off x="5720193" y="2274352"/>
        <a:ext cx="869962" cy="869962"/>
      </dsp:txXfrm>
    </dsp:sp>
    <dsp:sp modelId="{0EA961E1-966C-4ECB-B6E2-31EDC1FC1177}">
      <dsp:nvSpPr>
        <dsp:cNvPr id="0" name=""/>
        <dsp:cNvSpPr/>
      </dsp:nvSpPr>
      <dsp:spPr>
        <a:xfrm rot="2700000">
          <a:off x="4372910" y="3435052"/>
          <a:ext cx="860862" cy="27246"/>
        </a:xfrm>
        <a:custGeom>
          <a:avLst/>
          <a:gdLst/>
          <a:ahLst/>
          <a:cxnLst/>
          <a:rect l="0" t="0" r="0" b="0"/>
          <a:pathLst>
            <a:path>
              <a:moveTo>
                <a:pt x="0" y="13623"/>
              </a:moveTo>
              <a:lnTo>
                <a:pt x="860862" y="1362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781820" y="3427153"/>
        <a:ext cx="43043" cy="43043"/>
      </dsp:txXfrm>
    </dsp:sp>
    <dsp:sp modelId="{82BB808C-19F8-4CC0-A3A6-90827EDC3DF1}">
      <dsp:nvSpPr>
        <dsp:cNvPr id="0" name=""/>
        <dsp:cNvSpPr/>
      </dsp:nvSpPr>
      <dsp:spPr>
        <a:xfrm>
          <a:off x="4927527" y="3572861"/>
          <a:ext cx="1230312" cy="123031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Sistema Monolito</a:t>
          </a:r>
        </a:p>
      </dsp:txBody>
      <dsp:txXfrm>
        <a:off x="5107702" y="3753036"/>
        <a:ext cx="869962" cy="869962"/>
      </dsp:txXfrm>
    </dsp:sp>
    <dsp:sp modelId="{842D1C27-5BE5-4FA2-99BF-6210F0239117}">
      <dsp:nvSpPr>
        <dsp:cNvPr id="0" name=""/>
        <dsp:cNvSpPr/>
      </dsp:nvSpPr>
      <dsp:spPr>
        <a:xfrm rot="5400000">
          <a:off x="3633568" y="3741297"/>
          <a:ext cx="860862" cy="27246"/>
        </a:xfrm>
        <a:custGeom>
          <a:avLst/>
          <a:gdLst/>
          <a:ahLst/>
          <a:cxnLst/>
          <a:rect l="0" t="0" r="0" b="0"/>
          <a:pathLst>
            <a:path>
              <a:moveTo>
                <a:pt x="0" y="13623"/>
              </a:moveTo>
              <a:lnTo>
                <a:pt x="860862" y="1362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042478" y="3733399"/>
        <a:ext cx="43043" cy="43043"/>
      </dsp:txXfrm>
    </dsp:sp>
    <dsp:sp modelId="{432A27D6-7120-4BDB-A4A6-B9D303D462C9}">
      <dsp:nvSpPr>
        <dsp:cNvPr id="0" name=""/>
        <dsp:cNvSpPr/>
      </dsp:nvSpPr>
      <dsp:spPr>
        <a:xfrm>
          <a:off x="3448843" y="4185351"/>
          <a:ext cx="1230312" cy="123031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Muitos problemas</a:t>
          </a:r>
        </a:p>
      </dsp:txBody>
      <dsp:txXfrm>
        <a:off x="3629018" y="4365526"/>
        <a:ext cx="869962" cy="869962"/>
      </dsp:txXfrm>
    </dsp:sp>
    <dsp:sp modelId="{4670E845-EC9B-4CE3-9073-18F3501BBE04}">
      <dsp:nvSpPr>
        <dsp:cNvPr id="0" name=""/>
        <dsp:cNvSpPr/>
      </dsp:nvSpPr>
      <dsp:spPr>
        <a:xfrm rot="8100000">
          <a:off x="2894227" y="3435052"/>
          <a:ext cx="860862" cy="27246"/>
        </a:xfrm>
        <a:custGeom>
          <a:avLst/>
          <a:gdLst/>
          <a:ahLst/>
          <a:cxnLst/>
          <a:rect l="0" t="0" r="0" b="0"/>
          <a:pathLst>
            <a:path>
              <a:moveTo>
                <a:pt x="0" y="13623"/>
              </a:moveTo>
              <a:lnTo>
                <a:pt x="860862" y="1362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 rot="10800000">
        <a:off x="3303136" y="3427153"/>
        <a:ext cx="43043" cy="43043"/>
      </dsp:txXfrm>
    </dsp:sp>
    <dsp:sp modelId="{F1E69EE8-90AF-402B-83A2-9C1CC3642D9A}">
      <dsp:nvSpPr>
        <dsp:cNvPr id="0" name=""/>
        <dsp:cNvSpPr/>
      </dsp:nvSpPr>
      <dsp:spPr>
        <a:xfrm>
          <a:off x="1970159" y="3572861"/>
          <a:ext cx="1230312" cy="123031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Única tecnologia</a:t>
          </a:r>
        </a:p>
      </dsp:txBody>
      <dsp:txXfrm>
        <a:off x="2150334" y="3753036"/>
        <a:ext cx="869962" cy="869962"/>
      </dsp:txXfrm>
    </dsp:sp>
    <dsp:sp modelId="{60DC84C5-B2B8-4041-8704-27E704A3FFC4}">
      <dsp:nvSpPr>
        <dsp:cNvPr id="0" name=""/>
        <dsp:cNvSpPr/>
      </dsp:nvSpPr>
      <dsp:spPr>
        <a:xfrm rot="10800000">
          <a:off x="2587981" y="2695710"/>
          <a:ext cx="860862" cy="27246"/>
        </a:xfrm>
        <a:custGeom>
          <a:avLst/>
          <a:gdLst/>
          <a:ahLst/>
          <a:cxnLst/>
          <a:rect l="0" t="0" r="0" b="0"/>
          <a:pathLst>
            <a:path>
              <a:moveTo>
                <a:pt x="0" y="13623"/>
              </a:moveTo>
              <a:lnTo>
                <a:pt x="860862" y="1362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 rot="10800000">
        <a:off x="2996891" y="2687811"/>
        <a:ext cx="43043" cy="43043"/>
      </dsp:txXfrm>
    </dsp:sp>
    <dsp:sp modelId="{0A850C0F-E69D-483C-889D-2123B648FC8E}">
      <dsp:nvSpPr>
        <dsp:cNvPr id="0" name=""/>
        <dsp:cNvSpPr/>
      </dsp:nvSpPr>
      <dsp:spPr>
        <a:xfrm>
          <a:off x="1357669" y="2094177"/>
          <a:ext cx="1230312" cy="123031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Versionamento não padronizado</a:t>
          </a:r>
        </a:p>
      </dsp:txBody>
      <dsp:txXfrm>
        <a:off x="1537844" y="2274352"/>
        <a:ext cx="869962" cy="869962"/>
      </dsp:txXfrm>
    </dsp:sp>
    <dsp:sp modelId="{775B5847-C37C-453C-B9D0-EA0883956EDC}">
      <dsp:nvSpPr>
        <dsp:cNvPr id="0" name=""/>
        <dsp:cNvSpPr/>
      </dsp:nvSpPr>
      <dsp:spPr>
        <a:xfrm rot="13500000">
          <a:off x="2894227" y="1956368"/>
          <a:ext cx="860862" cy="27246"/>
        </a:xfrm>
        <a:custGeom>
          <a:avLst/>
          <a:gdLst/>
          <a:ahLst/>
          <a:cxnLst/>
          <a:rect l="0" t="0" r="0" b="0"/>
          <a:pathLst>
            <a:path>
              <a:moveTo>
                <a:pt x="0" y="13623"/>
              </a:moveTo>
              <a:lnTo>
                <a:pt x="860862" y="1362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 rot="10800000">
        <a:off x="3303136" y="1948470"/>
        <a:ext cx="43043" cy="43043"/>
      </dsp:txXfrm>
    </dsp:sp>
    <dsp:sp modelId="{1E90E495-0079-4DE6-9CA4-93FC50935A10}">
      <dsp:nvSpPr>
        <dsp:cNvPr id="0" name=""/>
        <dsp:cNvSpPr/>
      </dsp:nvSpPr>
      <dsp:spPr>
        <a:xfrm>
          <a:off x="1970159" y="615493"/>
          <a:ext cx="1230312" cy="123031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Integrações diversas</a:t>
          </a:r>
        </a:p>
      </dsp:txBody>
      <dsp:txXfrm>
        <a:off x="2150334" y="795668"/>
        <a:ext cx="869962" cy="8699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A2ED9-BAFD-4939-8CC9-5ED573F6E193}">
      <dsp:nvSpPr>
        <dsp:cNvPr id="0" name=""/>
        <dsp:cNvSpPr/>
      </dsp:nvSpPr>
      <dsp:spPr>
        <a:xfrm>
          <a:off x="3163887" y="3283519"/>
          <a:ext cx="1800224" cy="1800224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Teoria das restrições</a:t>
          </a:r>
        </a:p>
      </dsp:txBody>
      <dsp:txXfrm>
        <a:off x="3427524" y="3547156"/>
        <a:ext cx="1272950" cy="1272950"/>
      </dsp:txXfrm>
    </dsp:sp>
    <dsp:sp modelId="{7B858FDB-12BD-4D8B-9683-13F45B5CD72D}">
      <dsp:nvSpPr>
        <dsp:cNvPr id="0" name=""/>
        <dsp:cNvSpPr/>
      </dsp:nvSpPr>
      <dsp:spPr>
        <a:xfrm rot="10800000">
          <a:off x="633340" y="3927099"/>
          <a:ext cx="2391366" cy="51306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CAEB663-B6E3-4FEA-81DD-6779B6D1A4AB}">
      <dsp:nvSpPr>
        <dsp:cNvPr id="0" name=""/>
        <dsp:cNvSpPr/>
      </dsp:nvSpPr>
      <dsp:spPr>
        <a:xfrm>
          <a:off x="3261" y="3679568"/>
          <a:ext cx="1260157" cy="1008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Sistema não dever ser refeito</a:t>
          </a:r>
        </a:p>
      </dsp:txBody>
      <dsp:txXfrm>
        <a:off x="32788" y="3709095"/>
        <a:ext cx="1201103" cy="949072"/>
      </dsp:txXfrm>
    </dsp:sp>
    <dsp:sp modelId="{D3AEB3A9-21DF-4B43-9479-3B8ABEFEB2F4}">
      <dsp:nvSpPr>
        <dsp:cNvPr id="0" name=""/>
        <dsp:cNvSpPr/>
      </dsp:nvSpPr>
      <dsp:spPr>
        <a:xfrm rot="12342857">
          <a:off x="854672" y="2957379"/>
          <a:ext cx="2391366" cy="51306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8356326-4C4A-4760-8E9F-67DAB66A237F}">
      <dsp:nvSpPr>
        <dsp:cNvPr id="0" name=""/>
        <dsp:cNvSpPr/>
      </dsp:nvSpPr>
      <dsp:spPr>
        <a:xfrm>
          <a:off x="343003" y="2191061"/>
          <a:ext cx="1260157" cy="1008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Sistema dever ser modernizado</a:t>
          </a:r>
        </a:p>
      </dsp:txBody>
      <dsp:txXfrm>
        <a:off x="372530" y="2220588"/>
        <a:ext cx="1201103" cy="949072"/>
      </dsp:txXfrm>
    </dsp:sp>
    <dsp:sp modelId="{D1C99528-6385-4C39-BDC6-D077AD0912D0}">
      <dsp:nvSpPr>
        <dsp:cNvPr id="0" name=""/>
        <dsp:cNvSpPr/>
      </dsp:nvSpPr>
      <dsp:spPr>
        <a:xfrm rot="13885714">
          <a:off x="1474831" y="2179724"/>
          <a:ext cx="2391366" cy="51306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62896B2-6553-4FF0-BA53-541741F1A8D4}">
      <dsp:nvSpPr>
        <dsp:cNvPr id="0" name=""/>
        <dsp:cNvSpPr/>
      </dsp:nvSpPr>
      <dsp:spPr>
        <a:xfrm>
          <a:off x="1294940" y="997371"/>
          <a:ext cx="1260157" cy="1008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Linguagem Java ou </a:t>
          </a:r>
          <a:r>
            <a:rPr lang="pt-BR" sz="1200" kern="1200" dirty="0" err="1"/>
            <a:t>.Net</a:t>
          </a:r>
          <a:endParaRPr lang="pt-BR" sz="1200" kern="1200" dirty="0"/>
        </a:p>
      </dsp:txBody>
      <dsp:txXfrm>
        <a:off x="1324467" y="1026898"/>
        <a:ext cx="1201103" cy="949072"/>
      </dsp:txXfrm>
    </dsp:sp>
    <dsp:sp modelId="{7C1F87C1-CDD8-4D99-8BC9-8A7AEA590CEC}">
      <dsp:nvSpPr>
        <dsp:cNvPr id="0" name=""/>
        <dsp:cNvSpPr/>
      </dsp:nvSpPr>
      <dsp:spPr>
        <a:xfrm rot="15428571">
          <a:off x="2370987" y="1748159"/>
          <a:ext cx="2391366" cy="51306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CB0AF81-33E9-471A-B208-69244D4CD876}">
      <dsp:nvSpPr>
        <dsp:cNvPr id="0" name=""/>
        <dsp:cNvSpPr/>
      </dsp:nvSpPr>
      <dsp:spPr>
        <a:xfrm>
          <a:off x="2670527" y="334922"/>
          <a:ext cx="1260157" cy="1008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Possibilitar escalabilidade horizontal</a:t>
          </a:r>
        </a:p>
      </dsp:txBody>
      <dsp:txXfrm>
        <a:off x="2700054" y="364449"/>
        <a:ext cx="1201103" cy="949072"/>
      </dsp:txXfrm>
    </dsp:sp>
    <dsp:sp modelId="{06E44AE0-68D5-4D83-8617-06055EB72BBE}">
      <dsp:nvSpPr>
        <dsp:cNvPr id="0" name=""/>
        <dsp:cNvSpPr/>
      </dsp:nvSpPr>
      <dsp:spPr>
        <a:xfrm rot="16971429">
          <a:off x="3365645" y="1748159"/>
          <a:ext cx="2391366" cy="51306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E58B0D8-4487-4BAF-9C68-4C19EBC1F8B8}">
      <dsp:nvSpPr>
        <dsp:cNvPr id="0" name=""/>
        <dsp:cNvSpPr/>
      </dsp:nvSpPr>
      <dsp:spPr>
        <a:xfrm>
          <a:off x="4197314" y="334922"/>
          <a:ext cx="1260157" cy="1008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Sem restrição com banco de dados</a:t>
          </a:r>
        </a:p>
      </dsp:txBody>
      <dsp:txXfrm>
        <a:off x="4226841" y="364449"/>
        <a:ext cx="1201103" cy="949072"/>
      </dsp:txXfrm>
    </dsp:sp>
    <dsp:sp modelId="{DAE8239A-D3BD-4C44-A12C-A66A4BBCCA50}">
      <dsp:nvSpPr>
        <dsp:cNvPr id="0" name=""/>
        <dsp:cNvSpPr/>
      </dsp:nvSpPr>
      <dsp:spPr>
        <a:xfrm rot="18514286">
          <a:off x="4261801" y="2179724"/>
          <a:ext cx="2391366" cy="51306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E63B74C-D3D3-4A61-ACF1-F8EF39E6F624}">
      <dsp:nvSpPr>
        <dsp:cNvPr id="0" name=""/>
        <dsp:cNvSpPr/>
      </dsp:nvSpPr>
      <dsp:spPr>
        <a:xfrm>
          <a:off x="5572902" y="997371"/>
          <a:ext cx="1260157" cy="1008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Sem restrição com provedores cloud</a:t>
          </a:r>
        </a:p>
      </dsp:txBody>
      <dsp:txXfrm>
        <a:off x="5602429" y="1026898"/>
        <a:ext cx="1201103" cy="949072"/>
      </dsp:txXfrm>
    </dsp:sp>
    <dsp:sp modelId="{82A4E4E2-4D37-4BB1-A19D-B2624CF6F1A1}">
      <dsp:nvSpPr>
        <dsp:cNvPr id="0" name=""/>
        <dsp:cNvSpPr/>
      </dsp:nvSpPr>
      <dsp:spPr>
        <a:xfrm rot="20057143">
          <a:off x="4881960" y="2957379"/>
          <a:ext cx="2391366" cy="51306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1F6B416-B2E3-4900-BE67-43CC61C7FC4F}">
      <dsp:nvSpPr>
        <dsp:cNvPr id="0" name=""/>
        <dsp:cNvSpPr/>
      </dsp:nvSpPr>
      <dsp:spPr>
        <a:xfrm>
          <a:off x="6524838" y="2191061"/>
          <a:ext cx="1260157" cy="1008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Migração deve ser feita por módulos de forma incremental</a:t>
          </a:r>
        </a:p>
      </dsp:txBody>
      <dsp:txXfrm>
        <a:off x="6554365" y="2220588"/>
        <a:ext cx="1201103" cy="949072"/>
      </dsp:txXfrm>
    </dsp:sp>
    <dsp:sp modelId="{F04D3B31-0081-4B63-B87D-BC9B25E4EC3A}">
      <dsp:nvSpPr>
        <dsp:cNvPr id="0" name=""/>
        <dsp:cNvSpPr/>
      </dsp:nvSpPr>
      <dsp:spPr>
        <a:xfrm>
          <a:off x="5103292" y="3927099"/>
          <a:ext cx="2391366" cy="51306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F6A741C-A1D9-4CE0-A442-EE66A095988C}">
      <dsp:nvSpPr>
        <dsp:cNvPr id="0" name=""/>
        <dsp:cNvSpPr/>
      </dsp:nvSpPr>
      <dsp:spPr>
        <a:xfrm>
          <a:off x="6864580" y="3679568"/>
          <a:ext cx="1260157" cy="1008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Sistema legado deverá se manter acessível</a:t>
          </a:r>
        </a:p>
      </dsp:txBody>
      <dsp:txXfrm>
        <a:off x="6894107" y="3709095"/>
        <a:ext cx="1201103" cy="9490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937BA-FA55-4999-AB9F-CEBAB9E9C981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HLD Arquitetura</a:t>
          </a:r>
        </a:p>
      </dsp:txBody>
      <dsp:txXfrm rot="5400000">
        <a:off x="-1" y="1"/>
        <a:ext cx="4064000" cy="2032000"/>
      </dsp:txXfrm>
    </dsp:sp>
    <dsp:sp modelId="{47131471-18B3-49F9-86E0-F8C054BB1F06}">
      <dsp:nvSpPr>
        <dsp:cNvPr id="0" name=""/>
        <dsp:cNvSpPr/>
      </dsp:nvSpPr>
      <dsp:spPr>
        <a:xfrm>
          <a:off x="4064000" y="0"/>
          <a:ext cx="4064000" cy="2709333"/>
        </a:xfrm>
        <a:prstGeom prst="round1Rect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POC comunicação entre módulos e monolito</a:t>
          </a:r>
        </a:p>
      </dsp:txBody>
      <dsp:txXfrm>
        <a:off x="4064000" y="0"/>
        <a:ext cx="4064000" cy="2032000"/>
      </dsp:txXfrm>
    </dsp:sp>
    <dsp:sp modelId="{AA597842-67FE-4BA7-8305-FFFA7027D416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Comunicação entre </a:t>
          </a:r>
          <a:r>
            <a:rPr lang="pt-BR" sz="3600" b="1" kern="1200" cap="none" spc="0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frontend</a:t>
          </a:r>
          <a:r>
            <a:rPr lang="pt-BR" sz="36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e </a:t>
          </a:r>
          <a:r>
            <a:rPr lang="pt-BR" sz="3600" b="1" kern="1200" cap="none" spc="0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backend</a:t>
          </a:r>
          <a:endParaRPr lang="pt-BR" sz="36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 rot="10800000">
        <a:off x="0" y="3386666"/>
        <a:ext cx="4064000" cy="2032000"/>
      </dsp:txXfrm>
    </dsp:sp>
    <dsp:sp modelId="{49E40731-98E3-4BEF-AABB-505535F52006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Apresentação para a DTI</a:t>
          </a:r>
        </a:p>
      </dsp:txBody>
      <dsp:txXfrm rot="-5400000">
        <a:off x="4063999" y="3386666"/>
        <a:ext cx="4064000" cy="2032000"/>
      </dsp:txXfrm>
    </dsp:sp>
    <dsp:sp modelId="{0ED7361A-C220-4FC8-AF46-699BD71C32E4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Desafio</a:t>
          </a:r>
        </a:p>
      </dsp:txBody>
      <dsp:txXfrm>
        <a:off x="2910928" y="2098129"/>
        <a:ext cx="2306142" cy="12224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79E58-7323-41E0-A662-FAC71C125DD9}">
      <dsp:nvSpPr>
        <dsp:cNvPr id="0" name=""/>
        <dsp:cNvSpPr/>
      </dsp:nvSpPr>
      <dsp:spPr>
        <a:xfrm>
          <a:off x="3541331" y="3969046"/>
          <a:ext cx="2169173" cy="216928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F04937-ADBE-46A0-95FC-7B439CB92E0A}">
      <dsp:nvSpPr>
        <dsp:cNvPr id="0" name=""/>
        <dsp:cNvSpPr/>
      </dsp:nvSpPr>
      <dsp:spPr>
        <a:xfrm>
          <a:off x="4924827" y="2371852"/>
          <a:ext cx="644089" cy="643911"/>
        </a:xfrm>
        <a:prstGeom prst="donut">
          <a:avLst>
            <a:gd name="adj" fmla="val 746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800FCE-BC14-4B86-B566-E9A0E11FF516}">
      <dsp:nvSpPr>
        <dsp:cNvPr id="0" name=""/>
        <dsp:cNvSpPr/>
      </dsp:nvSpPr>
      <dsp:spPr>
        <a:xfrm>
          <a:off x="3624618" y="4052528"/>
          <a:ext cx="2002598" cy="200232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16E444-AB65-4052-AAC1-2564D18F3080}">
      <dsp:nvSpPr>
        <dsp:cNvPr id="0" name=""/>
        <dsp:cNvSpPr/>
      </dsp:nvSpPr>
      <dsp:spPr>
        <a:xfrm>
          <a:off x="5867825" y="4379087"/>
          <a:ext cx="1134559" cy="113497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D79787-0AEA-4AC6-8D51-AD77BF0737AA}">
      <dsp:nvSpPr>
        <dsp:cNvPr id="0" name=""/>
        <dsp:cNvSpPr/>
      </dsp:nvSpPr>
      <dsp:spPr>
        <a:xfrm>
          <a:off x="5934455" y="4445995"/>
          <a:ext cx="1001299" cy="100116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FED788-8320-4297-A1D1-7FB7C0A2C984}">
      <dsp:nvSpPr>
        <dsp:cNvPr id="0" name=""/>
        <dsp:cNvSpPr/>
      </dsp:nvSpPr>
      <dsp:spPr>
        <a:xfrm>
          <a:off x="5423625" y="2777596"/>
          <a:ext cx="1455678" cy="145539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4354D4-0E24-4B7D-A0A9-B008250C779E}">
      <dsp:nvSpPr>
        <dsp:cNvPr id="0" name=""/>
        <dsp:cNvSpPr/>
      </dsp:nvSpPr>
      <dsp:spPr>
        <a:xfrm>
          <a:off x="7193945" y="119083"/>
          <a:ext cx="476588" cy="476948"/>
        </a:xfrm>
        <a:prstGeom prst="donut">
          <a:avLst>
            <a:gd name="adj" fmla="val 746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D88AA3-B990-4797-8767-32141EC81F48}">
      <dsp:nvSpPr>
        <dsp:cNvPr id="0" name=""/>
        <dsp:cNvSpPr/>
      </dsp:nvSpPr>
      <dsp:spPr>
        <a:xfrm>
          <a:off x="7909291" y="0"/>
          <a:ext cx="238757" cy="238167"/>
        </a:xfrm>
        <a:prstGeom prst="donut">
          <a:avLst>
            <a:gd name="adj" fmla="val 746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C458D0-544B-496B-B43C-7F330100BAE0}">
      <dsp:nvSpPr>
        <dsp:cNvPr id="0" name=""/>
        <dsp:cNvSpPr/>
      </dsp:nvSpPr>
      <dsp:spPr>
        <a:xfrm>
          <a:off x="5500435" y="2854325"/>
          <a:ext cx="1302059" cy="1301326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F8B24-2027-46D1-83D3-D8A1C4A23DFC}">
      <dsp:nvSpPr>
        <dsp:cNvPr id="0" name=""/>
        <dsp:cNvSpPr/>
      </dsp:nvSpPr>
      <dsp:spPr>
        <a:xfrm>
          <a:off x="5586499" y="1483021"/>
          <a:ext cx="1020733" cy="102019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296837-62C6-41C0-A5D6-96A5CE1E4C93}">
      <dsp:nvSpPr>
        <dsp:cNvPr id="0" name=""/>
        <dsp:cNvSpPr/>
      </dsp:nvSpPr>
      <dsp:spPr>
        <a:xfrm>
          <a:off x="7074566" y="5482759"/>
          <a:ext cx="357210" cy="357864"/>
        </a:xfrm>
        <a:prstGeom prst="donut">
          <a:avLst>
            <a:gd name="adj" fmla="val 746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068FBF-A7E4-4B92-88F4-4D5C5BDC468F}">
      <dsp:nvSpPr>
        <dsp:cNvPr id="0" name=""/>
        <dsp:cNvSpPr/>
      </dsp:nvSpPr>
      <dsp:spPr>
        <a:xfrm>
          <a:off x="5646650" y="1542563"/>
          <a:ext cx="900429" cy="900493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89E3AA-BE59-4660-B3D5-BFB92BA6ECD9}">
      <dsp:nvSpPr>
        <dsp:cNvPr id="0" name=""/>
        <dsp:cNvSpPr/>
      </dsp:nvSpPr>
      <dsp:spPr>
        <a:xfrm>
          <a:off x="6301844" y="529124"/>
          <a:ext cx="945774" cy="94591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3AE336-106A-4EF8-A11F-9E38791FDA38}">
      <dsp:nvSpPr>
        <dsp:cNvPr id="0" name=""/>
        <dsp:cNvSpPr/>
      </dsp:nvSpPr>
      <dsp:spPr>
        <a:xfrm>
          <a:off x="6357369" y="584983"/>
          <a:ext cx="834724" cy="834199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60A19E-73F9-4F87-B869-066653AC1E09}">
      <dsp:nvSpPr>
        <dsp:cNvPr id="0" name=""/>
        <dsp:cNvSpPr/>
      </dsp:nvSpPr>
      <dsp:spPr>
        <a:xfrm>
          <a:off x="1396218" y="2854325"/>
          <a:ext cx="3218594" cy="1012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" numCol="1" spcCol="1270" anchor="t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100" b="0" i="0" kern="1200" dirty="0"/>
            <a:t>Tecnologias</a:t>
          </a:r>
        </a:p>
        <a:p>
          <a:pPr marL="57150" lvl="1" indent="-57150" algn="r" defTabSz="40005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900" kern="1200"/>
        </a:p>
        <a:p>
          <a:pPr marL="57150" lvl="1" indent="-57150" algn="r" defTabSz="400050">
            <a:lnSpc>
              <a:spcPct val="15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900" b="0" i="0" kern="1200" dirty="0"/>
            <a:t>Java</a:t>
          </a:r>
        </a:p>
        <a:p>
          <a:pPr marL="57150" lvl="1" indent="-57150" algn="r" defTabSz="40005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900" kern="1200"/>
        </a:p>
        <a:p>
          <a:pPr marL="57150" lvl="1" indent="-57150" algn="r" defTabSz="40005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900" kern="1200"/>
        </a:p>
        <a:p>
          <a:pPr marL="57150" lvl="1" indent="-57150" algn="r" defTabSz="400050">
            <a:lnSpc>
              <a:spcPct val="15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900" b="0" i="0" kern="1200" dirty="0" err="1"/>
            <a:t>.Net</a:t>
          </a:r>
          <a:endParaRPr lang="pt-BR" sz="900" b="0" i="0" kern="1200" dirty="0"/>
        </a:p>
        <a:p>
          <a:pPr marL="57150" lvl="1" indent="-57150" algn="r" defTabSz="40005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900" kern="1200"/>
        </a:p>
        <a:p>
          <a:pPr marL="57150" lvl="1" indent="-57150" algn="r" defTabSz="40005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900" kern="1200"/>
        </a:p>
        <a:p>
          <a:pPr marL="57150" lvl="1" indent="-57150" algn="r" defTabSz="400050">
            <a:lnSpc>
              <a:spcPct val="15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900" b="0" i="0" kern="1200" dirty="0"/>
            <a:t>Outras</a:t>
          </a:r>
        </a:p>
        <a:p>
          <a:pPr marL="57150" lvl="1" indent="-57150" algn="r" defTabSz="40005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900" kern="1200"/>
        </a:p>
        <a:p>
          <a:pPr marL="57150" lvl="1" indent="-57150" algn="r" defTabSz="40005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900" kern="1200"/>
        </a:p>
        <a:p>
          <a:pPr marL="57150" lvl="1" indent="-57150" algn="r" defTabSz="400050">
            <a:lnSpc>
              <a:spcPct val="15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900" b="0" i="0" kern="1200" dirty="0"/>
            <a:t>Foco em comunicação</a:t>
          </a:r>
        </a:p>
        <a:p>
          <a:pPr marL="57150" lvl="1" indent="-57150" algn="r" defTabSz="40005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900" kern="1200"/>
        </a:p>
        <a:p>
          <a:pPr marL="57150" lvl="1" indent="-57150" algn="r" defTabSz="40005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900" kern="1200"/>
        </a:p>
        <a:p>
          <a:pPr marL="57150" lvl="1" indent="-57150" algn="r" defTabSz="400050">
            <a:lnSpc>
              <a:spcPct val="15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900" b="0" i="0" kern="1200" dirty="0"/>
            <a:t>Containers e orquestradores</a:t>
          </a:r>
        </a:p>
      </dsp:txBody>
      <dsp:txXfrm>
        <a:off x="1396218" y="2854325"/>
        <a:ext cx="3218594" cy="1012825"/>
      </dsp:txXfrm>
    </dsp:sp>
    <dsp:sp modelId="{7627D4BB-CE14-4283-AA2B-26AAE69A310D}">
      <dsp:nvSpPr>
        <dsp:cNvPr id="0" name=""/>
        <dsp:cNvSpPr/>
      </dsp:nvSpPr>
      <dsp:spPr>
        <a:xfrm>
          <a:off x="7236514" y="4445995"/>
          <a:ext cx="3218594" cy="1001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100" b="0" i="0" kern="1200" dirty="0"/>
            <a:t>Acesso global</a:t>
          </a:r>
        </a:p>
        <a:p>
          <a:pPr marL="57150" lvl="1" indent="-57150" algn="l" defTabSz="40005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900" kern="1200" dirty="0"/>
        </a:p>
        <a:p>
          <a:pPr marL="57150" lvl="1" indent="-57150" algn="l" defTabSz="400050">
            <a:lnSpc>
              <a:spcPct val="15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900" b="0" i="0" kern="1200" dirty="0"/>
            <a:t>HTTPS seguro</a:t>
          </a:r>
        </a:p>
        <a:p>
          <a:pPr marL="57150" lvl="1" indent="-57150" algn="l" defTabSz="40005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900" kern="1200"/>
        </a:p>
        <a:p>
          <a:pPr marL="57150" lvl="1" indent="-57150" algn="l" defTabSz="40005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900" kern="1200"/>
        </a:p>
        <a:p>
          <a:pPr marL="57150" lvl="1" indent="-57150" algn="l" defTabSz="400050">
            <a:lnSpc>
              <a:spcPct val="15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900" b="0" i="0" kern="1200" dirty="0"/>
            <a:t>CDN Cache (Cloud)</a:t>
          </a:r>
        </a:p>
        <a:p>
          <a:pPr marL="57150" lvl="1" indent="-57150" algn="l" defTabSz="40005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900" kern="1200"/>
        </a:p>
        <a:p>
          <a:pPr marL="57150" lvl="1" indent="-57150" algn="l" defTabSz="40005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900" kern="1200"/>
        </a:p>
        <a:p>
          <a:pPr marL="57150" lvl="1" indent="-57150" algn="l" defTabSz="400050">
            <a:lnSpc>
              <a:spcPct val="15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900" b="0" i="0" kern="1200" dirty="0"/>
            <a:t>API Gateway / Balanceador</a:t>
          </a:r>
        </a:p>
      </dsp:txBody>
      <dsp:txXfrm>
        <a:off x="7236514" y="4445995"/>
        <a:ext cx="3218594" cy="1001162"/>
      </dsp:txXfrm>
    </dsp:sp>
    <dsp:sp modelId="{16648437-B788-4FA4-8822-EAB57434EB99}">
      <dsp:nvSpPr>
        <dsp:cNvPr id="0" name=""/>
        <dsp:cNvSpPr/>
      </dsp:nvSpPr>
      <dsp:spPr>
        <a:xfrm>
          <a:off x="7117135" y="2854325"/>
          <a:ext cx="3218594" cy="1301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100" kern="1200" dirty="0"/>
            <a:t>Estrangular a aplicação</a:t>
          </a:r>
        </a:p>
        <a:p>
          <a:pPr marL="57150" lvl="1" indent="-57150" algn="l" defTabSz="40005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900" kern="1200"/>
        </a:p>
        <a:p>
          <a:pPr marL="57150" lvl="1" indent="-57150" algn="l" defTabSz="400050">
            <a:lnSpc>
              <a:spcPct val="15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900" b="0" i="0" kern="1200" dirty="0"/>
            <a:t>Desacoplar módulos incrementalmente</a:t>
          </a:r>
          <a:endParaRPr lang="pt-BR" sz="900" kern="1200" dirty="0"/>
        </a:p>
        <a:p>
          <a:pPr marL="57150" lvl="1" indent="-57150" algn="l" defTabSz="40005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900" kern="1200"/>
        </a:p>
        <a:p>
          <a:pPr marL="57150" lvl="1" indent="-57150" algn="l" defTabSz="40005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900" kern="1200"/>
        </a:p>
        <a:p>
          <a:pPr marL="57150" lvl="1" indent="-57150" algn="l" defTabSz="400050">
            <a:lnSpc>
              <a:spcPct val="15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900" b="0" i="0" kern="1200" dirty="0"/>
            <a:t>Novas funcionalidades em </a:t>
          </a:r>
          <a:r>
            <a:rPr lang="pt-BR" sz="900" b="0" i="0" kern="1200" dirty="0" err="1"/>
            <a:t>microserviços</a:t>
          </a:r>
          <a:endParaRPr lang="pt-BR" sz="900" kern="1200" dirty="0"/>
        </a:p>
        <a:p>
          <a:pPr marL="57150" lvl="1" indent="-57150" algn="l" defTabSz="40005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900" kern="1200" dirty="0"/>
        </a:p>
        <a:p>
          <a:pPr marL="57150" lvl="1" indent="-57150" algn="l" defTabSz="40005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900" kern="1200"/>
        </a:p>
        <a:p>
          <a:pPr marL="57150" lvl="1" indent="-57150" algn="l" defTabSz="400050">
            <a:lnSpc>
              <a:spcPct val="15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900" b="0" i="0" kern="1200" dirty="0"/>
            <a:t>Legado disponível com roteamento</a:t>
          </a:r>
          <a:endParaRPr lang="pt-BR" sz="900" kern="1200" dirty="0"/>
        </a:p>
        <a:p>
          <a:pPr marL="57150" lvl="1" indent="-57150" algn="l" defTabSz="40005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900" kern="1200"/>
        </a:p>
        <a:p>
          <a:pPr marL="57150" lvl="1" indent="-57150" algn="l" defTabSz="40005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900" kern="1200"/>
        </a:p>
        <a:p>
          <a:pPr marL="57150" lvl="1" indent="-57150" algn="l" defTabSz="400050">
            <a:lnSpc>
              <a:spcPct val="15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900" kern="1200" dirty="0"/>
            <a:t>Ao tempo o legado deixará de ser importante</a:t>
          </a:r>
        </a:p>
      </dsp:txBody>
      <dsp:txXfrm>
        <a:off x="7117135" y="2854325"/>
        <a:ext cx="3218594" cy="1301326"/>
      </dsp:txXfrm>
    </dsp:sp>
    <dsp:sp modelId="{E14B068C-3A86-4F1B-9EB3-BB74FC7F6D64}">
      <dsp:nvSpPr>
        <dsp:cNvPr id="0" name=""/>
        <dsp:cNvSpPr/>
      </dsp:nvSpPr>
      <dsp:spPr>
        <a:xfrm>
          <a:off x="6835809" y="1542563"/>
          <a:ext cx="3218594" cy="900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100" b="0" i="0" kern="1200" dirty="0"/>
            <a:t>Cloud</a:t>
          </a:r>
        </a:p>
        <a:p>
          <a:pPr marL="57150" lvl="1" indent="-57150" algn="l" defTabSz="40005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900" kern="1200"/>
        </a:p>
        <a:p>
          <a:pPr marL="57150" lvl="1" indent="-57150" algn="l" defTabSz="400050">
            <a:lnSpc>
              <a:spcPct val="15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900" b="0" i="0" kern="1200" dirty="0"/>
            <a:t>Implementar Cloud </a:t>
          </a:r>
          <a:r>
            <a:rPr lang="pt-BR" sz="900" b="0" i="0" kern="1200" dirty="0" err="1"/>
            <a:t>Native</a:t>
          </a:r>
          <a:endParaRPr lang="pt-BR" sz="900" b="0" i="0" kern="1200" dirty="0"/>
        </a:p>
        <a:p>
          <a:pPr marL="57150" lvl="1" indent="-57150" algn="l" defTabSz="40005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900" kern="1200" dirty="0"/>
        </a:p>
        <a:p>
          <a:pPr marL="57150" lvl="1" indent="-57150" algn="l" defTabSz="40005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900" kern="1200"/>
        </a:p>
        <a:p>
          <a:pPr marL="57150" lvl="1" indent="-57150" algn="l" defTabSz="400050">
            <a:lnSpc>
              <a:spcPct val="15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900" b="0" i="0" kern="1200" dirty="0"/>
            <a:t>Distribuir horizontal</a:t>
          </a:r>
        </a:p>
        <a:p>
          <a:pPr marL="57150" lvl="1" indent="-57150" algn="l" defTabSz="40005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900" kern="1200"/>
        </a:p>
        <a:p>
          <a:pPr marL="57150" lvl="1" indent="-57150" algn="l" defTabSz="40005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900" kern="1200"/>
        </a:p>
        <a:p>
          <a:pPr marL="57150" lvl="1" indent="-57150" algn="l" defTabSz="400050">
            <a:lnSpc>
              <a:spcPct val="15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900" b="0" i="0" kern="1200" dirty="0"/>
            <a:t>Economizar CAPEX</a:t>
          </a:r>
        </a:p>
        <a:p>
          <a:pPr marL="57150" lvl="1" indent="-57150" algn="l" defTabSz="40005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900" kern="1200"/>
        </a:p>
        <a:p>
          <a:pPr marL="57150" lvl="1" indent="-57150" algn="l" defTabSz="40005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900" kern="1200"/>
        </a:p>
        <a:p>
          <a:pPr marL="57150" lvl="1" indent="-57150" algn="l" defTabSz="400050">
            <a:lnSpc>
              <a:spcPct val="15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900" b="0" i="0" kern="1200" dirty="0"/>
            <a:t>Usar o poder do Cloud</a:t>
          </a:r>
        </a:p>
      </dsp:txBody>
      <dsp:txXfrm>
        <a:off x="6835809" y="1542563"/>
        <a:ext cx="3218594" cy="900493"/>
      </dsp:txXfrm>
    </dsp:sp>
    <dsp:sp modelId="{4DBFDC60-7B5A-4B09-85A8-900E3FC43B86}">
      <dsp:nvSpPr>
        <dsp:cNvPr id="0" name=""/>
        <dsp:cNvSpPr/>
      </dsp:nvSpPr>
      <dsp:spPr>
        <a:xfrm>
          <a:off x="7431776" y="584983"/>
          <a:ext cx="3218594" cy="834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100" b="0" i="0" kern="1200" dirty="0"/>
            <a:t>Cultura </a:t>
          </a:r>
          <a:r>
            <a:rPr lang="pt-BR" sz="1100" b="0" i="0" kern="1200" dirty="0" err="1"/>
            <a:t>devops</a:t>
          </a:r>
          <a:endParaRPr lang="pt-BR" sz="1100" b="0" i="0" kern="1200" dirty="0"/>
        </a:p>
        <a:p>
          <a:pPr marL="57150" lvl="1" indent="-57150" algn="l" defTabSz="40005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900" kern="1200"/>
        </a:p>
        <a:p>
          <a:pPr marL="57150" lvl="1" indent="-57150" algn="l" defTabSz="400050">
            <a:lnSpc>
              <a:spcPct val="15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900" b="0" i="0" kern="1200" dirty="0"/>
            <a:t>Trabalhar em conjunto </a:t>
          </a:r>
          <a:r>
            <a:rPr lang="pt-BR" sz="900" b="0" i="0" kern="1200" dirty="0" err="1"/>
            <a:t>Dev</a:t>
          </a:r>
          <a:r>
            <a:rPr lang="pt-BR" sz="900" b="0" i="0" kern="1200" dirty="0"/>
            <a:t> e </a:t>
          </a:r>
          <a:r>
            <a:rPr lang="pt-BR" sz="900" b="0" i="0" kern="1200" dirty="0" err="1"/>
            <a:t>Ops</a:t>
          </a:r>
          <a:endParaRPr lang="pt-BR" sz="900" b="0" i="0" kern="1200" dirty="0"/>
        </a:p>
        <a:p>
          <a:pPr marL="57150" lvl="1" indent="-57150" algn="l" defTabSz="40005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900" kern="1200"/>
        </a:p>
        <a:p>
          <a:pPr marL="57150" lvl="1" indent="-57150" algn="l" defTabSz="40005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900" kern="1200" dirty="0"/>
        </a:p>
        <a:p>
          <a:pPr marL="57150" lvl="1" indent="-57150" algn="l" defTabSz="400050">
            <a:lnSpc>
              <a:spcPct val="15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900" b="0" i="0" kern="1200" dirty="0"/>
            <a:t>Implementar </a:t>
          </a:r>
          <a:r>
            <a:rPr lang="pt-BR" sz="900" b="0" i="0" kern="1200" dirty="0" err="1"/>
            <a:t>pattern</a:t>
          </a:r>
          <a:r>
            <a:rPr lang="pt-BR" sz="900" b="0" i="0" kern="1200" dirty="0"/>
            <a:t> de controle de fontes</a:t>
          </a:r>
        </a:p>
        <a:p>
          <a:pPr marL="57150" lvl="1" indent="-57150" algn="l" defTabSz="40005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900" kern="1200"/>
        </a:p>
        <a:p>
          <a:pPr marL="57150" lvl="1" indent="-57150" algn="l" defTabSz="40005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900" kern="1200"/>
        </a:p>
        <a:p>
          <a:pPr marL="57150" lvl="1" indent="-57150" algn="l" defTabSz="400050">
            <a:lnSpc>
              <a:spcPct val="15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900" b="0" i="0" kern="1200" dirty="0"/>
            <a:t>Automatizar pipeline CI e CD</a:t>
          </a:r>
        </a:p>
        <a:p>
          <a:pPr marL="57150" lvl="1" indent="-57150" algn="l" defTabSz="40005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900" kern="1200" dirty="0"/>
        </a:p>
        <a:p>
          <a:pPr marL="57150" lvl="1" indent="-57150" algn="l" defTabSz="40005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900" kern="1200"/>
        </a:p>
        <a:p>
          <a:pPr marL="57150" lvl="1" indent="-57150" algn="l" defTabSz="400050">
            <a:lnSpc>
              <a:spcPct val="15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900" b="0" i="0" kern="1200" dirty="0"/>
            <a:t>Implementar </a:t>
          </a:r>
          <a:r>
            <a:rPr lang="pt-BR" sz="900" b="0" i="0" kern="1200" dirty="0" err="1"/>
            <a:t>observabilidade</a:t>
          </a:r>
          <a:endParaRPr lang="pt-BR" sz="900" b="0" i="0" kern="1200" dirty="0"/>
        </a:p>
        <a:p>
          <a:pPr marL="57150" lvl="1" indent="-57150" algn="l" defTabSz="40005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900" kern="1200"/>
        </a:p>
        <a:p>
          <a:pPr marL="57150" lvl="1" indent="-57150" algn="l" defTabSz="40005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900" kern="1200"/>
        </a:p>
        <a:p>
          <a:pPr marL="57150" lvl="1" indent="-57150" algn="l" defTabSz="400050">
            <a:lnSpc>
              <a:spcPct val="15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900" b="0" i="0" kern="1200" dirty="0"/>
            <a:t>Implementar infraestrutura como código</a:t>
          </a:r>
        </a:p>
      </dsp:txBody>
      <dsp:txXfrm>
        <a:off x="7431776" y="584983"/>
        <a:ext cx="3218594" cy="834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D2A420C-D21F-4AA6-AC0A-410CEF81DA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BBD995-6FEB-4252-8FC0-A8D4436AFD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5BA96-7B4B-45E0-9000-E25AAD4FE3AC}" type="datetime1">
              <a:rPr lang="pt-BR" smtClean="0"/>
              <a:t>04/11/2020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25BEF00-9953-471A-A74B-6377D92D85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F3491D-EC10-4C66-A786-78B246DD1A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7677D-64EE-4E65-88ED-02DF95F5D3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627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28013-FCB6-4DB3-86AA-2146ECB93E2E}" type="datetime1">
              <a:rPr lang="pt-BR" smtClean="0"/>
              <a:pPr/>
              <a:t>04/11/2020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Editar estilos de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7A685-9FAA-4505-8051-9DBDC940A326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92751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253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92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780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75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762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501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397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2479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874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787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979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210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842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756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809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201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544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190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86E2FD9E-62C1-4A41-B31A-A1FF93BFA21D}" type="datetime1">
              <a:rPr lang="pt-BR" noProof="0" smtClean="0"/>
              <a:t>04/11/2020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8B67CC-A79A-4D0B-9A19-B5BF0489738B}" type="datetime1">
              <a:rPr lang="pt-BR" noProof="0" smtClean="0"/>
              <a:t>04/11/2020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D98E45-C13B-4895-996F-994D00DEE4BF}" type="datetime1">
              <a:rPr lang="pt-BR" noProof="0" smtClean="0"/>
              <a:t>04/11/2020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E46E73-A7BE-4B9F-9A21-A2E2DAF3D619}" type="datetime1">
              <a:rPr lang="pt-BR" noProof="0" smtClean="0"/>
              <a:t>04/11/2020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B87F1D-1A1A-41E1-B1F4-63F1A822CE2A}" type="datetime1">
              <a:rPr lang="pt-BR" noProof="0" smtClean="0"/>
              <a:t>04/11/2020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visita da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5141CC-6FB9-4099-AC0F-1D6FB1485A90}" type="datetime1">
              <a:rPr lang="pt-BR" noProof="0" smtClean="0"/>
              <a:t>04/11/2020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D57C49-8A2C-42B1-8BA1-F2A9E7E491DD}" type="datetime1">
              <a:rPr lang="pt-BR" noProof="0" smtClean="0"/>
              <a:t>04/11/2020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5E66CB-DE62-4C03-BB2A-18C80F1D8F2A}" type="datetime1">
              <a:rPr lang="pt-BR" noProof="0" smtClean="0"/>
              <a:t>04/11/2020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8FC7B0-D301-48C4-BEC0-DD8471EF27C3}" type="datetime1">
              <a:rPr lang="pt-BR" noProof="0" smtClean="0"/>
              <a:t>04/11/2020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38E6B3-E8A5-41C4-90F5-D124F7E4F0DB}" type="datetime1">
              <a:rPr lang="pt-BR" noProof="0" smtClean="0"/>
              <a:t>04/11/2020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0D56F3-541C-4F10-A83C-E6E49A421F1E}" type="datetime1">
              <a:rPr lang="pt-BR" noProof="0" smtClean="0"/>
              <a:t>04/11/2020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79652F-316D-419C-86DA-B6592259513E}" type="datetime1">
              <a:rPr lang="pt-BR" noProof="0" smtClean="0"/>
              <a:t>04/11/2020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35B752-A5C3-4A54-BFB3-ACEA04E2FFD0}" type="datetime1">
              <a:rPr lang="pt-BR" noProof="0" smtClean="0"/>
              <a:t>04/11/2020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9BA27F-BF9E-435C-9301-628DF9122CE1}" type="datetime1">
              <a:rPr lang="pt-BR" noProof="0" smtClean="0"/>
              <a:t>04/11/2020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911295-CAD4-44FE-A127-41D650E8F088}" type="datetime1">
              <a:rPr lang="pt-BR" noProof="0" smtClean="0"/>
              <a:t>04/11/2020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E77AC1-F2EA-4BD3-A9AC-DC65022F7503}" type="datetime1">
              <a:rPr lang="pt-BR" noProof="0" smtClean="0"/>
              <a:t>04/11/2020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1298C3-D24B-4FD9-908F-F3EBEDF14C63}" type="datetime1">
              <a:rPr lang="pt-BR" noProof="0" smtClean="0"/>
              <a:t>04/11/2020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C04F6EF1-794A-4D29-9504-C6813426F5B6}" type="datetime1">
              <a:rPr lang="pt-BR" noProof="0" smtClean="0"/>
              <a:t>04/11/2020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julianorinaldi@gmail.com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éu da noite com montanhas no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pt-BR" b="1" dirty="0"/>
              <a:t>DTI – Desafio </a:t>
            </a:r>
            <a:r>
              <a:rPr lang="pt-BR" b="1" dirty="0" err="1"/>
              <a:t>Finelli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Juliano Tiago Rinaldi</a:t>
            </a:r>
          </a:p>
          <a:p>
            <a:pPr rtl="0"/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julianorinaldi@gmail.com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D7816ED-F42A-4A38-9190-3C9C87532C2E}"/>
              </a:ext>
            </a:extLst>
          </p:cNvPr>
          <p:cNvSpPr txBox="1"/>
          <p:nvPr/>
        </p:nvSpPr>
        <p:spPr>
          <a:xfrm>
            <a:off x="5125673" y="6381749"/>
            <a:ext cx="1697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Novembro 2020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660" y="148166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pt-BR" dirty="0"/>
              <a:t>Modernização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0F6EE7EF-AD74-4BDE-8CCB-DF5D5974FF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472437"/>
              </p:ext>
            </p:extLst>
          </p:nvPr>
        </p:nvGraphicFramePr>
        <p:xfrm>
          <a:off x="83891" y="719666"/>
          <a:ext cx="12046590" cy="6138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944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660" y="148166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pt-BR" dirty="0"/>
              <a:t>PROPOSTA - GITFLOW</a:t>
            </a:r>
          </a:p>
        </p:txBody>
      </p:sp>
      <p:pic>
        <p:nvPicPr>
          <p:cNvPr id="6" name="Imagem 5" descr="Gráfico, Diagrama&#10;&#10;Descrição gerada automaticamente">
            <a:extLst>
              <a:ext uri="{FF2B5EF4-FFF2-40B4-BE49-F238E27FC236}">
                <a16:creationId xmlns:a16="http://schemas.microsoft.com/office/drawing/2014/main" id="{44874CF1-8073-4397-B4DB-2B2183989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509" y="1426633"/>
            <a:ext cx="8076981" cy="50037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711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660" y="148166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pt-BR" dirty="0"/>
              <a:t>PROPOSTA – PIPELINE DEVOPS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64AE6684-144C-4C13-9E5C-8EF3E27B6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55" y="1216404"/>
            <a:ext cx="10935290" cy="54101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0246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660" y="148166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pt-BR" dirty="0"/>
              <a:t>PROPOSTA – ARQUITETURA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0FA70E39-B55B-41B4-B483-959AB5A0C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51" y="1182848"/>
            <a:ext cx="10442897" cy="5526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7333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660" y="148166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pt-BR" dirty="0"/>
              <a:t>POC – HANDS-ON</a:t>
            </a:r>
          </a:p>
        </p:txBody>
      </p:sp>
      <p:pic>
        <p:nvPicPr>
          <p:cNvPr id="1026" name="Picture 2" descr="mao na massa | Agilize Blog">
            <a:extLst>
              <a:ext uri="{FF2B5EF4-FFF2-40B4-BE49-F238E27FC236}">
                <a16:creationId xmlns:a16="http://schemas.microsoft.com/office/drawing/2014/main" id="{917C6B97-9D20-4F8F-98FE-29E4EDA28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694" y="1414904"/>
            <a:ext cx="9398611" cy="4874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203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660" y="148166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pt-BR" dirty="0"/>
              <a:t>Dificuldades encontradas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7DC2C39-28BB-4D86-AEAD-0DB9B0E02923}"/>
              </a:ext>
            </a:extLst>
          </p:cNvPr>
          <p:cNvSpPr txBox="1"/>
          <p:nvPr/>
        </p:nvSpPr>
        <p:spPr>
          <a:xfrm>
            <a:off x="385894" y="1426633"/>
            <a:ext cx="1133352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/>
              <a:t>Reflexão após reprovação da Certificação IBM Cloud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/>
              <a:t>Problemas familiares (apoio minha mãe - empresa)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/>
              <a:t>Definição de tempo máximo para realizar o desafio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/>
              <a:t>Até onde e o que seria uma entrega pequena aceitável para analisar o perfil técnico, diante do desafio.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/>
              <a:t>Estudo de novas tecnologias (</a:t>
            </a:r>
            <a:r>
              <a:rPr lang="pt-BR" sz="2200" dirty="0" err="1"/>
              <a:t>frontend</a:t>
            </a:r>
            <a:r>
              <a:rPr lang="pt-BR" sz="2200" dirty="0"/>
              <a:t> </a:t>
            </a:r>
            <a:r>
              <a:rPr lang="pt-BR" sz="2200" dirty="0" err="1"/>
              <a:t>razor+blazor</a:t>
            </a:r>
            <a:r>
              <a:rPr lang="pt-BR" sz="22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/>
              <a:t>Dificuldades com </a:t>
            </a:r>
            <a:r>
              <a:rPr lang="pt-BR" sz="2200" dirty="0" err="1"/>
              <a:t>Kubernetes</a:t>
            </a:r>
            <a:r>
              <a:rPr lang="pt-BR" sz="2200" dirty="0"/>
              <a:t> local (sem tempo hábil para continuar)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/>
              <a:t>Compor em um único diagrama, a possibilidade de </a:t>
            </a:r>
            <a:r>
              <a:rPr lang="pt-BR" sz="2200" dirty="0" err="1"/>
              <a:t>On</a:t>
            </a:r>
            <a:r>
              <a:rPr lang="pt-BR" sz="2200" dirty="0"/>
              <a:t> Premisse e Cloud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/>
              <a:t>Definição de </a:t>
            </a:r>
            <a:r>
              <a:rPr lang="pt-BR" sz="2200" dirty="0" err="1"/>
              <a:t>observabilidade</a:t>
            </a:r>
            <a:r>
              <a:rPr lang="pt-BR" sz="2200" dirty="0"/>
              <a:t>, quais ferramentas sugerir (</a:t>
            </a:r>
            <a:r>
              <a:rPr lang="pt-BR" sz="2200" dirty="0" err="1"/>
              <a:t>Daynatrace</a:t>
            </a:r>
            <a:r>
              <a:rPr lang="pt-BR" sz="2200" dirty="0"/>
              <a:t>, </a:t>
            </a:r>
            <a:r>
              <a:rPr lang="pt-BR" sz="2200" dirty="0" err="1"/>
              <a:t>DataDog</a:t>
            </a:r>
            <a:r>
              <a:rPr lang="pt-BR" sz="2200" dirty="0"/>
              <a:t>, ...) sem experiência.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577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660" y="148166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pt-BR" dirty="0"/>
              <a:t>LIÇÕES APREENDIDAS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734E357-F534-4AE8-A026-7AA00F653E5B}"/>
              </a:ext>
            </a:extLst>
          </p:cNvPr>
          <p:cNvSpPr txBox="1"/>
          <p:nvPr/>
        </p:nvSpPr>
        <p:spPr>
          <a:xfrm>
            <a:off x="385894" y="1426633"/>
            <a:ext cx="11333526" cy="410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/>
              <a:t>Sempre planejar antes e delimitar escopo.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/>
              <a:t>Problemas acontecem, e principalmente os que não estão ao seu controle.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/>
              <a:t>Erre rápido, erre barato, erre sem culpa, ninguém erra propositalmente, aprenda e faça melhor.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/>
              <a:t>Definir sempre tempo para tudo, otimize o que pode ser entregue.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/>
              <a:t>Ninguém vai entender o real esforço de suas ações ao não ser você mesmo.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/>
              <a:t>Novas Tecnologias.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 err="1"/>
              <a:t>Kubernetes</a:t>
            </a:r>
            <a:r>
              <a:rPr lang="pt-BR" sz="2200" dirty="0"/>
              <a:t> não é simples para qualquer um.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/>
              <a:t>Pipeline completo se constrói com amadurecimento, esforço e mudança de cultura</a:t>
            </a:r>
          </a:p>
        </p:txBody>
      </p:sp>
    </p:spTree>
    <p:extLst>
      <p:ext uri="{BB962C8B-B14F-4D97-AF65-F5344CB8AC3E}">
        <p14:creationId xmlns:p14="http://schemas.microsoft.com/office/powerpoint/2010/main" val="642602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F3812132-56AD-436D-A522-B55990A6A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FEEDBACK</a:t>
            </a:r>
          </a:p>
        </p:txBody>
      </p:sp>
      <p:sp>
        <p:nvSpPr>
          <p:cNvPr id="73" name="Freeform 5">
            <a:extLst>
              <a:ext uri="{FF2B5EF4-FFF2-40B4-BE49-F238E27FC236}">
                <a16:creationId xmlns:a16="http://schemas.microsoft.com/office/drawing/2014/main" id="{91D0B925-2B82-4283-9A4B-26D75B37C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75" name="Freeform 14">
            <a:extLst>
              <a:ext uri="{FF2B5EF4-FFF2-40B4-BE49-F238E27FC236}">
                <a16:creationId xmlns:a16="http://schemas.microsoft.com/office/drawing/2014/main" id="{9CA437C7-84DA-4869-8B01-ED2D78490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8E49678-F167-49BE-9F7A-693F682C2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989AB63-E648-40F0-97A1-A5B87C1ED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6F692CF-7BBB-46E8-ACFF-93EFB5450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63285BC-98B3-4A2A-A616-5C357EB14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66F05B3-3344-4BA6-878B-9E4383540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5782A78-EE5F-4FC6-9497-EFDB57950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9ED5AE6-D5B8-4FDE-AF61-AEBE1C347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04FBD67-AA20-4E2C-A0DB-A1402FE4A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BF097E4-BDA7-4C1C-8EBF-054455E61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F92AA45-5A4B-450D-B699-8DD0728B1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6642BB7-23F8-4490-93A3-FC1493AD2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CC61F0B-A9CB-4BBB-AE84-50A8DAA5FF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CCF85E9-8BF1-4390-8430-93CF67C49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12D5937-83B8-44DB-92EE-F8CE39628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F70DE7D-2944-4F28-94F4-DB5FF3665A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275C592-D23A-4D17-A5D0-1CB0A63C2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E6A99D6-C0BF-40C0-BA07-7B60B3008C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2DC88DB-D650-4294-944B-43B5CAB75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D45E2EA-A847-4EF1-BFFC-BE40296C6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DB920C9-FFFE-4273-B2A5-A065D2431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E1355A7-015B-447B-8540-4191EAFA7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4443849-1476-409B-BC52-22EE2D88F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2081A51-7D07-419B-9B62-0CCBBDC70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CD47CE7-D458-4E21-8924-2AA0E9ED1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CE023FD-9F08-4439-8FF3-52EA7A9843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828C8C7-54EA-42D6-9CEE-49852B270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934EA16-F0C9-4D15-84BF-E83A81D6B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B3FD5BE-A781-4490-AE3F-E5650DF6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6A60DCE-BCDB-4F06-BAF8-4DC5591F2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D8E6559-4AA5-488E-839C-44B9ABE26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F764FF6-87D9-4563-B257-0901F5C04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B52E1AD-28FF-4199-B00E-A426860CE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ED0001C-A0BE-455E-B3DE-7896C92D7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19FC06C-2C6A-47E2-B879-A0EF41237B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A8873BC-1926-4114-BE10-E14FF64B0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1439012-3E51-4D74-9FF2-780C87DB0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35FC7B3-BF05-4E37-882C-2A791A494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7C567FF-44E4-4C58-959F-28D7826C3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B56B76F-8C76-4947-888A-75F5E92EF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B18A492E-231C-4B89-B11A-A1CE7E165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27E4F73-4A9F-4AA2-A6B8-3145A87A8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B2AC0D9-242E-4D92-B102-221EBD6F9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A83426A-015F-4B17-9820-E6D76A383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C41F0A8-7466-4B03-9EE0-4A5D15176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D6F7B8C-9482-4E23-AA7F-9411BF8375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EE1D4E2-E92F-440B-A775-9B80D9AA0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66C2472-0C84-4CEA-A6E9-5BC5A3DB3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FF2AFF3-F889-4A9E-AEC1-FA94331B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1E652F4-2AFF-4616-9615-64FC697C4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78ED91D-C9D7-49CA-8718-8E7351F7E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4F29D0E-CB4D-43FB-8EFF-447A147C1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1D77EC-50A5-4994-A389-65C777068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2CDEEE6-A2B4-45C0-B942-66306583B5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F83B12D-91B8-4D06-9DBC-0607226B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25594B9-1F75-4E14-AF9B-806D06683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E447488-CCC0-4267-BD73-6DC2775B1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7E2176D-B76F-494D-AEE5-BC0E445D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BD50096-36E6-4DE9-AEB8-A360216DC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D6F891C-00E0-46CF-8138-64A70AEEA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D117AD0-1882-4AD9-A765-EDB9B21C53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DFCFFB0-2E4B-4B50-9297-42B1F1D5D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F66C79DB-E90E-4192-9A64-34FA2EB5D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43FC299-982A-4307-97E4-00A1BDAEB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A76C799-63FA-4767-A0FA-E018EF6EE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22B23C3-FCEF-4BFC-AD03-17D92E07A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BF5C56D-9DBE-454E-A584-422E5FB2F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08B5A8-9FAA-4DC0-87FC-F4D879ABE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B279D37-02D4-4925-B2DD-3765F65F7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9E72009F-1FFC-4EDB-9C18-EB0F5E8B9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1FA6C71-6237-4ED8-A9BE-D15AC1111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D2DD310-9B69-442B-89C0-37F7412DD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4F9FE545-059E-4996-9E84-BCE18A735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36849649-2DB2-427D-B6CB-9CFB032BFC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1BAB73D-2CD4-48CF-8299-CB2B8F087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156630B-D53F-46CB-BC27-BEB8138CB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4FEC10B1-AF32-4C41-B84C-FEC99614BD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D7EDD4C7-FBEF-4868-96E8-214EE6C78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E79D291-029D-40DE-B44A-B52781E97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A8677C5F-1BF8-4733-9E39-A570EC8F0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Acelerando a transformação digital - dti">
            <a:extLst>
              <a:ext uri="{FF2B5EF4-FFF2-40B4-BE49-F238E27FC236}">
                <a16:creationId xmlns:a16="http://schemas.microsoft.com/office/drawing/2014/main" id="{F78C2A56-1AD8-4A67-B05C-D22AAFA9F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16756" y="2045545"/>
            <a:ext cx="4872500" cy="377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532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os de luz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Obrigado!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4"/>
              </a:rPr>
              <a:t>julianorinaldi@gmail.com</a:t>
            </a:r>
            <a:endParaRPr lang="pt-B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https://www.linkedin.com/in/julianorinaldi/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A893DB2D-97D4-41A8-8828-576AA27953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047461"/>
              </p:ext>
            </p:extLst>
          </p:nvPr>
        </p:nvGraphicFramePr>
        <p:xfrm>
          <a:off x="7055141" y="2541864"/>
          <a:ext cx="5679347" cy="4049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6F6D8B0-D313-40B6-A3F1-B63A3977C6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5604112"/>
              </p:ext>
            </p:extLst>
          </p:nvPr>
        </p:nvGraphicFramePr>
        <p:xfrm>
          <a:off x="-822121" y="399487"/>
          <a:ext cx="11040844" cy="587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99CADE8-53E4-49BE-A12A-C70074187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08" y="1531679"/>
            <a:ext cx="11311783" cy="49568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1D9F4816-7853-462B-B038-DCDE28FCF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659" y="148166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pt-BR" dirty="0"/>
              <a:t>Análise</a:t>
            </a:r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660" y="148166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pt-BR" dirty="0"/>
              <a:t>Negócio</a:t>
            </a:r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330A2C24-1F68-4F22-A32E-30383305CF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7138438"/>
              </p:ext>
            </p:extLst>
          </p:nvPr>
        </p:nvGraphicFramePr>
        <p:xfrm>
          <a:off x="2032000" y="131454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660" y="148166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pt-BR" dirty="0"/>
              <a:t>TECNOLOGIA</a:t>
            </a:r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330A2C24-1F68-4F22-A32E-30383305CF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9576976"/>
              </p:ext>
            </p:extLst>
          </p:nvPr>
        </p:nvGraphicFramePr>
        <p:xfrm>
          <a:off x="2032000" y="131454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462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660" y="148166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pt-BR" dirty="0"/>
              <a:t>PROBLEMA</a:t>
            </a:r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330A2C24-1F68-4F22-A32E-30383305CF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8778581"/>
              </p:ext>
            </p:extLst>
          </p:nvPr>
        </p:nvGraphicFramePr>
        <p:xfrm>
          <a:off x="2032000" y="131454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1709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660" y="148166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pt-BR" dirty="0"/>
              <a:t>Requisitos da modernização</a:t>
            </a:r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330A2C24-1F68-4F22-A32E-30383305CF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9994347"/>
              </p:ext>
            </p:extLst>
          </p:nvPr>
        </p:nvGraphicFramePr>
        <p:xfrm>
          <a:off x="2032000" y="131454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9424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660" y="148166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pt-BR" dirty="0"/>
              <a:t>Requisitos </a:t>
            </a:r>
            <a:r>
              <a:rPr lang="pt-BR" dirty="0" err="1"/>
              <a:t>dO</a:t>
            </a:r>
            <a:r>
              <a:rPr lang="pt-BR" dirty="0"/>
              <a:t> DESAFIO</a:t>
            </a:r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330A2C24-1F68-4F22-A32E-30383305CF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982874"/>
              </p:ext>
            </p:extLst>
          </p:nvPr>
        </p:nvGraphicFramePr>
        <p:xfrm>
          <a:off x="2032000" y="131454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103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660" y="148166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pt-BR" dirty="0"/>
              <a:t>HLD ARQUITETURA - Monolito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55A1A49C-584F-42D7-881D-F35BADC4F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237" y="1426633"/>
            <a:ext cx="4581525" cy="5162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1958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e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</Words>
  <Application>Microsoft Office PowerPoint</Application>
  <PresentationFormat>Widescreen</PresentationFormat>
  <Paragraphs>129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Celeste</vt:lpstr>
      <vt:lpstr>DTI – Desafio Finelli</vt:lpstr>
      <vt:lpstr>Apresentação do PowerPoint</vt:lpstr>
      <vt:lpstr>Análise</vt:lpstr>
      <vt:lpstr>Negócio</vt:lpstr>
      <vt:lpstr>TECNOLOGIA</vt:lpstr>
      <vt:lpstr>PROBLEMA</vt:lpstr>
      <vt:lpstr>Requisitos da modernização</vt:lpstr>
      <vt:lpstr>Requisitos dO DESAFIO</vt:lpstr>
      <vt:lpstr>HLD ARQUITETURA - Monolito</vt:lpstr>
      <vt:lpstr>Modernização</vt:lpstr>
      <vt:lpstr>PROPOSTA - GITFLOW</vt:lpstr>
      <vt:lpstr>PROPOSTA – PIPELINE DEVOPS</vt:lpstr>
      <vt:lpstr>PROPOSTA – ARQUITETURA</vt:lpstr>
      <vt:lpstr>POC – HANDS-ON</vt:lpstr>
      <vt:lpstr>Dificuldades encontradas</vt:lpstr>
      <vt:lpstr>LIÇÕES APREENDIDAS</vt:lpstr>
      <vt:lpstr>FEEDBACK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DTI – Desafio Finelli</dc:title>
  <dc:creator>Juliano Tiago Rinaldi</dc:creator>
  <cp:lastModifiedBy>Juliano Tiago Rinaldi</cp:lastModifiedBy>
  <cp:revision>1</cp:revision>
  <dcterms:created xsi:type="dcterms:W3CDTF">2020-11-04T16:29:04Z</dcterms:created>
  <dcterms:modified xsi:type="dcterms:W3CDTF">2020-11-04T16:29:18Z</dcterms:modified>
</cp:coreProperties>
</file>