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05" d="100"/>
          <a:sy n="105" d="100"/>
        </p:scale>
        <p:origin x="15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CFB692E1-8327-43A0-B17C-D47586BEFA35}" type="slidenum">
              <a:rPr lang="pt-BR" smtClean="0"/>
              <a:t>‹nº›</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14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1C52FE1-51A9-435D-A1B2-D8B3BD4CEB2D}" type="datetimeFigureOut">
              <a:rPr lang="pt-BR" smtClean="0"/>
              <a:t>14/11/2024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B692E1-8327-43A0-B17C-D47586BEFA35}" type="slidenum">
              <a:rPr lang="pt-BR" smtClean="0"/>
              <a:t>‹nº›</a:t>
            </a:fld>
            <a:endParaRPr lang="pt-BR"/>
          </a:p>
        </p:txBody>
      </p:sp>
    </p:spTree>
    <p:extLst>
      <p:ext uri="{BB962C8B-B14F-4D97-AF65-F5344CB8AC3E}">
        <p14:creationId xmlns:p14="http://schemas.microsoft.com/office/powerpoint/2010/main" val="45429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B692E1-8327-43A0-B17C-D47586BEFA35}" type="slidenum">
              <a:rPr lang="pt-BR" smtClean="0"/>
              <a:t>‹nº›</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0050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B692E1-8327-43A0-B17C-D47586BEFA35}" type="slidenum">
              <a:rPr lang="pt-BR" smtClean="0"/>
              <a:t>‹nº›</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741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B692E1-8327-43A0-B17C-D47586BEFA35}" type="slidenum">
              <a:rPr lang="pt-BR" smtClean="0"/>
              <a:t>‹nº›</a:t>
            </a:fld>
            <a:endParaRPr lang="pt-BR"/>
          </a:p>
        </p:txBody>
      </p:sp>
    </p:spTree>
    <p:extLst>
      <p:ext uri="{BB962C8B-B14F-4D97-AF65-F5344CB8AC3E}">
        <p14:creationId xmlns:p14="http://schemas.microsoft.com/office/powerpoint/2010/main" val="3124330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B692E1-8327-43A0-B17C-D47586BEFA35}" type="slidenum">
              <a:rPr lang="pt-BR" smtClean="0"/>
              <a:t>‹nº›</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466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B692E1-8327-43A0-B17C-D47586BEFA35}" type="slidenum">
              <a:rPr lang="pt-BR" smtClean="0"/>
              <a:t>‹nº›</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86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B692E1-8327-43A0-B17C-D47586BEFA35}"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8680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B692E1-8327-43A0-B17C-D47586BEFA35}" type="slidenum">
              <a:rPr lang="pt-BR" smtClean="0"/>
              <a:t>‹nº›</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08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B692E1-8327-43A0-B17C-D47586BEFA35}" type="slidenum">
              <a:rPr lang="pt-BR" smtClean="0"/>
              <a:t>‹nº›</a:t>
            </a:fld>
            <a:endParaRPr lang="pt-BR"/>
          </a:p>
        </p:txBody>
      </p:sp>
    </p:spTree>
    <p:extLst>
      <p:ext uri="{BB962C8B-B14F-4D97-AF65-F5344CB8AC3E}">
        <p14:creationId xmlns:p14="http://schemas.microsoft.com/office/powerpoint/2010/main" val="71700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1C52FE1-51A9-435D-A1B2-D8B3BD4CEB2D}" type="datetimeFigureOut">
              <a:rPr lang="pt-BR" smtClean="0"/>
              <a:t>14/11/2024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B692E1-8327-43A0-B17C-D47586BEFA35}" type="slidenum">
              <a:rPr lang="pt-BR" smtClean="0"/>
              <a:t>‹nº›</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78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1C52FE1-51A9-435D-A1B2-D8B3BD4CEB2D}" type="datetimeFigureOut">
              <a:rPr lang="pt-BR" smtClean="0"/>
              <a:t>14/11/2024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B692E1-8327-43A0-B17C-D47586BEFA35}" type="slidenum">
              <a:rPr lang="pt-BR" smtClean="0"/>
              <a:t>‹nº›</a:t>
            </a:fld>
            <a:endParaRPr lang="pt-BR"/>
          </a:p>
        </p:txBody>
      </p:sp>
    </p:spTree>
    <p:extLst>
      <p:ext uri="{BB962C8B-B14F-4D97-AF65-F5344CB8AC3E}">
        <p14:creationId xmlns:p14="http://schemas.microsoft.com/office/powerpoint/2010/main" val="251140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1C52FE1-51A9-435D-A1B2-D8B3BD4CEB2D}" type="datetimeFigureOut">
              <a:rPr lang="pt-BR" smtClean="0"/>
              <a:t>14/11/2024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B692E1-8327-43A0-B17C-D47586BEFA35}" type="slidenum">
              <a:rPr lang="pt-BR" smtClean="0"/>
              <a:t>‹nº›</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72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1C52FE1-51A9-435D-A1B2-D8B3BD4CEB2D}" type="datetimeFigureOut">
              <a:rPr lang="pt-BR" smtClean="0"/>
              <a:t>14/11/2024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FB692E1-8327-43A0-B17C-D47586BEFA35}"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58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52FE1-51A9-435D-A1B2-D8B3BD4CEB2D}" type="datetimeFigureOut">
              <a:rPr lang="pt-BR" smtClean="0"/>
              <a:t>14/11/2024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FB692E1-8327-43A0-B17C-D47586BEFA35}" type="slidenum">
              <a:rPr lang="pt-BR" smtClean="0"/>
              <a:t>‹nº›</a:t>
            </a:fld>
            <a:endParaRPr lang="pt-BR"/>
          </a:p>
        </p:txBody>
      </p:sp>
    </p:spTree>
    <p:extLst>
      <p:ext uri="{BB962C8B-B14F-4D97-AF65-F5344CB8AC3E}">
        <p14:creationId xmlns:p14="http://schemas.microsoft.com/office/powerpoint/2010/main" val="13644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1C52FE1-51A9-435D-A1B2-D8B3BD4CEB2D}" type="datetimeFigureOut">
              <a:rPr lang="pt-BR" smtClean="0"/>
              <a:t>14/11/2024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B692E1-8327-43A0-B17C-D47586BEFA35}" type="slidenum">
              <a:rPr lang="pt-BR" smtClean="0"/>
              <a:t>‹nº›</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676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1C52FE1-51A9-435D-A1B2-D8B3BD4CEB2D}" type="datetimeFigureOut">
              <a:rPr lang="pt-BR" smtClean="0"/>
              <a:t>14/11/2024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B692E1-8327-43A0-B17C-D47586BEFA35}" type="slidenum">
              <a:rPr lang="pt-BR" smtClean="0"/>
              <a:t>‹nº›</a:t>
            </a:fld>
            <a:endParaRPr lang="pt-BR"/>
          </a:p>
        </p:txBody>
      </p:sp>
    </p:spTree>
    <p:extLst>
      <p:ext uri="{BB962C8B-B14F-4D97-AF65-F5344CB8AC3E}">
        <p14:creationId xmlns:p14="http://schemas.microsoft.com/office/powerpoint/2010/main" val="53517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C52FE1-51A9-435D-A1B2-D8B3BD4CEB2D}" type="datetimeFigureOut">
              <a:rPr lang="pt-BR" smtClean="0"/>
              <a:t>14/11/2024</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B692E1-8327-43A0-B17C-D47586BEFA35}" type="slidenum">
              <a:rPr lang="pt-BR" smtClean="0"/>
              <a:t>‹nº›</a:t>
            </a:fld>
            <a:endParaRPr lang="pt-BR"/>
          </a:p>
        </p:txBody>
      </p:sp>
    </p:spTree>
    <p:extLst>
      <p:ext uri="{BB962C8B-B14F-4D97-AF65-F5344CB8AC3E}">
        <p14:creationId xmlns:p14="http://schemas.microsoft.com/office/powerpoint/2010/main" val="1683773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pt-BR"/>
          </a:p>
        </p:txBody>
      </p:sp>
      <p:grpSp>
        <p:nvGrpSpPr>
          <p:cNvPr id="14"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ítulo 1">
            <a:extLst>
              <a:ext uri="{FF2B5EF4-FFF2-40B4-BE49-F238E27FC236}">
                <a16:creationId xmlns:a16="http://schemas.microsoft.com/office/drawing/2014/main" id="{800A877A-8B50-F3F7-9114-9E68EF946F72}"/>
              </a:ext>
            </a:extLst>
          </p:cNvPr>
          <p:cNvSpPr>
            <a:spLocks noGrp="1"/>
          </p:cNvSpPr>
          <p:nvPr>
            <p:ph type="ctrTitle"/>
          </p:nvPr>
        </p:nvSpPr>
        <p:spPr>
          <a:xfrm>
            <a:off x="2692398" y="1871131"/>
            <a:ext cx="6815669" cy="1515533"/>
          </a:xfrm>
        </p:spPr>
        <p:txBody>
          <a:bodyPr>
            <a:normAutofit/>
          </a:bodyPr>
          <a:lstStyle/>
          <a:p>
            <a:pPr>
              <a:lnSpc>
                <a:spcPct val="90000"/>
              </a:lnSpc>
            </a:pPr>
            <a:r>
              <a:rPr lang="pt-BR" sz="4200">
                <a:solidFill>
                  <a:schemeClr val="bg1"/>
                </a:solidFill>
              </a:rPr>
              <a:t>O que é: Formas de Proteção na Hospedagem de Sites</a:t>
            </a:r>
          </a:p>
        </p:txBody>
      </p:sp>
      <p:sp>
        <p:nvSpPr>
          <p:cNvPr id="3" name="Subtítulo 2">
            <a:extLst>
              <a:ext uri="{FF2B5EF4-FFF2-40B4-BE49-F238E27FC236}">
                <a16:creationId xmlns:a16="http://schemas.microsoft.com/office/drawing/2014/main" id="{AEBC7F77-C549-529C-74FB-0B5B7097F0F2}"/>
              </a:ext>
            </a:extLst>
          </p:cNvPr>
          <p:cNvSpPr>
            <a:spLocks noGrp="1"/>
          </p:cNvSpPr>
          <p:nvPr>
            <p:ph type="subTitle" idx="1"/>
          </p:nvPr>
        </p:nvSpPr>
        <p:spPr>
          <a:xfrm>
            <a:off x="2692398" y="3657597"/>
            <a:ext cx="6815669" cy="1320802"/>
          </a:xfrm>
        </p:spPr>
        <p:txBody>
          <a:bodyPr>
            <a:normAutofit/>
          </a:bodyPr>
          <a:lstStyle/>
          <a:p>
            <a:r>
              <a:rPr lang="pt-BR">
                <a:solidFill>
                  <a:schemeClr val="bg1"/>
                </a:solidFill>
              </a:rPr>
              <a:t>Fonte: https://napoleon.com.br/glossario/o-que-e-formas-de-protecao-na-hospedagem-de-sites/</a:t>
            </a: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44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1150D-C182-84E0-95FC-594A4AAF6761}"/>
              </a:ext>
            </a:extLst>
          </p:cNvPr>
          <p:cNvSpPr>
            <a:spLocks noGrp="1"/>
          </p:cNvSpPr>
          <p:nvPr>
            <p:ph type="title"/>
          </p:nvPr>
        </p:nvSpPr>
        <p:spPr/>
        <p:txBody>
          <a:bodyPr/>
          <a:lstStyle/>
          <a:p>
            <a:r>
              <a:rPr lang="pt-BR" dirty="0"/>
              <a:t>Proteção contra </a:t>
            </a:r>
            <a:r>
              <a:rPr lang="pt-BR" dirty="0" err="1"/>
              <a:t>DDoS</a:t>
            </a:r>
            <a:endParaRPr lang="pt-BR" dirty="0"/>
          </a:p>
        </p:txBody>
      </p:sp>
      <p:sp>
        <p:nvSpPr>
          <p:cNvPr id="3" name="Espaço Reservado para Conteúdo 2">
            <a:extLst>
              <a:ext uri="{FF2B5EF4-FFF2-40B4-BE49-F238E27FC236}">
                <a16:creationId xmlns:a16="http://schemas.microsoft.com/office/drawing/2014/main" id="{340AD648-7A14-026B-D97C-CD9FC9B35066}"/>
              </a:ext>
            </a:extLst>
          </p:cNvPr>
          <p:cNvSpPr>
            <a:spLocks noGrp="1"/>
          </p:cNvSpPr>
          <p:nvPr>
            <p:ph idx="1"/>
          </p:nvPr>
        </p:nvSpPr>
        <p:spPr/>
        <p:txBody>
          <a:bodyPr/>
          <a:lstStyle/>
          <a:p>
            <a:pPr marL="0" indent="0">
              <a:buNone/>
            </a:pPr>
            <a:r>
              <a:rPr lang="pt-BR" dirty="0"/>
              <a:t>Ataques de negação de serviço distribuído (</a:t>
            </a:r>
            <a:r>
              <a:rPr lang="pt-BR" dirty="0" err="1"/>
              <a:t>DDoS</a:t>
            </a:r>
            <a:r>
              <a:rPr lang="pt-BR" dirty="0"/>
              <a:t>) são uma das ameaças mais comuns enfrentadas pelos sites. Esses ataques envolvem o envio de uma grande quantidade de tráfego falso para o seu site, sobrecarregando os servidores e tornando o site inacessível para os usuários legítimos. Para proteger o seu site contra ataques </a:t>
            </a:r>
            <a:r>
              <a:rPr lang="pt-BR" dirty="0" err="1"/>
              <a:t>DDoS</a:t>
            </a:r>
            <a:r>
              <a:rPr lang="pt-BR" dirty="0"/>
              <a:t>, é possível utilizar serviços de proteção contra </a:t>
            </a:r>
            <a:r>
              <a:rPr lang="pt-BR" dirty="0" err="1"/>
              <a:t>DDoS</a:t>
            </a:r>
            <a:r>
              <a:rPr lang="pt-BR" dirty="0"/>
              <a:t> que filtram o tráfego malicioso antes que ele chegue ao seu site.</a:t>
            </a:r>
          </a:p>
        </p:txBody>
      </p:sp>
    </p:spTree>
    <p:extLst>
      <p:ext uri="{BB962C8B-B14F-4D97-AF65-F5344CB8AC3E}">
        <p14:creationId xmlns:p14="http://schemas.microsoft.com/office/powerpoint/2010/main" val="361243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F4E4A-B6D6-57B6-9F41-34F5E5270AF5}"/>
              </a:ext>
            </a:extLst>
          </p:cNvPr>
          <p:cNvSpPr>
            <a:spLocks noGrp="1"/>
          </p:cNvSpPr>
          <p:nvPr>
            <p:ph type="title"/>
          </p:nvPr>
        </p:nvSpPr>
        <p:spPr/>
        <p:txBody>
          <a:bodyPr/>
          <a:lstStyle/>
          <a:p>
            <a:r>
              <a:rPr lang="pt-BR" dirty="0"/>
              <a:t>Proteção contra Malware</a:t>
            </a:r>
          </a:p>
        </p:txBody>
      </p:sp>
      <p:sp>
        <p:nvSpPr>
          <p:cNvPr id="3" name="Espaço Reservado para Conteúdo 2">
            <a:extLst>
              <a:ext uri="{FF2B5EF4-FFF2-40B4-BE49-F238E27FC236}">
                <a16:creationId xmlns:a16="http://schemas.microsoft.com/office/drawing/2014/main" id="{45D35194-F28B-90C9-4D82-97655D154593}"/>
              </a:ext>
            </a:extLst>
          </p:cNvPr>
          <p:cNvSpPr>
            <a:spLocks noGrp="1"/>
          </p:cNvSpPr>
          <p:nvPr>
            <p:ph idx="1"/>
          </p:nvPr>
        </p:nvSpPr>
        <p:spPr/>
        <p:txBody>
          <a:bodyPr/>
          <a:lstStyle/>
          <a:p>
            <a:pPr marL="0" indent="0">
              <a:buNone/>
            </a:pPr>
            <a:r>
              <a:rPr lang="pt-BR" dirty="0"/>
              <a:t>O malware é um software malicioso que pode infectar o seu site e comprometer a segurança dos seus dados e dos seus usuários. Para proteger o seu site contra malware, é importante utilizar ferramentas de segurança que verifiquem regularmente o seu site em busca de malware e o removam automaticamente, caso seja detectado. Além disso, é importante manter o seu software e plugins atualizados, pois muitas vezes as atualizações incluem correções de vulnerabilidades conhecidas que podem ser exploradas por malware.</a:t>
            </a:r>
          </a:p>
        </p:txBody>
      </p:sp>
    </p:spTree>
    <p:extLst>
      <p:ext uri="{BB962C8B-B14F-4D97-AF65-F5344CB8AC3E}">
        <p14:creationId xmlns:p14="http://schemas.microsoft.com/office/powerpoint/2010/main" val="348753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9D2E3-6C04-3BAB-A569-4CA285B1FF24}"/>
              </a:ext>
            </a:extLst>
          </p:cNvPr>
          <p:cNvSpPr>
            <a:spLocks noGrp="1"/>
          </p:cNvSpPr>
          <p:nvPr>
            <p:ph type="title"/>
          </p:nvPr>
        </p:nvSpPr>
        <p:spPr/>
        <p:txBody>
          <a:bodyPr/>
          <a:lstStyle/>
          <a:p>
            <a:r>
              <a:rPr lang="pt-BR" dirty="0"/>
              <a:t>Proteção contra Injeção de SQL</a:t>
            </a:r>
          </a:p>
        </p:txBody>
      </p:sp>
      <p:sp>
        <p:nvSpPr>
          <p:cNvPr id="3" name="Espaço Reservado para Conteúdo 2">
            <a:extLst>
              <a:ext uri="{FF2B5EF4-FFF2-40B4-BE49-F238E27FC236}">
                <a16:creationId xmlns:a16="http://schemas.microsoft.com/office/drawing/2014/main" id="{E3823BBB-E905-D91C-ABD4-05FE0BD627EE}"/>
              </a:ext>
            </a:extLst>
          </p:cNvPr>
          <p:cNvSpPr>
            <a:spLocks noGrp="1"/>
          </p:cNvSpPr>
          <p:nvPr>
            <p:ph idx="1"/>
          </p:nvPr>
        </p:nvSpPr>
        <p:spPr/>
        <p:txBody>
          <a:bodyPr/>
          <a:lstStyle/>
          <a:p>
            <a:pPr marL="0" indent="0">
              <a:buNone/>
            </a:pPr>
            <a:r>
              <a:rPr lang="pt-BR" dirty="0"/>
              <a:t>A injeção de SQL é uma técnica comumente usada por hackers para explorar vulnerabilidades em sites e obter acesso não autorizado a bancos de dados. Para proteger o seu site contra injeção de SQL, é importante utilizar práticas de programação seguras e validar todas as entradas de dados recebidas pelo seu site. Além disso, é possível utilizar ferramentas de segurança que detectam e bloqueiam tentativas de injeção de SQL.</a:t>
            </a:r>
          </a:p>
        </p:txBody>
      </p:sp>
    </p:spTree>
    <p:extLst>
      <p:ext uri="{BB962C8B-B14F-4D97-AF65-F5344CB8AC3E}">
        <p14:creationId xmlns:p14="http://schemas.microsoft.com/office/powerpoint/2010/main" val="234412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515B9-9F97-32BA-07E4-E7678404A037}"/>
              </a:ext>
            </a:extLst>
          </p:cNvPr>
          <p:cNvSpPr>
            <a:spLocks noGrp="1"/>
          </p:cNvSpPr>
          <p:nvPr>
            <p:ph type="title"/>
          </p:nvPr>
        </p:nvSpPr>
        <p:spPr/>
        <p:txBody>
          <a:bodyPr/>
          <a:lstStyle/>
          <a:p>
            <a:r>
              <a:rPr lang="pt-BR" dirty="0"/>
              <a:t>Proteção contra Cross-Site </a:t>
            </a:r>
            <a:r>
              <a:rPr lang="pt-BR" dirty="0" err="1"/>
              <a:t>Scripting</a:t>
            </a:r>
            <a:r>
              <a:rPr lang="pt-BR" dirty="0"/>
              <a:t> (XSS)</a:t>
            </a:r>
          </a:p>
        </p:txBody>
      </p:sp>
      <p:sp>
        <p:nvSpPr>
          <p:cNvPr id="3" name="Espaço Reservado para Conteúdo 2">
            <a:extLst>
              <a:ext uri="{FF2B5EF4-FFF2-40B4-BE49-F238E27FC236}">
                <a16:creationId xmlns:a16="http://schemas.microsoft.com/office/drawing/2014/main" id="{C32C56BF-9120-B429-8650-E6A60314BAEC}"/>
              </a:ext>
            </a:extLst>
          </p:cNvPr>
          <p:cNvSpPr>
            <a:spLocks noGrp="1"/>
          </p:cNvSpPr>
          <p:nvPr>
            <p:ph idx="1"/>
          </p:nvPr>
        </p:nvSpPr>
        <p:spPr/>
        <p:txBody>
          <a:bodyPr/>
          <a:lstStyle/>
          <a:p>
            <a:pPr marL="0" indent="0">
              <a:buNone/>
            </a:pPr>
            <a:r>
              <a:rPr lang="pt-BR" dirty="0"/>
              <a:t>O </a:t>
            </a:r>
            <a:r>
              <a:rPr lang="pt-BR" dirty="0" err="1"/>
              <a:t>cross</a:t>
            </a:r>
            <a:r>
              <a:rPr lang="pt-BR" dirty="0"/>
              <a:t>-site </a:t>
            </a:r>
            <a:r>
              <a:rPr lang="pt-BR" dirty="0" err="1"/>
              <a:t>scripting</a:t>
            </a:r>
            <a:r>
              <a:rPr lang="pt-BR" dirty="0"/>
              <a:t> (XSS) é uma vulnerabilidade comum em sites que permite que hackers injetem scripts maliciosos em páginas da web visualizadas por outros usuários. Esses scripts podem ser usados para roubar informações sensíveis, como senhas e dados de cartão de crédito. Para proteger o seu site contra XSS, é importante utilizar práticas de programação seguras e validar todas as entradas de dados recebidas pelo seu site. Além disso, é possível utilizar ferramentas de segurança que detectam e bloqueiam tentativas de XSS.</a:t>
            </a:r>
          </a:p>
        </p:txBody>
      </p:sp>
    </p:spTree>
    <p:extLst>
      <p:ext uri="{BB962C8B-B14F-4D97-AF65-F5344CB8AC3E}">
        <p14:creationId xmlns:p14="http://schemas.microsoft.com/office/powerpoint/2010/main" val="360021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3B539-EF6D-0459-383C-A28C8E75FF77}"/>
              </a:ext>
            </a:extLst>
          </p:cNvPr>
          <p:cNvSpPr>
            <a:spLocks noGrp="1"/>
          </p:cNvSpPr>
          <p:nvPr>
            <p:ph type="title"/>
          </p:nvPr>
        </p:nvSpPr>
        <p:spPr/>
        <p:txBody>
          <a:bodyPr/>
          <a:lstStyle/>
          <a:p>
            <a:r>
              <a:rPr lang="pt-BR" dirty="0"/>
              <a:t>Proteção contra Ataques de Força Bruta</a:t>
            </a:r>
          </a:p>
        </p:txBody>
      </p:sp>
      <p:sp>
        <p:nvSpPr>
          <p:cNvPr id="3" name="Espaço Reservado para Conteúdo 2">
            <a:extLst>
              <a:ext uri="{FF2B5EF4-FFF2-40B4-BE49-F238E27FC236}">
                <a16:creationId xmlns:a16="http://schemas.microsoft.com/office/drawing/2014/main" id="{0E239A2D-3C1D-3743-44AC-FF50384C1122}"/>
              </a:ext>
            </a:extLst>
          </p:cNvPr>
          <p:cNvSpPr>
            <a:spLocks noGrp="1"/>
          </p:cNvSpPr>
          <p:nvPr>
            <p:ph idx="1"/>
          </p:nvPr>
        </p:nvSpPr>
        <p:spPr/>
        <p:txBody>
          <a:bodyPr/>
          <a:lstStyle/>
          <a:p>
            <a:pPr marL="0" indent="0">
              <a:buNone/>
            </a:pPr>
            <a:r>
              <a:rPr lang="pt-BR" dirty="0"/>
              <a:t>Ataques de força bruta são uma técnica usada por hackers para tentar adivinhar senhas através de tentativas repetidas. Para proteger o seu site contra ataques de força bruta, é importante implementar medidas de segurança, como limitar o número de tentativas de login permitidas, bloquear endereços IP após um número específico de tentativas falhas e utilizar sistemas de autenticação de dois fatores.</a:t>
            </a:r>
          </a:p>
        </p:txBody>
      </p:sp>
    </p:spTree>
    <p:extLst>
      <p:ext uri="{BB962C8B-B14F-4D97-AF65-F5344CB8AC3E}">
        <p14:creationId xmlns:p14="http://schemas.microsoft.com/office/powerpoint/2010/main" val="31850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92ED5-2B80-32C0-9399-A7A6FACA1E3B}"/>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1C505836-26A4-5040-A663-B41AFDADF458}"/>
              </a:ext>
            </a:extLst>
          </p:cNvPr>
          <p:cNvSpPr>
            <a:spLocks noGrp="1"/>
          </p:cNvSpPr>
          <p:nvPr>
            <p:ph idx="1"/>
          </p:nvPr>
        </p:nvSpPr>
        <p:spPr/>
        <p:txBody>
          <a:bodyPr/>
          <a:lstStyle/>
          <a:p>
            <a:pPr marL="0" indent="0">
              <a:buNone/>
            </a:pPr>
            <a:r>
              <a:rPr lang="pt-BR" dirty="0"/>
              <a:t>A proteção na hospedagem de sites é essencial para garantir a segurança do seu site e dos dados dos seus usuários. Existem várias formas de proteção que podem ser implementadas, como firewalls, SSL/TLS, backups regulares, monitoramento de segurança, atualizações de software, senhas fortes, restrição de acesso, proteção contra </a:t>
            </a:r>
            <a:r>
              <a:rPr lang="pt-BR" dirty="0" err="1"/>
              <a:t>DDoS</a:t>
            </a:r>
            <a:r>
              <a:rPr lang="pt-BR" dirty="0"/>
              <a:t>, proteção contra malware, proteção contra injeção de SQL, proteção contra XSS e proteção contra ataques de força bruta. Ao implementar essas formas de proteção, você pode garantir que o seu site esteja seguro contra ameaças e ataques cibernéticos.</a:t>
            </a:r>
          </a:p>
        </p:txBody>
      </p:sp>
    </p:spTree>
    <p:extLst>
      <p:ext uri="{BB962C8B-B14F-4D97-AF65-F5344CB8AC3E}">
        <p14:creationId xmlns:p14="http://schemas.microsoft.com/office/powerpoint/2010/main" val="113488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B67B0-3224-B0C9-C99E-97E08D6EED0F}"/>
              </a:ext>
            </a:extLst>
          </p:cNvPr>
          <p:cNvSpPr>
            <a:spLocks noGrp="1"/>
          </p:cNvSpPr>
          <p:nvPr>
            <p:ph type="title"/>
          </p:nvPr>
        </p:nvSpPr>
        <p:spPr/>
        <p:txBody>
          <a:bodyPr>
            <a:normAutofit fontScale="90000"/>
          </a:bodyPr>
          <a:lstStyle/>
          <a:p>
            <a:r>
              <a:rPr lang="pt-BR" dirty="0"/>
              <a:t>Formas de Proteção na Hospedagem de Sites</a:t>
            </a:r>
          </a:p>
        </p:txBody>
      </p:sp>
      <p:sp>
        <p:nvSpPr>
          <p:cNvPr id="3" name="Espaço Reservado para Conteúdo 2">
            <a:extLst>
              <a:ext uri="{FF2B5EF4-FFF2-40B4-BE49-F238E27FC236}">
                <a16:creationId xmlns:a16="http://schemas.microsoft.com/office/drawing/2014/main" id="{27DC1A04-8F89-455A-3C0D-78D464E5DA82}"/>
              </a:ext>
            </a:extLst>
          </p:cNvPr>
          <p:cNvSpPr>
            <a:spLocks noGrp="1"/>
          </p:cNvSpPr>
          <p:nvPr>
            <p:ph idx="1"/>
          </p:nvPr>
        </p:nvSpPr>
        <p:spPr/>
        <p:txBody>
          <a:bodyPr/>
          <a:lstStyle/>
          <a:p>
            <a:pPr marL="0" indent="0">
              <a:buNone/>
            </a:pPr>
            <a:r>
              <a:rPr lang="pt-BR" dirty="0"/>
              <a:t>A hospedagem de sites é um serviço essencial para qualquer empresa ou indivíduo que deseja ter uma presença online. No entanto, é importante garantir que o seu site esteja protegido contra ameaças e ataques cibernéticos. Existem várias formas de proteção na hospedagem de sites que podem ser implementadas para garantir a segurança do seu site e dos dados dos seus usuários. Neste glossário, vamos explorar algumas dessas formas de proteção e como elas podem ajudar a manter o seu site seguro.</a:t>
            </a:r>
          </a:p>
        </p:txBody>
      </p:sp>
    </p:spTree>
    <p:extLst>
      <p:ext uri="{BB962C8B-B14F-4D97-AF65-F5344CB8AC3E}">
        <p14:creationId xmlns:p14="http://schemas.microsoft.com/office/powerpoint/2010/main" val="284867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01E32-B626-25B8-8BD0-4AC9A3140FFB}"/>
              </a:ext>
            </a:extLst>
          </p:cNvPr>
          <p:cNvSpPr>
            <a:spLocks noGrp="1"/>
          </p:cNvSpPr>
          <p:nvPr>
            <p:ph type="title"/>
          </p:nvPr>
        </p:nvSpPr>
        <p:spPr/>
        <p:txBody>
          <a:bodyPr/>
          <a:lstStyle/>
          <a:p>
            <a:r>
              <a:rPr lang="pt-BR" dirty="0"/>
              <a:t>Firewalls</a:t>
            </a:r>
          </a:p>
        </p:txBody>
      </p:sp>
      <p:sp>
        <p:nvSpPr>
          <p:cNvPr id="3" name="Espaço Reservado para Conteúdo 2">
            <a:extLst>
              <a:ext uri="{FF2B5EF4-FFF2-40B4-BE49-F238E27FC236}">
                <a16:creationId xmlns:a16="http://schemas.microsoft.com/office/drawing/2014/main" id="{BFC1A0DC-94AE-6ED7-4F54-88D767C22ED6}"/>
              </a:ext>
            </a:extLst>
          </p:cNvPr>
          <p:cNvSpPr>
            <a:spLocks noGrp="1"/>
          </p:cNvSpPr>
          <p:nvPr>
            <p:ph idx="1"/>
          </p:nvPr>
        </p:nvSpPr>
        <p:spPr/>
        <p:txBody>
          <a:bodyPr/>
          <a:lstStyle/>
          <a:p>
            <a:pPr marL="0" indent="0">
              <a:buNone/>
            </a:pPr>
            <a:r>
              <a:rPr lang="pt-BR" dirty="0"/>
              <a:t>Um firewall é uma das formas mais comuns de proteção na hospedagem de sites. Ele age como uma barreira entre o seu site e o mundo exterior, filtrando o tráfego de entrada e saída para garantir que apenas o tráfego legítimo tenha acesso ao seu site. Existem diferentes tipos de firewalls, como firewalls de rede e firewalls de aplicativos web, que podem ser implementados para proteger o seu site contra diferentes tipos de ameaças.</a:t>
            </a:r>
          </a:p>
          <a:p>
            <a:pPr marL="0" indent="0">
              <a:buNone/>
            </a:pPr>
            <a:endParaRPr lang="pt-BR" dirty="0"/>
          </a:p>
        </p:txBody>
      </p:sp>
    </p:spTree>
    <p:extLst>
      <p:ext uri="{BB962C8B-B14F-4D97-AF65-F5344CB8AC3E}">
        <p14:creationId xmlns:p14="http://schemas.microsoft.com/office/powerpoint/2010/main" val="60524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CF9E8-06F8-AF7B-6DBD-8F9215D5E1D9}"/>
              </a:ext>
            </a:extLst>
          </p:cNvPr>
          <p:cNvSpPr>
            <a:spLocks noGrp="1"/>
          </p:cNvSpPr>
          <p:nvPr>
            <p:ph type="title"/>
          </p:nvPr>
        </p:nvSpPr>
        <p:spPr/>
        <p:txBody>
          <a:bodyPr/>
          <a:lstStyle/>
          <a:p>
            <a:r>
              <a:rPr lang="pt-BR"/>
              <a:t>SSL/TLS</a:t>
            </a:r>
            <a:endParaRPr lang="pt-BR" dirty="0"/>
          </a:p>
        </p:txBody>
      </p:sp>
      <p:sp>
        <p:nvSpPr>
          <p:cNvPr id="3" name="Espaço Reservado para Conteúdo 2">
            <a:extLst>
              <a:ext uri="{FF2B5EF4-FFF2-40B4-BE49-F238E27FC236}">
                <a16:creationId xmlns:a16="http://schemas.microsoft.com/office/drawing/2014/main" id="{E5513651-EC52-57E6-607B-94D7D500DDA2}"/>
              </a:ext>
            </a:extLst>
          </p:cNvPr>
          <p:cNvSpPr>
            <a:spLocks noGrp="1"/>
          </p:cNvSpPr>
          <p:nvPr>
            <p:ph idx="1"/>
          </p:nvPr>
        </p:nvSpPr>
        <p:spPr/>
        <p:txBody>
          <a:bodyPr/>
          <a:lstStyle/>
          <a:p>
            <a:pPr marL="0" indent="0">
              <a:buNone/>
            </a:pPr>
            <a:r>
              <a:rPr lang="pt-BR" dirty="0"/>
              <a:t>O SSL (</a:t>
            </a:r>
            <a:r>
              <a:rPr lang="pt-BR" dirty="0" err="1"/>
              <a:t>Secure</a:t>
            </a:r>
            <a:r>
              <a:rPr lang="pt-BR" dirty="0"/>
              <a:t> Sockets </a:t>
            </a:r>
            <a:r>
              <a:rPr lang="pt-BR" dirty="0" err="1"/>
              <a:t>Layer</a:t>
            </a:r>
            <a:r>
              <a:rPr lang="pt-BR" dirty="0"/>
              <a:t>) e o TLS (</a:t>
            </a:r>
            <a:r>
              <a:rPr lang="pt-BR" dirty="0" err="1"/>
              <a:t>Transport</a:t>
            </a:r>
            <a:r>
              <a:rPr lang="pt-BR" dirty="0"/>
              <a:t> </a:t>
            </a:r>
            <a:r>
              <a:rPr lang="pt-BR" dirty="0" err="1"/>
              <a:t>Layer</a:t>
            </a:r>
            <a:r>
              <a:rPr lang="pt-BR" dirty="0"/>
              <a:t> Security) são protocolos de segurança que criptografam a comunicação entre o navegador do usuário e o servidor do seu site. Essa criptografia garante que os dados transmitidos entre o usuário e o site sejam protegidos contra interceptação e manipulação por terceiros. Além disso, a implementação de um certificado SSL/TLS também pode ajudar a melhorar o ranking do seu site nos resultados de pesquisa do Google, pois o Google considera a segurança do site como um fator de classificação.</a:t>
            </a:r>
          </a:p>
        </p:txBody>
      </p:sp>
    </p:spTree>
    <p:extLst>
      <p:ext uri="{BB962C8B-B14F-4D97-AF65-F5344CB8AC3E}">
        <p14:creationId xmlns:p14="http://schemas.microsoft.com/office/powerpoint/2010/main" val="52514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77793-48A4-EF0C-C48F-911DB8F7EA76}"/>
              </a:ext>
            </a:extLst>
          </p:cNvPr>
          <p:cNvSpPr>
            <a:spLocks noGrp="1"/>
          </p:cNvSpPr>
          <p:nvPr>
            <p:ph type="title"/>
          </p:nvPr>
        </p:nvSpPr>
        <p:spPr/>
        <p:txBody>
          <a:bodyPr/>
          <a:lstStyle/>
          <a:p>
            <a:r>
              <a:rPr lang="pt-BR" dirty="0"/>
              <a:t>Backup Regular</a:t>
            </a:r>
          </a:p>
        </p:txBody>
      </p:sp>
      <p:sp>
        <p:nvSpPr>
          <p:cNvPr id="3" name="Espaço Reservado para Conteúdo 2">
            <a:extLst>
              <a:ext uri="{FF2B5EF4-FFF2-40B4-BE49-F238E27FC236}">
                <a16:creationId xmlns:a16="http://schemas.microsoft.com/office/drawing/2014/main" id="{47C6893B-3BCF-98C1-AC37-C7CBB76C5C83}"/>
              </a:ext>
            </a:extLst>
          </p:cNvPr>
          <p:cNvSpPr>
            <a:spLocks noGrp="1"/>
          </p:cNvSpPr>
          <p:nvPr>
            <p:ph idx="1"/>
          </p:nvPr>
        </p:nvSpPr>
        <p:spPr/>
        <p:txBody>
          <a:bodyPr/>
          <a:lstStyle/>
          <a:p>
            <a:pPr marL="0" indent="0">
              <a:buNone/>
            </a:pPr>
            <a:r>
              <a:rPr lang="pt-BR" dirty="0"/>
              <a:t>Fazer backups regulares do seu site é uma forma essencial de proteção na hospedagem. Um backup é uma cópia dos arquivos do seu site que pode ser restaurada em caso de perda de dados devido a falhas técnicas, ataques cibernéticos ou erros humanos. Ao fazer backups regulares, você garante que sempre terá uma cópia atualizada do seu site disponível para restauração, caso algo aconteça.</a:t>
            </a:r>
          </a:p>
        </p:txBody>
      </p:sp>
    </p:spTree>
    <p:extLst>
      <p:ext uri="{BB962C8B-B14F-4D97-AF65-F5344CB8AC3E}">
        <p14:creationId xmlns:p14="http://schemas.microsoft.com/office/powerpoint/2010/main" val="331607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7EE3D5-2546-8255-B26F-DC693474386F}"/>
              </a:ext>
            </a:extLst>
          </p:cNvPr>
          <p:cNvSpPr>
            <a:spLocks noGrp="1"/>
          </p:cNvSpPr>
          <p:nvPr>
            <p:ph type="title"/>
          </p:nvPr>
        </p:nvSpPr>
        <p:spPr/>
        <p:txBody>
          <a:bodyPr/>
          <a:lstStyle/>
          <a:p>
            <a:r>
              <a:rPr lang="pt-BR" dirty="0"/>
              <a:t>Monitoramento de Segurança</a:t>
            </a:r>
          </a:p>
        </p:txBody>
      </p:sp>
      <p:sp>
        <p:nvSpPr>
          <p:cNvPr id="3" name="Espaço Reservado para Conteúdo 2">
            <a:extLst>
              <a:ext uri="{FF2B5EF4-FFF2-40B4-BE49-F238E27FC236}">
                <a16:creationId xmlns:a16="http://schemas.microsoft.com/office/drawing/2014/main" id="{58A97D86-1E23-F618-670B-73E836A0F9BD}"/>
              </a:ext>
            </a:extLst>
          </p:cNvPr>
          <p:cNvSpPr>
            <a:spLocks noGrp="1"/>
          </p:cNvSpPr>
          <p:nvPr>
            <p:ph idx="1"/>
          </p:nvPr>
        </p:nvSpPr>
        <p:spPr/>
        <p:txBody>
          <a:bodyPr/>
          <a:lstStyle/>
          <a:p>
            <a:pPr marL="0" indent="0">
              <a:buNone/>
            </a:pPr>
            <a:r>
              <a:rPr lang="pt-BR" dirty="0"/>
              <a:t>O monitoramento de segurança é outra forma importante de proteção na hospedagem de sites. Ele envolve a monitoração constante do seu site em busca de atividades suspeitas ou tentativas de invasão. O monitoramento de segurança pode ser feito manualmente ou com a ajuda de ferramentas automatizadas que alertam sobre possíveis ameaças. Ao identificar e responder rapidamente a qualquer atividade suspeita, você pode evitar que o seu site seja comprometido.</a:t>
            </a:r>
          </a:p>
        </p:txBody>
      </p:sp>
    </p:spTree>
    <p:extLst>
      <p:ext uri="{BB962C8B-B14F-4D97-AF65-F5344CB8AC3E}">
        <p14:creationId xmlns:p14="http://schemas.microsoft.com/office/powerpoint/2010/main" val="177016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2505D-6045-4297-5AF6-0F3768EFB1DA}"/>
              </a:ext>
            </a:extLst>
          </p:cNvPr>
          <p:cNvSpPr>
            <a:spLocks noGrp="1"/>
          </p:cNvSpPr>
          <p:nvPr>
            <p:ph type="title"/>
          </p:nvPr>
        </p:nvSpPr>
        <p:spPr/>
        <p:txBody>
          <a:bodyPr/>
          <a:lstStyle/>
          <a:p>
            <a:r>
              <a:rPr lang="pt-BR" dirty="0"/>
              <a:t>Atualizações de Software</a:t>
            </a:r>
          </a:p>
        </p:txBody>
      </p:sp>
      <p:sp>
        <p:nvSpPr>
          <p:cNvPr id="3" name="Espaço Reservado para Conteúdo 2">
            <a:extLst>
              <a:ext uri="{FF2B5EF4-FFF2-40B4-BE49-F238E27FC236}">
                <a16:creationId xmlns:a16="http://schemas.microsoft.com/office/drawing/2014/main" id="{385964A2-39A0-CF41-B4FC-ABDE77748683}"/>
              </a:ext>
            </a:extLst>
          </p:cNvPr>
          <p:cNvSpPr>
            <a:spLocks noGrp="1"/>
          </p:cNvSpPr>
          <p:nvPr>
            <p:ph idx="1"/>
          </p:nvPr>
        </p:nvSpPr>
        <p:spPr/>
        <p:txBody>
          <a:bodyPr/>
          <a:lstStyle/>
          <a:p>
            <a:pPr marL="0" indent="0">
              <a:buNone/>
            </a:pPr>
            <a:r>
              <a:rPr lang="pt-BR" dirty="0"/>
              <a:t>Manter o software do seu site atualizado é fundamental para garantir a segurança do seu site. As atualizações de software geralmente incluem correções de bugs e vulnerabilidades de segurança que podem ser exploradas por hackers. Ao manter o seu software atualizado, você garante que está protegido contra as últimas ameaças e vulnerabilidades conhecidas.</a:t>
            </a:r>
          </a:p>
        </p:txBody>
      </p:sp>
    </p:spTree>
    <p:extLst>
      <p:ext uri="{BB962C8B-B14F-4D97-AF65-F5344CB8AC3E}">
        <p14:creationId xmlns:p14="http://schemas.microsoft.com/office/powerpoint/2010/main" val="2941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10CC2-8026-FAD8-BE5B-02D4852C9B35}"/>
              </a:ext>
            </a:extLst>
          </p:cNvPr>
          <p:cNvSpPr>
            <a:spLocks noGrp="1"/>
          </p:cNvSpPr>
          <p:nvPr>
            <p:ph type="title"/>
          </p:nvPr>
        </p:nvSpPr>
        <p:spPr/>
        <p:txBody>
          <a:bodyPr/>
          <a:lstStyle/>
          <a:p>
            <a:r>
              <a:rPr lang="pt-BR" dirty="0"/>
              <a:t>Senhas Fortes</a:t>
            </a:r>
          </a:p>
        </p:txBody>
      </p:sp>
      <p:sp>
        <p:nvSpPr>
          <p:cNvPr id="3" name="Espaço Reservado para Conteúdo 2">
            <a:extLst>
              <a:ext uri="{FF2B5EF4-FFF2-40B4-BE49-F238E27FC236}">
                <a16:creationId xmlns:a16="http://schemas.microsoft.com/office/drawing/2014/main" id="{73D9F55A-675F-8A47-AD5E-8AB35604086B}"/>
              </a:ext>
            </a:extLst>
          </p:cNvPr>
          <p:cNvSpPr>
            <a:spLocks noGrp="1"/>
          </p:cNvSpPr>
          <p:nvPr>
            <p:ph idx="1"/>
          </p:nvPr>
        </p:nvSpPr>
        <p:spPr/>
        <p:txBody>
          <a:bodyPr/>
          <a:lstStyle/>
          <a:p>
            <a:pPr marL="0" indent="0">
              <a:buNone/>
            </a:pPr>
            <a:r>
              <a:rPr lang="pt-BR" dirty="0"/>
              <a:t>O uso de senhas fortes é uma forma simples, mas eficaz, de proteção na hospedagem de sites. Senhas fortes são difíceis de serem adivinhadas ou quebradas por hackers. Elas devem conter uma combinação de letras maiúsculas e minúsculas, números e caracteres especiais. Além disso, é importante evitar o uso de senhas óbvias, como datas de nascimento ou nomes de familiares.</a:t>
            </a:r>
          </a:p>
        </p:txBody>
      </p:sp>
    </p:spTree>
    <p:extLst>
      <p:ext uri="{BB962C8B-B14F-4D97-AF65-F5344CB8AC3E}">
        <p14:creationId xmlns:p14="http://schemas.microsoft.com/office/powerpoint/2010/main" val="13758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62D2B-6169-9B30-7250-3F0D4CA50558}"/>
              </a:ext>
            </a:extLst>
          </p:cNvPr>
          <p:cNvSpPr>
            <a:spLocks noGrp="1"/>
          </p:cNvSpPr>
          <p:nvPr>
            <p:ph type="title"/>
          </p:nvPr>
        </p:nvSpPr>
        <p:spPr/>
        <p:txBody>
          <a:bodyPr/>
          <a:lstStyle/>
          <a:p>
            <a:r>
              <a:rPr lang="pt-BR" dirty="0"/>
              <a:t>Restrição de Acesso</a:t>
            </a:r>
          </a:p>
        </p:txBody>
      </p:sp>
      <p:sp>
        <p:nvSpPr>
          <p:cNvPr id="3" name="Espaço Reservado para Conteúdo 2">
            <a:extLst>
              <a:ext uri="{FF2B5EF4-FFF2-40B4-BE49-F238E27FC236}">
                <a16:creationId xmlns:a16="http://schemas.microsoft.com/office/drawing/2014/main" id="{9C35DB18-09CE-C3E4-B041-971CF60E8627}"/>
              </a:ext>
            </a:extLst>
          </p:cNvPr>
          <p:cNvSpPr>
            <a:spLocks noGrp="1"/>
          </p:cNvSpPr>
          <p:nvPr>
            <p:ph idx="1"/>
          </p:nvPr>
        </p:nvSpPr>
        <p:spPr/>
        <p:txBody>
          <a:bodyPr/>
          <a:lstStyle/>
          <a:p>
            <a:pPr marL="0" indent="0">
              <a:buNone/>
            </a:pPr>
            <a:r>
              <a:rPr lang="pt-BR" dirty="0"/>
              <a:t>A restrição de acesso é uma forma de proteção que envolve limitar quem pode acessar o seu site. Isso pode ser feito por meio de autenticação de usuários, como login e senha, ou por meio de restrições de IP, que permitem apenas que determinados endereços IP acessem o seu site. Ao restringir o acesso ao seu site, você reduz o risco de ataques de hackers e garante que apenas usuários autorizados possam interagir com o seu site.</a:t>
            </a:r>
          </a:p>
        </p:txBody>
      </p:sp>
    </p:spTree>
    <p:extLst>
      <p:ext uri="{BB962C8B-B14F-4D97-AF65-F5344CB8AC3E}">
        <p14:creationId xmlns:p14="http://schemas.microsoft.com/office/powerpoint/2010/main" val="16627646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TotalTime>
  <Words>1195</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15</vt:i4>
      </vt:variant>
    </vt:vector>
  </HeadingPairs>
  <TitlesOfParts>
    <vt:vector size="18" baseType="lpstr">
      <vt:lpstr>Arial</vt:lpstr>
      <vt:lpstr>Garamond</vt:lpstr>
      <vt:lpstr>Orgânico</vt:lpstr>
      <vt:lpstr>O que é: Formas de Proteção na Hospedagem de Sites</vt:lpstr>
      <vt:lpstr>Formas de Proteção na Hospedagem de Sites</vt:lpstr>
      <vt:lpstr>Firewalls</vt:lpstr>
      <vt:lpstr>SSL/TLS</vt:lpstr>
      <vt:lpstr>Backup Regular</vt:lpstr>
      <vt:lpstr>Monitoramento de Segurança</vt:lpstr>
      <vt:lpstr>Atualizações de Software</vt:lpstr>
      <vt:lpstr>Senhas Fortes</vt:lpstr>
      <vt:lpstr>Restrição de Acesso</vt:lpstr>
      <vt:lpstr>Proteção contra DDoS</vt:lpstr>
      <vt:lpstr>Proteção contra Malware</vt:lpstr>
      <vt:lpstr>Proteção contra Injeção de SQL</vt:lpstr>
      <vt:lpstr>Proteção contra Cross-Site Scripting (XSS)</vt:lpstr>
      <vt:lpstr>Proteção contra Ataques de Força Bruta</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Juliano Caetano</dc:creator>
  <cp:lastModifiedBy>Juliano Caetano</cp:lastModifiedBy>
  <cp:revision>1</cp:revision>
  <dcterms:created xsi:type="dcterms:W3CDTF">2024-11-14T11:54:03Z</dcterms:created>
  <dcterms:modified xsi:type="dcterms:W3CDTF">2024-11-14T12:05:29Z</dcterms:modified>
</cp:coreProperties>
</file>