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171F9-6592-B5CD-0C16-0A6497A77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112E51-C109-A0A6-0506-9308191D3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976369-89CF-E67A-1C1F-7A0ECD01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CB632-E2C6-D3E5-DC0D-563F56F5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B7647-68FF-D3F5-FF72-8A73C269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52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9EF8F-5B4E-CF61-E28E-8872AA59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444940-3629-7812-3ACD-B668A788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A5177-0AFA-BB09-C196-5EA43455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D12B1-C2AA-6BED-5864-1E5430F7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350AEB-BA0A-91A1-033B-8C740957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0D638-A1F9-CFA5-9E6A-D0B841271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F3A624-E70C-F4E1-0DF1-61565FFD9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635722-4C77-07B9-B8D4-C498F323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D0FC7-0F56-ED93-F076-1B4C296E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EC33EE-FB59-E02E-742A-2A9BB0A4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34D57-3908-4239-4433-1F02A105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27100-EBCC-B6FA-8A10-56F992C7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C8E649-4D7B-F6E7-820E-9AE7774B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30626-6F8B-7A0A-D373-59E69B78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A7CEC-2A0C-1197-648C-95EC6974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CABAA-10FD-3304-D1F5-107B3043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30E080-BC8A-6544-2ED4-41FC6CFF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AF951-C4EB-4564-2AA7-4E1063F9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D78E9-4C87-DC51-5D80-C557212F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4BCA0-2CBB-88D0-343B-B442C92B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6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2F1B-89E7-9DD2-2938-C0204978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C1BDC-FFF0-10A0-D184-9646E886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F6CB47-D2BF-414A-4322-EF607573E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98E2C8-3BFD-A10F-51E7-21700B34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83DC7-348A-C897-2C15-52207DA8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08358C-ED75-8937-7440-C2BD2E2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6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6361B-A1A4-F319-7A3F-6BD3894D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13DB-C5CF-F5C0-07D0-21BBB314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F7DECD-4B54-C76C-917F-2F7F7446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1B256A-4E82-824A-3A7D-6130121C9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EBA7E9-8A1F-B42E-6DA2-6FE4B232F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6390F3-90ED-B996-5746-943E217A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80C3FB-ACCA-0455-1C04-6FAD12CF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D23808-2832-23D3-3BB2-5FFB48C3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7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A8E96-5348-9445-9FFF-56C88E63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4B4CFF-235E-E608-BD70-F2E61430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1D8800-D169-3213-9CB9-A7C5BD3E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93ABB1-7AA6-0EEA-D52D-9CBCB92B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37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B4C783-4440-9A8E-E46A-7B768B6F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16DE03-ACFC-2029-13F8-E14A48FE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2F5D79-FE28-6573-AB86-77D48ECA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4B43-EE18-34D8-586E-61694828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14233-16F9-6BC9-BEED-51147148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7B4C6-2447-0DF4-2737-40736796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1562D1-692F-48D7-F2E1-746AFB11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A974FC-B8A7-BFC2-CDED-AB510D23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58939B-8FC7-D42B-99AF-1F8DC57B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DEC24-F7AF-6F15-AA21-34C5A5E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FFF29F-D47A-D6CD-8C29-631331FA5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B142C5-8492-B295-5E6B-ED861D4F9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793D8-EEC1-DE2F-239A-81C45400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2C7986-E58D-FA2C-D97D-98FC5A2C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BA9F43-09B3-2B26-416C-C7907651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B1C716-DAE0-EC03-AB58-A5014BA8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896701-CB45-4738-F202-2301DBBFF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8D0F2F-DAF0-492E-71B1-40E572650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92961-D2D1-41C9-9277-3A5832FDDF3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1DB486-DF78-C24D-3EB9-5498AD791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33752-1457-E305-9DCD-2C7F6B7D9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1DBAF-7A9D-48FA-A7C7-141BAF4CC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x.com/encyclopedia/definition/ip-internet-protocol-addr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x.com/blog/2022/08/o-que-e-hospedagem-nuve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C45195E-8BB0-055E-0599-A6B564C37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pt-BR" sz="4000" b="1" i="0">
                <a:solidFill>
                  <a:schemeClr val="tx2"/>
                </a:solidFill>
                <a:effectLst/>
                <a:latin typeface="HelveticaNeueW10-75Bold"/>
              </a:rPr>
              <a:t>O que é hospedagem de site?</a:t>
            </a:r>
            <a:br>
              <a:rPr lang="pt-BR" sz="4000" b="1" i="0">
                <a:solidFill>
                  <a:schemeClr val="tx2"/>
                </a:solidFill>
                <a:effectLst/>
                <a:latin typeface="HelveticaNeueW10-75Bold"/>
              </a:rPr>
            </a:br>
            <a:endParaRPr lang="pt-BR" sz="40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686F01-3267-D532-891D-175DA9674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chemeClr val="tx2"/>
                </a:solidFill>
              </a:rPr>
              <a:t>Fonte: https://pt.wix.com/blog/2022/04/o-que-e-hospedagem-de-site/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516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956E75-7750-55E6-832F-EE55A0C6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HelveticaNeueW10-75Bold"/>
              </a:rPr>
              <a:t>01. Segurança </a:t>
            </a:r>
            <a:endParaRPr lang="pt-B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E2475-CF0F-8A64-3071-430975DA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>
                <a:effectLst/>
                <a:latin typeface="HelveticaNeueW10-75Bold"/>
              </a:rPr>
              <a:t>Qualquer indivíduo ou negócio deve ter uma compreensão dos conceitos básicos de segurança cibernética. Ataques a sites por meio de servidores, incluindo ataques </a:t>
            </a:r>
            <a:r>
              <a:rPr lang="pt-BR" b="0" i="0" err="1">
                <a:effectLst/>
                <a:latin typeface="HelveticaNeueW10-75Bold"/>
              </a:rPr>
              <a:t>DDoS</a:t>
            </a:r>
            <a:r>
              <a:rPr lang="pt-BR" b="0" i="0">
                <a:effectLst/>
                <a:latin typeface="HelveticaNeueW10-75Bold"/>
              </a:rPr>
              <a:t> (ataque distribuído de negação de serviço), são devastadores e difíceis de recuperar. Você precisa garantir que sua hospedagem seja segura o suficiente não apenas para proteger o conteúdo do seu site, mas também para proteger os dados e a privacidade dos 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21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71FE3-3858-6BEF-5451-D3D972B2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HelveticaNeueW10-75Bold"/>
              </a:rPr>
              <a:t>02. Confiabilidade do servidor</a:t>
            </a:r>
            <a:endParaRPr lang="pt-BR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14A0C-25F5-CD0D-1A3C-1BA7DE1F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HelveticaNeueW10-75Bold"/>
              </a:rPr>
              <a:t>A confiabilidade do servidor é essencial para o seu site e, em última análise, para o bom funcionamento do seu negócio, pois o tempo de inatividade pode ter um impacto negativo no desempenho e na usabilidade do seu site. Isso afetará sua classificação — e pode até levar a penalidades — nos motores de busca. Também pode impedir que seu site funcione corretamente e dificultar a realização de compras, bem como a execução dos botões de CTA.</a:t>
            </a:r>
          </a:p>
          <a:p>
            <a:pPr marL="0" indent="0">
              <a:buNone/>
            </a:pPr>
            <a:r>
              <a:rPr lang="pt-BR" sz="2000" b="0" i="0" dirty="0" err="1">
                <a:effectLst/>
                <a:latin typeface="HelveticaNeueW10-75Bold"/>
              </a:rPr>
              <a:t>Call-to-Action</a:t>
            </a:r>
            <a:r>
              <a:rPr lang="pt-BR" sz="2000" b="0" i="0" dirty="0">
                <a:effectLst/>
                <a:latin typeface="HelveticaNeueW10-75Bold"/>
              </a:rPr>
              <a:t> (CTA) é uma chamada para ação, na forma de link ou botão, que incentiva o usuário a realizar algo, como comprar, inscrever-se ou baixar algo. É usado para guiar o público e aumentar a conversão em campanhas de Marketing.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95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guras de casas em diferentes posições e tamanhos">
            <a:extLst>
              <a:ext uri="{FF2B5EF4-FFF2-40B4-BE49-F238E27FC236}">
                <a16:creationId xmlns:a16="http://schemas.microsoft.com/office/drawing/2014/main" id="{226B85B0-248C-DBDC-1F94-7D31B443EA3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68731-7D4A-3EB5-E422-2A65123D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HelveticaNeueW10-75Bold"/>
              </a:rPr>
              <a:t>03. Hospedagem e nome de domínio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5BB51-AB70-1CC1-6B85-332EB0DF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>
                <a:effectLst/>
                <a:latin typeface="HelveticaNeueW10-75Bold"/>
              </a:rPr>
              <a:t>Embora geralmente não haja problemas em adquirir a hospedagem e o nome de domínio de provedores distintos, é mais fácil combinar os dois. Muitos criadores de sites oferecem esses serviços juntos, o que significa que eles podem ser conectados instantaneamente e sem problemas. </a:t>
            </a:r>
          </a:p>
          <a:p>
            <a:pPr marL="0" indent="0">
              <a:buNone/>
            </a:pPr>
            <a:r>
              <a:rPr lang="pt-BR" b="0" i="0">
                <a:effectLst/>
                <a:latin typeface="HelveticaNeueW10-75Bold"/>
              </a:rPr>
              <a:t>Se os serviços de domínio e hospedagem de sites forem adquiridos de provedores diferentes, você deve solicitar ao provedor de hospedagem instruções sobre como conectar os dois.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0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0EFAC4A-549A-DD9A-F81B-05D78607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71B123-A22A-440F-0023-8570F2B0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>
                <a:effectLst/>
                <a:latin typeface="HelveticaNeueW10-75Bold"/>
              </a:rPr>
              <a:t>04. Largura de banda e armazenamento escaláveis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C806B5-8BC2-C249-1391-028DFC02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HelveticaNeueW10-75Bold"/>
              </a:rPr>
              <a:t>Largura de banda refere-se ao número de bytes necessários para transferir um site do provedor de hospedagem para os usuários. Portanto, ao escolher um provedor de hospedagem de sites, é importante entender seus requisitos de armazenamento e largura de banda.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HelveticaNeueW10-75Bold"/>
              </a:rPr>
              <a:t>Se você estiver criando um site com conteúdo pesado, pode precisar de mais armazenamento e largura de banda do que o inicialmente fornecido pelo seu provedor. Sites com grande quantidade de vídeos e que precisam hospedar imagens são bons exemplos. Alguns planos de hospedagem limitam a largura de banda e, quando você atinge o limite, seu volume de tráfego pode ser restringido.</a:t>
            </a:r>
            <a:br>
              <a:rPr lang="pt-BR" sz="2400" dirty="0">
                <a:effectLst/>
              </a:rPr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78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rte superior de uma pessoa segurando uma casa em miniatura">
            <a:extLst>
              <a:ext uri="{FF2B5EF4-FFF2-40B4-BE49-F238E27FC236}">
                <a16:creationId xmlns:a16="http://schemas.microsoft.com/office/drawing/2014/main" id="{DC8958FE-1462-A230-75E5-770ED21F55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8465C2-D264-BBCB-4A0B-899EC8B7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HelveticaNeueW10-75Bold"/>
              </a:rPr>
              <a:t>05. Suporte técnico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9FFBF-70C3-EAC5-67F3-8B1FDC2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HelveticaNeueW10-75Bold"/>
              </a:rPr>
              <a:t>A menos que seja um especialista, você não deve se preocupar em manter ou gerenciar a hospedagem do seu site — somente escolher um provedor seguro e confiável.</a:t>
            </a:r>
          </a:p>
          <a:p>
            <a:pPr marL="0" indent="0">
              <a:buNone/>
            </a:pPr>
            <a:endParaRPr lang="pt-BR" dirty="0">
              <a:latin typeface="HelveticaNeueW10-75Bold"/>
            </a:endParaRPr>
          </a:p>
          <a:p>
            <a:pPr marL="0" indent="0">
              <a:buNone/>
            </a:pPr>
            <a:r>
              <a:rPr lang="pt-BR" b="1" i="0" dirty="0">
                <a:effectLst/>
                <a:latin typeface="HelveticaNeueW10-75Bold"/>
              </a:rPr>
              <a:t>06. Contas de email vinculadas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HelveticaNeueW10-75Bold"/>
              </a:rPr>
              <a:t>Além de segurança e confiabilidade, também é recomendável escolher um provedor que permita conciliar o site com a gestão do seu negócio. Isso pode incluir serviços de hospedagem, um nome de domínio e contas de email vinculadas que compartilhem o mesmo endereço.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13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D2115C-D0A1-C966-AB9B-1B1D843B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 b="1" i="0">
                <a:solidFill>
                  <a:schemeClr val="tx2"/>
                </a:solidFill>
                <a:effectLst/>
                <a:latin typeface="HelveticaNeueW10-75Bold"/>
              </a:rPr>
              <a:t>O que é hospedagem de sites?</a:t>
            </a:r>
            <a:endParaRPr lang="pt-BR" sz="360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C9D3A-9187-320C-D86D-2A09EDF4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0" i="0">
                <a:solidFill>
                  <a:schemeClr val="tx2"/>
                </a:solidFill>
                <a:effectLst/>
                <a:latin typeface="HelveticaNeueW10-75Bold"/>
              </a:rPr>
              <a:t>Hospedagem de sites é o armazenamento e entrega dos arquivos, elementos e conteúdo do seu site para um navegador de internet. Quando o usuário digita um nome de domínio, ele é traduzido em uma série de números IP específicos (também conhecidos como </a:t>
            </a:r>
            <a:r>
              <a:rPr lang="pt-BR" sz="1800" b="0" i="0">
                <a:solidFill>
                  <a:schemeClr val="tx2"/>
                </a:solidFill>
                <a:effectLst/>
                <a:latin typeface="HelveticaNeueW10-75Bold"/>
                <a:hlinkClick r:id="rId2"/>
              </a:rPr>
              <a:t>endereço IP</a:t>
            </a:r>
            <a:r>
              <a:rPr lang="pt-BR" sz="1800" b="0" i="0">
                <a:solidFill>
                  <a:schemeClr val="tx2"/>
                </a:solidFill>
                <a:effectLst/>
                <a:latin typeface="HelveticaNeueW10-75Bold"/>
              </a:rPr>
              <a:t> do seu site), que o conectam ao servidor onde seu site está hospedado. O servidor então entrega o conteúdo do seu site ao usuário de acordo com a solicitação dele. Assim, ao acessar o seu nome de domínio, ele visualizará a sua página inicial.</a:t>
            </a:r>
          </a:p>
          <a:p>
            <a:pPr marL="0" indent="0">
              <a:buNone/>
            </a:pPr>
            <a:r>
              <a:rPr lang="pt-BR" sz="1800" b="0" i="0">
                <a:solidFill>
                  <a:schemeClr val="tx2"/>
                </a:solidFill>
                <a:effectLst/>
                <a:latin typeface="HelveticaNeueW10-75Bold"/>
              </a:rPr>
              <a:t>Você pode pensar em hospedagem de sites como o aluguel de um espaço de armazenamento. </a:t>
            </a:r>
            <a:endParaRPr lang="pt-BR" sz="1800">
              <a:solidFill>
                <a:schemeClr val="tx2"/>
              </a:solidFill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17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096B6-8135-2995-EEAF-FA543A36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726" r="9091" b="63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E9A731-96A0-755F-6EDE-973FDEF4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HelveticaNeueW10-75Bold"/>
              </a:rPr>
              <a:t>Os principais tipos de hospedagem de sites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1409F-F0DB-769C-8FC3-9E5E9ABD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i="0" dirty="0">
                <a:effectLst/>
                <a:latin typeface="HelveticaNeueW10-75Bold"/>
              </a:rPr>
              <a:t>Hospedagem compartilhada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HelveticaNeueW10-75Bold"/>
              </a:rPr>
              <a:t>A hospedagem compartilhada envolve vários sites compartilhando um servidor físico. Se você tem um site novo, pequeno e com pouco tráfego, a hospedagem </a:t>
            </a:r>
            <a:r>
              <a:rPr lang="pt-BR" sz="2400" b="1" i="0" dirty="0">
                <a:effectLst/>
                <a:latin typeface="HelveticaNeueW10-75Bold"/>
              </a:rPr>
              <a:t>compartilhada</a:t>
            </a:r>
            <a:r>
              <a:rPr lang="pt-BR" sz="2400" b="0" i="0" dirty="0">
                <a:effectLst/>
                <a:latin typeface="HelveticaNeueW10-75Bold"/>
              </a:rPr>
              <a:t> é uma boa opção para começar. Este tipo de hospedagem costuma ser a mais barata disponível.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HelveticaNeueW10-75Bold"/>
              </a:rPr>
              <a:t>No entanto, ela apresenta desvantagens. Os servidores compartilhados nem sempre são capazes de lidar com picos repentinos de tráfego.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HelveticaNeueW10-75Bold"/>
              </a:rPr>
              <a:t>Mesmo que você não gerencie um site com aumentos repentinos no tráfego, se outros sites no mesmo servidor que o seu tiverem essa propensão, seu site — e consequentemente, seu negócio — também poderá ser afetado pelo tempo de inatividade do servidor.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547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35E9DE-E808-46BE-37E8-C225AE11B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651989-6204-1563-F6C9-B0CEE7E125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568" r="9091" b="75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C214B-85EA-2440-FA10-1FEEE20F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HelveticaNeueW10-75Bold"/>
              </a:rPr>
              <a:t>Os principais tipos de hospedagem de sites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10E09-5626-E853-B2E9-6449F694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i="0" dirty="0">
                <a:effectLst/>
                <a:latin typeface="HelveticaNeueW10-75Bold"/>
              </a:rPr>
              <a:t>Hospedagem VPS - Virtual Private Server</a:t>
            </a:r>
          </a:p>
          <a:p>
            <a:pPr marL="0" indent="0">
              <a:buNone/>
            </a:pPr>
            <a:r>
              <a:rPr lang="pt-BR" sz="2600" b="0" i="0" dirty="0">
                <a:effectLst/>
                <a:latin typeface="HelveticaNeueW10-75Bold"/>
              </a:rPr>
              <a:t>A hospedagem VPS refere-se a um servidor físico, dividido em várias unidades de servidor. Cada uma dessas unidades hospeda um site separado, lidando apenas com solicitações de tráfego deste site. Um dos benefícios da hospedagem VPS é que ela permite a personalização — a sua parte do servidor pode ser configurada como você quiser.</a:t>
            </a:r>
          </a:p>
          <a:p>
            <a:pPr marL="0" indent="0">
              <a:buNone/>
            </a:pPr>
            <a:r>
              <a:rPr lang="pt-BR" sz="2600" b="0" i="0" dirty="0">
                <a:effectLst/>
                <a:latin typeface="HelveticaNeueW10-75Bold"/>
              </a:rPr>
              <a:t>Com a hospedagem VPS, surge a necessidade de algum grau de gerenciamento do servidor, o que aumenta o custo. Além disso, como com esse tipo de hospedagem você ainda compartilha um servidor com vários sites, seu site fica vulnerável a picos de tráfego.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405120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4E928-5D93-4A4B-B547-2D07AD4FD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5FF66-56D4-F039-615A-2887E361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726" r="9091" b="63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A04AA-9540-2175-3AD8-B6136E35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HelveticaNeueW10-75Bold"/>
              </a:rPr>
              <a:t>Os principais tipos de hospedagem de sites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F034C-458A-1CE0-8F88-677113FA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i="0">
                <a:effectLst/>
                <a:latin typeface="HelveticaNeueW10-75Bold"/>
              </a:rPr>
              <a:t>Servidor na nuvem</a:t>
            </a:r>
            <a:br>
              <a:rPr lang="pt-BR" sz="2200" b="1" i="0">
                <a:effectLst/>
                <a:latin typeface="HelveticaNeueW10-75Bold"/>
              </a:rPr>
            </a:br>
            <a:r>
              <a:rPr lang="pt-BR" sz="2200" b="0" i="0">
                <a:effectLst/>
                <a:latin typeface="HelveticaNeueW10-75Bold"/>
              </a:rPr>
              <a:t>Esse tipo de hospedagem utiliza vários servidores virtuais que são executados em nuvem. A hospedagem na nuvem, ou </a:t>
            </a:r>
            <a:r>
              <a:rPr lang="pt-BR" sz="2200" b="0" i="0">
                <a:effectLst/>
                <a:latin typeface="HelveticaNeueW10-75Bold"/>
                <a:hlinkClick r:id="rId3"/>
              </a:rPr>
              <a:t>cloud </a:t>
            </a:r>
            <a:r>
              <a:rPr lang="pt-BR" sz="2200" b="0" i="0" err="1">
                <a:effectLst/>
                <a:latin typeface="HelveticaNeueW10-75Bold"/>
                <a:hlinkClick r:id="rId3"/>
              </a:rPr>
              <a:t>hosting</a:t>
            </a:r>
            <a:r>
              <a:rPr lang="pt-BR" sz="2200" b="0" i="0">
                <a:effectLst/>
                <a:latin typeface="HelveticaNeueW10-75Bold"/>
              </a:rPr>
              <a:t>, é uma das formas mais confiáveis ​​de hospedagem disponíveis e por vários motivos.</a:t>
            </a:r>
          </a:p>
          <a:p>
            <a:pPr marL="0" indent="0">
              <a:buNone/>
            </a:pPr>
            <a:r>
              <a:rPr lang="pt-BR" sz="2200" b="0" i="0">
                <a:effectLst/>
                <a:latin typeface="HelveticaNeueW10-75Bold"/>
              </a:rPr>
              <a:t>O principal benefício de usar vários servidores em nuvem é que, se um servidor estiver muito ocupado com solicitações de tráfego, outro poderá assumir e lidar com a situação. Isso permite que os servidores respondam efetivamente a aumentos repentinos de tráfego sem afetar o desempenho. Por isso, a hospedagem na nuvem é a melhor escolha para sites movimentados, que não podem arcar com episódios de inatividade repentinos ou prolongados.</a:t>
            </a:r>
          </a:p>
          <a:p>
            <a:pPr marL="0" indent="0">
              <a:buNone/>
            </a:pPr>
            <a:r>
              <a:rPr lang="pt-BR" sz="2200" b="0" i="0">
                <a:effectLst/>
                <a:latin typeface="HelveticaNeueW10-75Bold"/>
              </a:rPr>
              <a:t>Mas o que realmente diferencia a hospedagem na nuvem é a escalabilidade. Ela é perfeita para sites que desejam aumentar o tráfego, pois pode lidar com o aumento do tráfego sem uma queda subsequente no desempenho.</a:t>
            </a:r>
          </a:p>
        </p:txBody>
      </p:sp>
    </p:spTree>
    <p:extLst>
      <p:ext uri="{BB962C8B-B14F-4D97-AF65-F5344CB8AC3E}">
        <p14:creationId xmlns:p14="http://schemas.microsoft.com/office/powerpoint/2010/main" val="219511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36D25-0849-8E71-1E16-D694DF9F9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6BFA8-14A6-1FE1-C0EF-62E23970FD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726" r="9091" b="63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B11854-432F-966C-3E7C-FCF0A64C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HelveticaNeueW10-75Bold"/>
              </a:rPr>
              <a:t>Os principais tipos de hospedagem de sites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5C590-ACDB-30B8-A9F8-44AE5EBF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i="0">
                <a:effectLst/>
                <a:latin typeface="HelveticaNeueW10-75Bold"/>
              </a:rPr>
              <a:t>Hospedagem dedicada</a:t>
            </a:r>
          </a:p>
          <a:p>
            <a:pPr marL="0" indent="0">
              <a:buNone/>
            </a:pPr>
            <a:r>
              <a:rPr lang="pt-BR" sz="2200" b="0" i="0">
                <a:effectLst/>
                <a:latin typeface="HelveticaNeueW10-75Bold"/>
              </a:rPr>
              <a:t>Hospedagem dedicada é quando um site é hospedado de forma exclusiva em um servidor — e costuma ser a escolha para sites grandes com milhares de usuários por dia. Esta forma de hospedagem é quase o mesmo que ter seu próprio servidor e geralmente inclui serviços completos de gerenciamento. Além de lidar com um alto volume de tráfego, o principal benefício da hospedagem dedicada é a possibilidade de ter controle total sobre como o servidor está configurado e qual software operacional ele utiliza.</a:t>
            </a:r>
          </a:p>
          <a:p>
            <a:pPr marL="0" indent="0">
              <a:buNone/>
            </a:pPr>
            <a:r>
              <a:rPr lang="pt-BR" sz="2200" b="0" i="0">
                <a:effectLst/>
                <a:latin typeface="HelveticaNeueW10-75Bold"/>
              </a:rPr>
              <a:t>A desvantagem da hospedagem dedicada é que ela é cara e requer gerenciamento e manutenção constantes. Isso também significa que qualquer problema com seu servidor específico afetará seu site até que a questão seja resolvida. Isso não acontece com a hospedagem na nuvem, por exemplo, pois seus vários servidores permitem mais flexibilidade.</a:t>
            </a:r>
          </a:p>
        </p:txBody>
      </p:sp>
    </p:spTree>
    <p:extLst>
      <p:ext uri="{BB962C8B-B14F-4D97-AF65-F5344CB8AC3E}">
        <p14:creationId xmlns:p14="http://schemas.microsoft.com/office/powerpoint/2010/main" val="210214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34F32-03D5-8E3E-4BAE-BB8A4512C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4400B-DB2E-CD9E-31CD-2EBAAC259E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726" r="9091" b="63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A67158-7CA4-3DEA-A299-4CBA2727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HelveticaNeueW10-75Bold"/>
              </a:rPr>
              <a:t>Os principais tipos de hospedagem de sites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CE2-F845-8DF2-E5F9-5CDFF448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i="0">
                <a:effectLst/>
                <a:latin typeface="HelveticaNeueW10-75Bold"/>
              </a:rPr>
              <a:t>Revenda de hospedagem</a:t>
            </a:r>
          </a:p>
          <a:p>
            <a:pPr marL="0" indent="0">
              <a:buNone/>
            </a:pPr>
            <a:r>
              <a:rPr lang="pt-BR" sz="2600" b="0" i="0">
                <a:effectLst/>
                <a:latin typeface="HelveticaNeueW10-75Bold"/>
              </a:rPr>
              <a:t>Utilizada mais como fonte de receita do que como tipo de hospedagem, essa opção é peculiar. A revenda de hospedagem ocorre quando o proprietário de um site compra espaço no servidor, usa apenas parte dele e aluga o remanescente para outro site. A motivação para isso pode ser geração de receita e, em alguns casos, a utilização de espaço ocioso do servidor.</a:t>
            </a:r>
          </a:p>
          <a:p>
            <a:pPr marL="0" indent="0">
              <a:buNone/>
            </a:pPr>
            <a:r>
              <a:rPr lang="pt-BR" sz="2600" b="0" i="0">
                <a:effectLst/>
                <a:latin typeface="HelveticaNeueW10-75Bold"/>
              </a:rPr>
              <a:t>A revenda de hospedagem enfrenta muitos dos mesmos desafios da hospedagem compartilhada, pois implica em dividir armazenamento e largura de banda com vários sites em um servidor.</a:t>
            </a:r>
          </a:p>
        </p:txBody>
      </p:sp>
    </p:spTree>
    <p:extLst>
      <p:ext uri="{BB962C8B-B14F-4D97-AF65-F5344CB8AC3E}">
        <p14:creationId xmlns:p14="http://schemas.microsoft.com/office/powerpoint/2010/main" val="111953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3E4F94-4403-F623-9067-C672D22C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0FB669-845A-9BBB-81D5-2425FA39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726" r="9091" b="63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C000B1-671B-2A58-1666-18E4667E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HelveticaNeueW10-75Bold"/>
              </a:rPr>
              <a:t>Os principais tipos de hospedagem de sites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ADCEC-3476-3EEE-A7D0-E630BC3D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i="0" dirty="0">
                <a:effectLst/>
                <a:latin typeface="HelveticaNeueW10-75Bold"/>
              </a:rPr>
              <a:t>Hospedagem gerenciada</a:t>
            </a:r>
          </a:p>
          <a:p>
            <a:pPr marL="0" indent="0">
              <a:buNone/>
            </a:pPr>
            <a:r>
              <a:rPr lang="pt-BR" sz="2600" b="0" i="0" dirty="0">
                <a:effectLst/>
                <a:latin typeface="HelveticaNeueW10-75Bold"/>
              </a:rPr>
              <a:t>A hospedagem gerenciada não é um tipo de hospedagem, mas se refere a um serviço prestado a quem opta pela hospedagem na nuvem, dedicada ou VPS. O serviço abrange toda a instalação, configuração, solução de problemas e gerenciamento geral do servidor e do arranjo de hospedagem.</a:t>
            </a:r>
          </a:p>
          <a:p>
            <a:pPr marL="0" indent="0">
              <a:buNone/>
            </a:pPr>
            <a:r>
              <a:rPr lang="pt-BR" sz="2600" b="0" i="0" dirty="0">
                <a:effectLst/>
                <a:latin typeface="HelveticaNeueW10-75Bold"/>
              </a:rPr>
              <a:t>A hospedagem gerenciada é ótima para fornecer um serviço abrangente, incluindo backup de dados e gerenciamento completo do servidor e do software. Para os proprietários de sites, isso geralmente significa tranquilidade em termos de segurança e desempenho do site. </a:t>
            </a:r>
          </a:p>
        </p:txBody>
      </p:sp>
    </p:spTree>
    <p:extLst>
      <p:ext uri="{BB962C8B-B14F-4D97-AF65-F5344CB8AC3E}">
        <p14:creationId xmlns:p14="http://schemas.microsoft.com/office/powerpoint/2010/main" val="161156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41A7F3-552B-1FEC-3887-177E7DE4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HelveticaNeueW10-75Bold"/>
              </a:rPr>
              <a:t>Hospedagem de sites</a:t>
            </a:r>
            <a:endParaRPr lang="pt-BR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7504649-F8BB-4C8B-59BB-54351640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0" i="0" dirty="0">
                <a:effectLst/>
                <a:latin typeface="HelveticaNeueW10-75Bold"/>
              </a:rPr>
              <a:t>Há uma série de recursos importantes que uma plataforma confiável de hospedagem de sites deve contemplar. O mais importante é que a hospedagem que você escolher possa acompanhar a evolução do seu site. À medida que seu site cresce, tanto em termos de conteúdo quanto de tráfego, você precisará de mais espaço de armazenamento e largura de banda. Certifique-se de que seu serviço de hospedagem de site seja capaz de acomodar esse crescimento, caso contrário, o desempenho e a funcionalidade do seu site podem ser prejudicados.</a:t>
            </a:r>
          </a:p>
          <a:p>
            <a:pPr marL="0" indent="0">
              <a:buNone/>
            </a:pPr>
            <a:r>
              <a:rPr lang="pt-BR" sz="2000" b="0" i="0" dirty="0">
                <a:effectLst/>
                <a:latin typeface="HelveticaNeueW10-75Bold"/>
              </a:rPr>
              <a:t>Também é cada vez mais importante que seu provedor de hospedagem possa se </a:t>
            </a:r>
            <a:r>
              <a:rPr lang="pt-BR" sz="2000" b="0" i="0" dirty="0" err="1">
                <a:effectLst/>
                <a:latin typeface="HelveticaNeueW10-75Bold"/>
              </a:rPr>
              <a:t>autodimensionar</a:t>
            </a:r>
            <a:r>
              <a:rPr lang="pt-BR" sz="2000" b="0" i="0" dirty="0">
                <a:effectLst/>
                <a:latin typeface="HelveticaNeueW10-75Bold"/>
              </a:rPr>
              <a:t>. O que isso significa? No exemplo do </a:t>
            </a:r>
            <a:r>
              <a:rPr lang="pt-BR" sz="2000" b="0" i="0" dirty="0" err="1">
                <a:effectLst/>
                <a:latin typeface="HelveticaNeueW10-75Bold"/>
              </a:rPr>
              <a:t>eCommerce</a:t>
            </a:r>
            <a:r>
              <a:rPr lang="pt-BR" sz="2000" b="0" i="0" dirty="0">
                <a:effectLst/>
                <a:latin typeface="HelveticaNeueW10-75Bold"/>
              </a:rPr>
              <a:t>. As lojas virtuais são mais suscetíveis a picos de tráfego sazonais. Isso pressiona os servidores e pode fazer com que os sites fiquem offline, impossibilitando as vendas no que pode ser o dia mais movimentado do ano para o seu negócio.</a:t>
            </a:r>
          </a:p>
          <a:p>
            <a:pPr marL="0" indent="0">
              <a:buNone/>
            </a:pP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843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1587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HelveticaNeueW10-75Bold</vt:lpstr>
      <vt:lpstr>Tema do Office</vt:lpstr>
      <vt:lpstr>O que é hospedagem de site? </vt:lpstr>
      <vt:lpstr>O que é hospedagem de sites?</vt:lpstr>
      <vt:lpstr>Os principais tipos de hospedagem de sites</vt:lpstr>
      <vt:lpstr>Os principais tipos de hospedagem de sites</vt:lpstr>
      <vt:lpstr>Os principais tipos de hospedagem de sites</vt:lpstr>
      <vt:lpstr>Os principais tipos de hospedagem de sites</vt:lpstr>
      <vt:lpstr>Os principais tipos de hospedagem de sites</vt:lpstr>
      <vt:lpstr>Os principais tipos de hospedagem de sites</vt:lpstr>
      <vt:lpstr>Hospedagem de sites</vt:lpstr>
      <vt:lpstr>01. Segurança </vt:lpstr>
      <vt:lpstr>02. Confiabilidade do servidor</vt:lpstr>
      <vt:lpstr>03. Hospedagem e nome de domínio</vt:lpstr>
      <vt:lpstr>04. Largura de banda e armazenamento escaláveis</vt:lpstr>
      <vt:lpstr>05. Suporte técnico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Caetano</dc:creator>
  <cp:lastModifiedBy>Juliano Caetano</cp:lastModifiedBy>
  <cp:revision>4</cp:revision>
  <dcterms:created xsi:type="dcterms:W3CDTF">2024-11-11T00:46:05Z</dcterms:created>
  <dcterms:modified xsi:type="dcterms:W3CDTF">2024-11-11T18:33:34Z</dcterms:modified>
</cp:coreProperties>
</file>