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8" r:id="rId3"/>
    <p:sldId id="261" r:id="rId4"/>
    <p:sldId id="262" r:id="rId5"/>
    <p:sldId id="263" r:id="rId6"/>
    <p:sldId id="267" r:id="rId7"/>
    <p:sldId id="264" r:id="rId8"/>
    <p:sldId id="268" r:id="rId9"/>
    <p:sldId id="282" r:id="rId10"/>
    <p:sldId id="283" r:id="rId11"/>
    <p:sldId id="269" r:id="rId12"/>
    <p:sldId id="277" r:id="rId13"/>
    <p:sldId id="281" r:id="rId14"/>
  </p:sldIdLst>
  <p:sldSz cx="9144000" cy="5143500" type="screen16x9"/>
  <p:notesSz cx="6858000" cy="9144000"/>
  <p:embeddedFontLst>
    <p:embeddedFont>
      <p:font typeface="Consolas" panose="020B0609020204030204" pitchFamily="49" charset="0"/>
      <p:regular r:id="rId16"/>
      <p:bold r:id="rId17"/>
      <p:italic r:id="rId18"/>
      <p:boldItalic r:id="rId19"/>
    </p:embeddedFont>
    <p:embeddedFont>
      <p:font typeface="Palanquin Dark" panose="020B0604020202020204" charset="0"/>
      <p:regular r:id="rId20"/>
      <p:bold r:id="rId21"/>
    </p:embeddedFon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04D56-F7CC-494C-B920-65886794FBAE}">
  <a:tblStyle styleId="{6B304D56-F7CC-494C-B920-65886794FB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A80CA2AE-63F3-A28D-484D-B4C73E66CE3B}"/>
            </a:ext>
          </a:extLst>
        </p:cNvPr>
        <p:cNvGrpSpPr/>
        <p:nvPr/>
      </p:nvGrpSpPr>
      <p:grpSpPr>
        <a:xfrm>
          <a:off x="0" y="0"/>
          <a:ext cx="0" cy="0"/>
          <a:chOff x="0" y="0"/>
          <a:chExt cx="0" cy="0"/>
        </a:xfrm>
      </p:grpSpPr>
      <p:sp>
        <p:nvSpPr>
          <p:cNvPr id="753" name="Google Shape;753;ga4b3b7ab8f_0_19:notes">
            <a:extLst>
              <a:ext uri="{FF2B5EF4-FFF2-40B4-BE49-F238E27FC236}">
                <a16:creationId xmlns:a16="http://schemas.microsoft.com/office/drawing/2014/main" id="{152424B0-2E23-37B8-88F0-161DFFD298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4b3b7ab8f_0_19:notes">
            <a:extLst>
              <a:ext uri="{FF2B5EF4-FFF2-40B4-BE49-F238E27FC236}">
                <a16:creationId xmlns:a16="http://schemas.microsoft.com/office/drawing/2014/main" id="{35C6417A-581B-2DFB-B2E7-584360638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190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ebd6be3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ebd6be3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a4b3b7ab8f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a4b3b7ab8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87f4a3d1b6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87f4a3d1b6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a4b3b7ab8f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a4b3b7ab8f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a4b3b7ab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a4b3b7ab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a4b3b7ab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4b3b7ab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a4b3b7ab8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4b3b7ab8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5674533C-B14C-882A-14C3-81E61A14347E}"/>
            </a:ext>
          </a:extLst>
        </p:cNvPr>
        <p:cNvGrpSpPr/>
        <p:nvPr/>
      </p:nvGrpSpPr>
      <p:grpSpPr>
        <a:xfrm>
          <a:off x="0" y="0"/>
          <a:ext cx="0" cy="0"/>
          <a:chOff x="0" y="0"/>
          <a:chExt cx="0" cy="0"/>
        </a:xfrm>
      </p:grpSpPr>
      <p:sp>
        <p:nvSpPr>
          <p:cNvPr id="753" name="Google Shape;753;ga4b3b7ab8f_0_19:notes">
            <a:extLst>
              <a:ext uri="{FF2B5EF4-FFF2-40B4-BE49-F238E27FC236}">
                <a16:creationId xmlns:a16="http://schemas.microsoft.com/office/drawing/2014/main" id="{B6953148-972A-A38A-E70E-D287E0D4BB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a4b3b7ab8f_0_19:notes">
            <a:extLst>
              <a:ext uri="{FF2B5EF4-FFF2-40B4-BE49-F238E27FC236}">
                <a16:creationId xmlns:a16="http://schemas.microsoft.com/office/drawing/2014/main" id="{7B28DE77-E683-2946-106A-E434BD0476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70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22895"/>
            <a:ext cx="3852000" cy="20214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032950"/>
            <a:ext cx="2962200" cy="68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1829809"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122"/>
        <p:cNvGrpSpPr/>
        <p:nvPr/>
      </p:nvGrpSpPr>
      <p:grpSpPr>
        <a:xfrm>
          <a:off x="0" y="0"/>
          <a:ext cx="0" cy="0"/>
          <a:chOff x="0" y="0"/>
          <a:chExt cx="0" cy="0"/>
        </a:xfrm>
      </p:grpSpPr>
      <p:sp>
        <p:nvSpPr>
          <p:cNvPr id="123" name="Google Shape;123;p21"/>
          <p:cNvSpPr txBox="1">
            <a:spLocks noGrp="1"/>
          </p:cNvSpPr>
          <p:nvPr>
            <p:ph type="title" hasCustomPrompt="1"/>
          </p:nvPr>
        </p:nvSpPr>
        <p:spPr>
          <a:xfrm>
            <a:off x="764102"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4" name="Google Shape;124;p21"/>
          <p:cNvSpPr txBox="1">
            <a:spLocks noGrp="1"/>
          </p:cNvSpPr>
          <p:nvPr>
            <p:ph type="subTitle" idx="1"/>
          </p:nvPr>
        </p:nvSpPr>
        <p:spPr>
          <a:xfrm>
            <a:off x="1759875"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125" name="Google Shape;125;p21"/>
          <p:cNvSpPr txBox="1">
            <a:spLocks noGrp="1"/>
          </p:cNvSpPr>
          <p:nvPr>
            <p:ph type="subTitle" idx="2"/>
          </p:nvPr>
        </p:nvSpPr>
        <p:spPr>
          <a:xfrm>
            <a:off x="1759875"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6" name="Google Shape;126;p21"/>
          <p:cNvSpPr txBox="1">
            <a:spLocks noGrp="1"/>
          </p:cNvSpPr>
          <p:nvPr>
            <p:ph type="title" idx="3" hasCustomPrompt="1"/>
          </p:nvPr>
        </p:nvSpPr>
        <p:spPr>
          <a:xfrm>
            <a:off x="764102"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27" name="Google Shape;127;p21"/>
          <p:cNvSpPr txBox="1">
            <a:spLocks noGrp="1"/>
          </p:cNvSpPr>
          <p:nvPr>
            <p:ph type="subTitle" idx="4"/>
          </p:nvPr>
        </p:nvSpPr>
        <p:spPr>
          <a:xfrm>
            <a:off x="1759875"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28" name="Google Shape;128;p21"/>
          <p:cNvSpPr txBox="1">
            <a:spLocks noGrp="1"/>
          </p:cNvSpPr>
          <p:nvPr>
            <p:ph type="subTitle" idx="5"/>
          </p:nvPr>
        </p:nvSpPr>
        <p:spPr>
          <a:xfrm>
            <a:off x="1759875"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29" name="Google Shape;129;p21"/>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31" name="Google Shape;131;p21"/>
          <p:cNvSpPr/>
          <p:nvPr/>
        </p:nvSpPr>
        <p:spPr>
          <a:xfrm rot="-9542052">
            <a:off x="7466404" y="-1156051"/>
            <a:ext cx="4039911" cy="296766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rot="3055103">
            <a:off x="-1997717" y="3749245"/>
            <a:ext cx="4039950" cy="296769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7" hasCustomPrompt="1"/>
          </p:nvPr>
        </p:nvSpPr>
        <p:spPr>
          <a:xfrm>
            <a:off x="4746900" y="196740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4" name="Google Shape;134;p21"/>
          <p:cNvSpPr txBox="1">
            <a:spLocks noGrp="1"/>
          </p:cNvSpPr>
          <p:nvPr>
            <p:ph type="subTitle" idx="8"/>
          </p:nvPr>
        </p:nvSpPr>
        <p:spPr>
          <a:xfrm>
            <a:off x="5742673" y="1833925"/>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5" name="Google Shape;135;p21"/>
          <p:cNvSpPr txBox="1">
            <a:spLocks noGrp="1"/>
          </p:cNvSpPr>
          <p:nvPr>
            <p:ph type="subTitle" idx="9"/>
          </p:nvPr>
        </p:nvSpPr>
        <p:spPr>
          <a:xfrm>
            <a:off x="5742673" y="2185449"/>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36" name="Google Shape;136;p21"/>
          <p:cNvSpPr txBox="1">
            <a:spLocks noGrp="1"/>
          </p:cNvSpPr>
          <p:nvPr>
            <p:ph type="title" idx="13" hasCustomPrompt="1"/>
          </p:nvPr>
        </p:nvSpPr>
        <p:spPr>
          <a:xfrm>
            <a:off x="4746900" y="3346952"/>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137" name="Google Shape;137;p21"/>
          <p:cNvSpPr txBox="1">
            <a:spLocks noGrp="1"/>
          </p:cNvSpPr>
          <p:nvPr>
            <p:ph type="subTitle" idx="14"/>
          </p:nvPr>
        </p:nvSpPr>
        <p:spPr>
          <a:xfrm>
            <a:off x="5742673" y="3213476"/>
            <a:ext cx="2682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38" name="Google Shape;138;p21"/>
          <p:cNvSpPr txBox="1">
            <a:spLocks noGrp="1"/>
          </p:cNvSpPr>
          <p:nvPr>
            <p:ph type="subTitle" idx="15"/>
          </p:nvPr>
        </p:nvSpPr>
        <p:spPr>
          <a:xfrm>
            <a:off x="5742673" y="3565000"/>
            <a:ext cx="26826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2">
  <p:cSld name="CUSTOM_17">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720000" y="2075500"/>
            <a:ext cx="5250900" cy="193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1" name="Google Shape;141;p22"/>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3" name="Google Shape;143;p22"/>
          <p:cNvSpPr/>
          <p:nvPr/>
        </p:nvSpPr>
        <p:spPr>
          <a:xfrm rot="-3678890" flipH="1">
            <a:off x="6399760" y="2305526"/>
            <a:ext cx="4402922" cy="323432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2">
  <p:cSld name="CUSTOM_18">
    <p:spTree>
      <p:nvGrpSpPr>
        <p:cNvPr id="1" name="Shape 144"/>
        <p:cNvGrpSpPr/>
        <p:nvPr/>
      </p:nvGrpSpPr>
      <p:grpSpPr>
        <a:xfrm>
          <a:off x="0" y="0"/>
          <a:ext cx="0" cy="0"/>
          <a:chOff x="0" y="0"/>
          <a:chExt cx="0" cy="0"/>
        </a:xfrm>
      </p:grpSpPr>
      <p:sp>
        <p:nvSpPr>
          <p:cNvPr id="145" name="Google Shape;145;p2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47" name="Google Shape;147;p23"/>
          <p:cNvSpPr/>
          <p:nvPr/>
        </p:nvSpPr>
        <p:spPr>
          <a:xfrm rot="-8100000">
            <a:off x="6361897" y="-1756516"/>
            <a:ext cx="4040369" cy="29680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txBox="1">
            <a:spLocks noGrp="1"/>
          </p:cNvSpPr>
          <p:nvPr>
            <p:ph type="subTitle" idx="1"/>
          </p:nvPr>
        </p:nvSpPr>
        <p:spPr>
          <a:xfrm>
            <a:off x="723802" y="2074749"/>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49" name="Google Shape;149;p23"/>
          <p:cNvSpPr txBox="1">
            <a:spLocks noGrp="1"/>
          </p:cNvSpPr>
          <p:nvPr>
            <p:ph type="subTitle" idx="2"/>
          </p:nvPr>
        </p:nvSpPr>
        <p:spPr>
          <a:xfrm>
            <a:off x="723802" y="242627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0" name="Google Shape;150;p23"/>
          <p:cNvSpPr txBox="1">
            <a:spLocks noGrp="1"/>
          </p:cNvSpPr>
          <p:nvPr>
            <p:ph type="subTitle" idx="3"/>
          </p:nvPr>
        </p:nvSpPr>
        <p:spPr>
          <a:xfrm>
            <a:off x="2938139" y="2074749"/>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1" name="Google Shape;151;p23"/>
          <p:cNvSpPr txBox="1">
            <a:spLocks noGrp="1"/>
          </p:cNvSpPr>
          <p:nvPr>
            <p:ph type="subTitle" idx="4"/>
          </p:nvPr>
        </p:nvSpPr>
        <p:spPr>
          <a:xfrm>
            <a:off x="2938139" y="242627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2" name="Google Shape;152;p23"/>
          <p:cNvSpPr txBox="1">
            <a:spLocks noGrp="1"/>
          </p:cNvSpPr>
          <p:nvPr>
            <p:ph type="subTitle" idx="5"/>
          </p:nvPr>
        </p:nvSpPr>
        <p:spPr>
          <a:xfrm>
            <a:off x="722225" y="3454301"/>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3" name="Google Shape;153;p23"/>
          <p:cNvSpPr txBox="1">
            <a:spLocks noGrp="1"/>
          </p:cNvSpPr>
          <p:nvPr>
            <p:ph type="subTitle" idx="6"/>
          </p:nvPr>
        </p:nvSpPr>
        <p:spPr>
          <a:xfrm>
            <a:off x="722225" y="380582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4" name="Google Shape;154;p23"/>
          <p:cNvSpPr txBox="1">
            <a:spLocks noGrp="1"/>
          </p:cNvSpPr>
          <p:nvPr>
            <p:ph type="subTitle" idx="7"/>
          </p:nvPr>
        </p:nvSpPr>
        <p:spPr>
          <a:xfrm>
            <a:off x="2938139" y="3454301"/>
            <a:ext cx="20760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55" name="Google Shape;155;p23"/>
          <p:cNvSpPr txBox="1">
            <a:spLocks noGrp="1"/>
          </p:cNvSpPr>
          <p:nvPr>
            <p:ph type="subTitle" idx="8"/>
          </p:nvPr>
        </p:nvSpPr>
        <p:spPr>
          <a:xfrm>
            <a:off x="2938139" y="3805824"/>
            <a:ext cx="20760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6" name="Google Shape;156;p23"/>
          <p:cNvSpPr/>
          <p:nvPr/>
        </p:nvSpPr>
        <p:spPr>
          <a:xfrm rot="-8371819">
            <a:off x="7449274"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4" name="Google Shape;24;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5" name="Google Shape;25;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26" name="Google Shape;26;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9" name="Google Shape;29;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6" name="Google Shape;36;p7"/>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37" name="Google Shape;37;p7"/>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 name="Shape 57"/>
        <p:cNvGrpSpPr/>
        <p:nvPr/>
      </p:nvGrpSpPr>
      <p:grpSpPr>
        <a:xfrm>
          <a:off x="0" y="0"/>
          <a:ext cx="0" cy="0"/>
          <a:chOff x="0" y="0"/>
          <a:chExt cx="0" cy="0"/>
        </a:xfrm>
      </p:grpSpPr>
      <p:sp>
        <p:nvSpPr>
          <p:cNvPr id="58" name="Google Shape;58;p13"/>
          <p:cNvSpPr txBox="1">
            <a:spLocks noGrp="1"/>
          </p:cNvSpPr>
          <p:nvPr>
            <p:ph type="title" hasCustomPrompt="1"/>
          </p:nvPr>
        </p:nvSpPr>
        <p:spPr>
          <a:xfrm>
            <a:off x="869627"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59" name="Google Shape;59;p13"/>
          <p:cNvSpPr txBox="1">
            <a:spLocks noGrp="1"/>
          </p:cNvSpPr>
          <p:nvPr>
            <p:ph type="subTitle" idx="1"/>
          </p:nvPr>
        </p:nvSpPr>
        <p:spPr>
          <a:xfrm>
            <a:off x="723900" y="2995276"/>
            <a:ext cx="2205600" cy="371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atin typeface="Poppins Black"/>
                <a:ea typeface="Poppins Black"/>
                <a:cs typeface="Poppins Black"/>
                <a:sym typeface="Poppins Black"/>
              </a:defRPr>
            </a:lvl1pPr>
            <a:lvl2pPr lvl="1">
              <a:lnSpc>
                <a:spcPct val="100000"/>
              </a:lnSpc>
              <a:spcBef>
                <a:spcPts val="1600"/>
              </a:spcBef>
              <a:spcAft>
                <a:spcPts val="0"/>
              </a:spcAft>
              <a:buNone/>
              <a:defRPr>
                <a:latin typeface="Poppins Black"/>
                <a:ea typeface="Poppins Black"/>
                <a:cs typeface="Poppins Black"/>
                <a:sym typeface="Poppins Black"/>
              </a:defRPr>
            </a:lvl2pPr>
            <a:lvl3pPr lvl="2">
              <a:lnSpc>
                <a:spcPct val="100000"/>
              </a:lnSpc>
              <a:spcBef>
                <a:spcPts val="1600"/>
              </a:spcBef>
              <a:spcAft>
                <a:spcPts val="0"/>
              </a:spcAft>
              <a:buNone/>
              <a:defRPr>
                <a:latin typeface="Poppins Black"/>
                <a:ea typeface="Poppins Black"/>
                <a:cs typeface="Poppins Black"/>
                <a:sym typeface="Poppins Black"/>
              </a:defRPr>
            </a:lvl3pPr>
            <a:lvl4pPr lvl="3">
              <a:lnSpc>
                <a:spcPct val="100000"/>
              </a:lnSpc>
              <a:spcBef>
                <a:spcPts val="1600"/>
              </a:spcBef>
              <a:spcAft>
                <a:spcPts val="0"/>
              </a:spcAft>
              <a:buNone/>
              <a:defRPr>
                <a:latin typeface="Poppins Black"/>
                <a:ea typeface="Poppins Black"/>
                <a:cs typeface="Poppins Black"/>
                <a:sym typeface="Poppins Black"/>
              </a:defRPr>
            </a:lvl4pPr>
            <a:lvl5pPr lvl="4">
              <a:lnSpc>
                <a:spcPct val="100000"/>
              </a:lnSpc>
              <a:spcBef>
                <a:spcPts val="1600"/>
              </a:spcBef>
              <a:spcAft>
                <a:spcPts val="0"/>
              </a:spcAft>
              <a:buNone/>
              <a:defRPr>
                <a:latin typeface="Poppins Black"/>
                <a:ea typeface="Poppins Black"/>
                <a:cs typeface="Poppins Black"/>
                <a:sym typeface="Poppins Black"/>
              </a:defRPr>
            </a:lvl5pPr>
            <a:lvl6pPr lvl="5">
              <a:lnSpc>
                <a:spcPct val="100000"/>
              </a:lnSpc>
              <a:spcBef>
                <a:spcPts val="1600"/>
              </a:spcBef>
              <a:spcAft>
                <a:spcPts val="0"/>
              </a:spcAft>
              <a:buNone/>
              <a:defRPr>
                <a:latin typeface="Poppins Black"/>
                <a:ea typeface="Poppins Black"/>
                <a:cs typeface="Poppins Black"/>
                <a:sym typeface="Poppins Black"/>
              </a:defRPr>
            </a:lvl6pPr>
            <a:lvl7pPr lvl="6">
              <a:lnSpc>
                <a:spcPct val="100000"/>
              </a:lnSpc>
              <a:spcBef>
                <a:spcPts val="1600"/>
              </a:spcBef>
              <a:spcAft>
                <a:spcPts val="0"/>
              </a:spcAft>
              <a:buNone/>
              <a:defRPr>
                <a:latin typeface="Poppins Black"/>
                <a:ea typeface="Poppins Black"/>
                <a:cs typeface="Poppins Black"/>
                <a:sym typeface="Poppins Black"/>
              </a:defRPr>
            </a:lvl7pPr>
            <a:lvl8pPr lvl="7">
              <a:lnSpc>
                <a:spcPct val="100000"/>
              </a:lnSpc>
              <a:spcBef>
                <a:spcPts val="1600"/>
              </a:spcBef>
              <a:spcAft>
                <a:spcPts val="0"/>
              </a:spcAft>
              <a:buNone/>
              <a:defRPr>
                <a:latin typeface="Poppins Black"/>
                <a:ea typeface="Poppins Black"/>
                <a:cs typeface="Poppins Black"/>
                <a:sym typeface="Poppins Black"/>
              </a:defRPr>
            </a:lvl8pPr>
            <a:lvl9pPr lvl="8">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0" name="Google Shape;60;p13"/>
          <p:cNvSpPr txBox="1">
            <a:spLocks noGrp="1"/>
          </p:cNvSpPr>
          <p:nvPr>
            <p:ph type="subTitle" idx="2"/>
          </p:nvPr>
        </p:nvSpPr>
        <p:spPr>
          <a:xfrm>
            <a:off x="72390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1" name="Google Shape;61;p13"/>
          <p:cNvSpPr txBox="1">
            <a:spLocks noGrp="1"/>
          </p:cNvSpPr>
          <p:nvPr>
            <p:ph type="title" idx="3" hasCustomPrompt="1"/>
          </p:nvPr>
        </p:nvSpPr>
        <p:spPr>
          <a:xfrm>
            <a:off x="3616601"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2" name="Google Shape;62;p13"/>
          <p:cNvSpPr txBox="1">
            <a:spLocks noGrp="1"/>
          </p:cNvSpPr>
          <p:nvPr>
            <p:ph type="subTitle" idx="4"/>
          </p:nvPr>
        </p:nvSpPr>
        <p:spPr>
          <a:xfrm>
            <a:off x="3470874"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3" name="Google Shape;63;p13"/>
          <p:cNvSpPr txBox="1">
            <a:spLocks noGrp="1"/>
          </p:cNvSpPr>
          <p:nvPr>
            <p:ph type="subTitle" idx="5"/>
          </p:nvPr>
        </p:nvSpPr>
        <p:spPr>
          <a:xfrm>
            <a:off x="3470875"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4" name="Google Shape;64;p13"/>
          <p:cNvSpPr txBox="1">
            <a:spLocks noGrp="1"/>
          </p:cNvSpPr>
          <p:nvPr>
            <p:ph type="title" idx="6" hasCustomPrompt="1"/>
          </p:nvPr>
        </p:nvSpPr>
        <p:spPr>
          <a:xfrm>
            <a:off x="6363576" y="213072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4800"/>
              <a:buNone/>
              <a:defRPr sz="4800">
                <a:solidFill>
                  <a:schemeClr val="lt2"/>
                </a:solidFill>
              </a:defRPr>
            </a:lvl1pPr>
            <a:lvl2pPr lvl="1" algn="ctr" rtl="0">
              <a:lnSpc>
                <a:spcPct val="100000"/>
              </a:lnSpc>
              <a:spcBef>
                <a:spcPts val="0"/>
              </a:spcBef>
              <a:spcAft>
                <a:spcPts val="0"/>
              </a:spcAft>
              <a:buClr>
                <a:schemeClr val="lt2"/>
              </a:buClr>
              <a:buSzPts val="4800"/>
              <a:buNone/>
              <a:defRPr sz="4800">
                <a:solidFill>
                  <a:schemeClr val="lt2"/>
                </a:solidFill>
              </a:defRPr>
            </a:lvl2pPr>
            <a:lvl3pPr lvl="2" algn="ctr" rtl="0">
              <a:lnSpc>
                <a:spcPct val="100000"/>
              </a:lnSpc>
              <a:spcBef>
                <a:spcPts val="0"/>
              </a:spcBef>
              <a:spcAft>
                <a:spcPts val="0"/>
              </a:spcAft>
              <a:buClr>
                <a:schemeClr val="lt2"/>
              </a:buClr>
              <a:buSzPts val="4800"/>
              <a:buNone/>
              <a:defRPr sz="4800">
                <a:solidFill>
                  <a:schemeClr val="lt2"/>
                </a:solidFill>
              </a:defRPr>
            </a:lvl3pPr>
            <a:lvl4pPr lvl="3" algn="ctr" rtl="0">
              <a:lnSpc>
                <a:spcPct val="100000"/>
              </a:lnSpc>
              <a:spcBef>
                <a:spcPts val="0"/>
              </a:spcBef>
              <a:spcAft>
                <a:spcPts val="0"/>
              </a:spcAft>
              <a:buClr>
                <a:schemeClr val="lt2"/>
              </a:buClr>
              <a:buSzPts val="4800"/>
              <a:buNone/>
              <a:defRPr sz="4800">
                <a:solidFill>
                  <a:schemeClr val="lt2"/>
                </a:solidFill>
              </a:defRPr>
            </a:lvl4pPr>
            <a:lvl5pPr lvl="4" algn="ctr" rtl="0">
              <a:lnSpc>
                <a:spcPct val="100000"/>
              </a:lnSpc>
              <a:spcBef>
                <a:spcPts val="0"/>
              </a:spcBef>
              <a:spcAft>
                <a:spcPts val="0"/>
              </a:spcAft>
              <a:buClr>
                <a:schemeClr val="lt2"/>
              </a:buClr>
              <a:buSzPts val="4800"/>
              <a:buNone/>
              <a:defRPr sz="4800">
                <a:solidFill>
                  <a:schemeClr val="lt2"/>
                </a:solidFill>
              </a:defRPr>
            </a:lvl5pPr>
            <a:lvl6pPr lvl="5" algn="ctr" rtl="0">
              <a:lnSpc>
                <a:spcPct val="100000"/>
              </a:lnSpc>
              <a:spcBef>
                <a:spcPts val="0"/>
              </a:spcBef>
              <a:spcAft>
                <a:spcPts val="0"/>
              </a:spcAft>
              <a:buClr>
                <a:schemeClr val="lt2"/>
              </a:buClr>
              <a:buSzPts val="4800"/>
              <a:buNone/>
              <a:defRPr sz="4800">
                <a:solidFill>
                  <a:schemeClr val="lt2"/>
                </a:solidFill>
              </a:defRPr>
            </a:lvl6pPr>
            <a:lvl7pPr lvl="6" algn="ctr" rtl="0">
              <a:lnSpc>
                <a:spcPct val="100000"/>
              </a:lnSpc>
              <a:spcBef>
                <a:spcPts val="0"/>
              </a:spcBef>
              <a:spcAft>
                <a:spcPts val="0"/>
              </a:spcAft>
              <a:buClr>
                <a:schemeClr val="lt2"/>
              </a:buClr>
              <a:buSzPts val="4800"/>
              <a:buNone/>
              <a:defRPr sz="4800">
                <a:solidFill>
                  <a:schemeClr val="lt2"/>
                </a:solidFill>
              </a:defRPr>
            </a:lvl7pPr>
            <a:lvl8pPr lvl="7" algn="ctr" rtl="0">
              <a:lnSpc>
                <a:spcPct val="100000"/>
              </a:lnSpc>
              <a:spcBef>
                <a:spcPts val="0"/>
              </a:spcBef>
              <a:spcAft>
                <a:spcPts val="0"/>
              </a:spcAft>
              <a:buClr>
                <a:schemeClr val="lt2"/>
              </a:buClr>
              <a:buSzPts val="4800"/>
              <a:buNone/>
              <a:defRPr sz="4800">
                <a:solidFill>
                  <a:schemeClr val="lt2"/>
                </a:solidFill>
              </a:defRPr>
            </a:lvl8pPr>
            <a:lvl9pPr lvl="8" algn="ctr" rtl="0">
              <a:lnSpc>
                <a:spcPct val="100000"/>
              </a:lnSpc>
              <a:spcBef>
                <a:spcPts val="0"/>
              </a:spcBef>
              <a:spcAft>
                <a:spcPts val="0"/>
              </a:spcAft>
              <a:buClr>
                <a:schemeClr val="lt2"/>
              </a:buClr>
              <a:buSzPts val="4800"/>
              <a:buNone/>
              <a:defRPr sz="4800">
                <a:solidFill>
                  <a:schemeClr val="lt2"/>
                </a:solidFill>
              </a:defRPr>
            </a:lvl9pPr>
          </a:lstStyle>
          <a:p>
            <a:r>
              <a:t>xx%</a:t>
            </a:r>
          </a:p>
        </p:txBody>
      </p:sp>
      <p:sp>
        <p:nvSpPr>
          <p:cNvPr id="65" name="Google Shape;65;p13"/>
          <p:cNvSpPr txBox="1">
            <a:spLocks noGrp="1"/>
          </p:cNvSpPr>
          <p:nvPr>
            <p:ph type="subTitle" idx="7"/>
          </p:nvPr>
        </p:nvSpPr>
        <p:spPr>
          <a:xfrm>
            <a:off x="6217849" y="2995276"/>
            <a:ext cx="220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66" name="Google Shape;66;p13"/>
          <p:cNvSpPr txBox="1">
            <a:spLocks noGrp="1"/>
          </p:cNvSpPr>
          <p:nvPr>
            <p:ph type="subTitle" idx="8"/>
          </p:nvPr>
        </p:nvSpPr>
        <p:spPr>
          <a:xfrm>
            <a:off x="6217850" y="3346802"/>
            <a:ext cx="220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7" name="Google Shape;67;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69" name="Google Shape;69;p13"/>
          <p:cNvSpPr/>
          <p:nvPr/>
        </p:nvSpPr>
        <p:spPr>
          <a:xfrm rot="-7205113">
            <a:off x="7466444" y="-1156119"/>
            <a:ext cx="4039941" cy="2967686"/>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70"/>
        <p:cNvGrpSpPr/>
        <p:nvPr/>
      </p:nvGrpSpPr>
      <p:grpSpPr>
        <a:xfrm>
          <a:off x="0" y="0"/>
          <a:ext cx="0" cy="0"/>
          <a:chOff x="0" y="0"/>
          <a:chExt cx="0" cy="0"/>
        </a:xfrm>
      </p:grpSpPr>
      <p:sp>
        <p:nvSpPr>
          <p:cNvPr id="71" name="Google Shape;71;p14"/>
          <p:cNvSpPr txBox="1">
            <a:spLocks noGrp="1"/>
          </p:cNvSpPr>
          <p:nvPr>
            <p:ph type="subTitle" idx="1"/>
          </p:nvPr>
        </p:nvSpPr>
        <p:spPr>
          <a:xfrm>
            <a:off x="17598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1600"/>
              </a:spcBef>
              <a:spcAft>
                <a:spcPts val="0"/>
              </a:spcAft>
              <a:buNone/>
              <a:defRPr>
                <a:latin typeface="Poppins Black"/>
                <a:ea typeface="Poppins Black"/>
                <a:cs typeface="Poppins Black"/>
                <a:sym typeface="Poppins Black"/>
              </a:defRPr>
            </a:lvl2pPr>
            <a:lvl3pPr lvl="2" rtl="0">
              <a:lnSpc>
                <a:spcPct val="100000"/>
              </a:lnSpc>
              <a:spcBef>
                <a:spcPts val="1600"/>
              </a:spcBef>
              <a:spcAft>
                <a:spcPts val="0"/>
              </a:spcAft>
              <a:buNone/>
              <a:defRPr>
                <a:latin typeface="Poppins Black"/>
                <a:ea typeface="Poppins Black"/>
                <a:cs typeface="Poppins Black"/>
                <a:sym typeface="Poppins Black"/>
              </a:defRPr>
            </a:lvl3pPr>
            <a:lvl4pPr lvl="3" rtl="0">
              <a:lnSpc>
                <a:spcPct val="100000"/>
              </a:lnSpc>
              <a:spcBef>
                <a:spcPts val="1600"/>
              </a:spcBef>
              <a:spcAft>
                <a:spcPts val="0"/>
              </a:spcAft>
              <a:buNone/>
              <a:defRPr>
                <a:latin typeface="Poppins Black"/>
                <a:ea typeface="Poppins Black"/>
                <a:cs typeface="Poppins Black"/>
                <a:sym typeface="Poppins Black"/>
              </a:defRPr>
            </a:lvl4pPr>
            <a:lvl5pPr lvl="4" rtl="0">
              <a:lnSpc>
                <a:spcPct val="100000"/>
              </a:lnSpc>
              <a:spcBef>
                <a:spcPts val="1600"/>
              </a:spcBef>
              <a:spcAft>
                <a:spcPts val="0"/>
              </a:spcAft>
              <a:buNone/>
              <a:defRPr>
                <a:latin typeface="Poppins Black"/>
                <a:ea typeface="Poppins Black"/>
                <a:cs typeface="Poppins Black"/>
                <a:sym typeface="Poppins Black"/>
              </a:defRPr>
            </a:lvl5pPr>
            <a:lvl6pPr lvl="5" rtl="0">
              <a:lnSpc>
                <a:spcPct val="100000"/>
              </a:lnSpc>
              <a:spcBef>
                <a:spcPts val="1600"/>
              </a:spcBef>
              <a:spcAft>
                <a:spcPts val="0"/>
              </a:spcAft>
              <a:buNone/>
              <a:defRPr>
                <a:latin typeface="Poppins Black"/>
                <a:ea typeface="Poppins Black"/>
                <a:cs typeface="Poppins Black"/>
                <a:sym typeface="Poppins Black"/>
              </a:defRPr>
            </a:lvl6pPr>
            <a:lvl7pPr lvl="6" rtl="0">
              <a:lnSpc>
                <a:spcPct val="100000"/>
              </a:lnSpc>
              <a:spcBef>
                <a:spcPts val="1600"/>
              </a:spcBef>
              <a:spcAft>
                <a:spcPts val="0"/>
              </a:spcAft>
              <a:buNone/>
              <a:defRPr>
                <a:latin typeface="Poppins Black"/>
                <a:ea typeface="Poppins Black"/>
                <a:cs typeface="Poppins Black"/>
                <a:sym typeface="Poppins Black"/>
              </a:defRPr>
            </a:lvl7pPr>
            <a:lvl8pPr lvl="7" rtl="0">
              <a:lnSpc>
                <a:spcPct val="100000"/>
              </a:lnSpc>
              <a:spcBef>
                <a:spcPts val="1600"/>
              </a:spcBef>
              <a:spcAft>
                <a:spcPts val="0"/>
              </a:spcAft>
              <a:buNone/>
              <a:defRPr>
                <a:latin typeface="Poppins Black"/>
                <a:ea typeface="Poppins Black"/>
                <a:cs typeface="Poppins Black"/>
                <a:sym typeface="Poppins Black"/>
              </a:defRPr>
            </a:lvl8pPr>
            <a:lvl9pPr lvl="8" rtl="0">
              <a:lnSpc>
                <a:spcPct val="100000"/>
              </a:lnSpc>
              <a:spcBef>
                <a:spcPts val="1600"/>
              </a:spcBef>
              <a:spcAft>
                <a:spcPts val="1600"/>
              </a:spcAft>
              <a:buNone/>
              <a:defRPr>
                <a:latin typeface="Poppins Black"/>
                <a:ea typeface="Poppins Black"/>
                <a:cs typeface="Poppins Black"/>
                <a:sym typeface="Poppins Black"/>
              </a:defRPr>
            </a:lvl9pPr>
          </a:lstStyle>
          <a:p>
            <a:endParaRPr/>
          </a:p>
        </p:txBody>
      </p:sp>
      <p:sp>
        <p:nvSpPr>
          <p:cNvPr id="72" name="Google Shape;72;p14"/>
          <p:cNvSpPr txBox="1">
            <a:spLocks noGrp="1"/>
          </p:cNvSpPr>
          <p:nvPr>
            <p:ph type="subTitle" idx="2"/>
          </p:nvPr>
        </p:nvSpPr>
        <p:spPr>
          <a:xfrm>
            <a:off x="17598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3" name="Google Shape;73;p14"/>
          <p:cNvSpPr txBox="1">
            <a:spLocks noGrp="1"/>
          </p:cNvSpPr>
          <p:nvPr>
            <p:ph type="subTitle" idx="3"/>
          </p:nvPr>
        </p:nvSpPr>
        <p:spPr>
          <a:xfrm>
            <a:off x="17598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4" name="Google Shape;74;p14"/>
          <p:cNvSpPr txBox="1">
            <a:spLocks noGrp="1"/>
          </p:cNvSpPr>
          <p:nvPr>
            <p:ph type="subTitle" idx="4"/>
          </p:nvPr>
        </p:nvSpPr>
        <p:spPr>
          <a:xfrm>
            <a:off x="17598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75" name="Google Shape;75;p1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77" name="Google Shape;77;p14"/>
          <p:cNvSpPr/>
          <p:nvPr/>
        </p:nvSpPr>
        <p:spPr>
          <a:xfrm rot="-1511913">
            <a:off x="6565550" y="3932284"/>
            <a:ext cx="4039901" cy="296765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txBox="1">
            <a:spLocks noGrp="1"/>
          </p:cNvSpPr>
          <p:nvPr>
            <p:ph type="subTitle" idx="5"/>
          </p:nvPr>
        </p:nvSpPr>
        <p:spPr>
          <a:xfrm>
            <a:off x="5742675" y="1833925"/>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79" name="Google Shape;79;p14"/>
          <p:cNvSpPr txBox="1">
            <a:spLocks noGrp="1"/>
          </p:cNvSpPr>
          <p:nvPr>
            <p:ph type="subTitle" idx="6"/>
          </p:nvPr>
        </p:nvSpPr>
        <p:spPr>
          <a:xfrm>
            <a:off x="5742675" y="2185449"/>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0" name="Google Shape;80;p14"/>
          <p:cNvSpPr txBox="1">
            <a:spLocks noGrp="1"/>
          </p:cNvSpPr>
          <p:nvPr>
            <p:ph type="subTitle" idx="7"/>
          </p:nvPr>
        </p:nvSpPr>
        <p:spPr>
          <a:xfrm>
            <a:off x="5742675" y="3213476"/>
            <a:ext cx="24372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81" name="Google Shape;81;p14"/>
          <p:cNvSpPr txBox="1">
            <a:spLocks noGrp="1"/>
          </p:cNvSpPr>
          <p:nvPr>
            <p:ph type="subTitle" idx="8"/>
          </p:nvPr>
        </p:nvSpPr>
        <p:spPr>
          <a:xfrm>
            <a:off x="5742675" y="3565000"/>
            <a:ext cx="24372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CUSTOM_1">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720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4" name="Google Shape;84;p1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6" name="Google Shape;86;p15"/>
          <p:cNvSpPr/>
          <p:nvPr/>
        </p:nvSpPr>
        <p:spPr>
          <a:xfrm rot="-8581717" flipH="1">
            <a:off x="6085519" y="-1496329"/>
            <a:ext cx="4402909" cy="32343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txBox="1">
            <a:spLocks noGrp="1"/>
          </p:cNvSpPr>
          <p:nvPr>
            <p:ph type="body" idx="2"/>
          </p:nvPr>
        </p:nvSpPr>
        <p:spPr>
          <a:xfrm>
            <a:off x="4572000" y="1509750"/>
            <a:ext cx="3852000" cy="3019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93"/>
        <p:cNvGrpSpPr/>
        <p:nvPr/>
      </p:nvGrpSpPr>
      <p:grpSpPr>
        <a:xfrm>
          <a:off x="0" y="0"/>
          <a:ext cx="0" cy="0"/>
          <a:chOff x="0" y="0"/>
          <a:chExt cx="0" cy="0"/>
        </a:xfrm>
      </p:grpSpPr>
      <p:sp>
        <p:nvSpPr>
          <p:cNvPr id="94" name="Google Shape;94;p17"/>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96" name="Google Shape;96;p17"/>
          <p:cNvSpPr/>
          <p:nvPr/>
        </p:nvSpPr>
        <p:spPr>
          <a:xfrm rot="-5923251">
            <a:off x="7241910" y="-943961"/>
            <a:ext cx="4040262" cy="2967923"/>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txBox="1">
            <a:spLocks noGrp="1"/>
          </p:cNvSpPr>
          <p:nvPr>
            <p:ph type="subTitle" idx="1"/>
          </p:nvPr>
        </p:nvSpPr>
        <p:spPr>
          <a:xfrm>
            <a:off x="723900"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98" name="Google Shape;98;p17"/>
          <p:cNvSpPr txBox="1">
            <a:spLocks noGrp="1"/>
          </p:cNvSpPr>
          <p:nvPr>
            <p:ph type="subTitle" idx="2"/>
          </p:nvPr>
        </p:nvSpPr>
        <p:spPr>
          <a:xfrm>
            <a:off x="72390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99" name="Google Shape;99;p17"/>
          <p:cNvSpPr txBox="1">
            <a:spLocks noGrp="1"/>
          </p:cNvSpPr>
          <p:nvPr>
            <p:ph type="subTitle" idx="3"/>
          </p:nvPr>
        </p:nvSpPr>
        <p:spPr>
          <a:xfrm>
            <a:off x="3470874"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0" name="Google Shape;100;p17"/>
          <p:cNvSpPr txBox="1">
            <a:spLocks noGrp="1"/>
          </p:cNvSpPr>
          <p:nvPr>
            <p:ph type="subTitle" idx="4"/>
          </p:nvPr>
        </p:nvSpPr>
        <p:spPr>
          <a:xfrm>
            <a:off x="3470875"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1" name="Google Shape;101;p17"/>
          <p:cNvSpPr txBox="1">
            <a:spLocks noGrp="1"/>
          </p:cNvSpPr>
          <p:nvPr>
            <p:ph type="subTitle" idx="5"/>
          </p:nvPr>
        </p:nvSpPr>
        <p:spPr>
          <a:xfrm>
            <a:off x="6217849" y="1833925"/>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2" name="Google Shape;102;p17"/>
          <p:cNvSpPr txBox="1">
            <a:spLocks noGrp="1"/>
          </p:cNvSpPr>
          <p:nvPr>
            <p:ph type="subTitle" idx="6"/>
          </p:nvPr>
        </p:nvSpPr>
        <p:spPr>
          <a:xfrm>
            <a:off x="6217850" y="218545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3" name="Google Shape;103;p17"/>
          <p:cNvSpPr txBox="1">
            <a:spLocks noGrp="1"/>
          </p:cNvSpPr>
          <p:nvPr>
            <p:ph type="subTitle" idx="7"/>
          </p:nvPr>
        </p:nvSpPr>
        <p:spPr>
          <a:xfrm>
            <a:off x="722225"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4" name="Google Shape;104;p17"/>
          <p:cNvSpPr txBox="1">
            <a:spLocks noGrp="1"/>
          </p:cNvSpPr>
          <p:nvPr>
            <p:ph type="subTitle" idx="8"/>
          </p:nvPr>
        </p:nvSpPr>
        <p:spPr>
          <a:xfrm>
            <a:off x="72222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5" name="Google Shape;105;p17"/>
          <p:cNvSpPr txBox="1">
            <a:spLocks noGrp="1"/>
          </p:cNvSpPr>
          <p:nvPr>
            <p:ph type="subTitle" idx="9"/>
          </p:nvPr>
        </p:nvSpPr>
        <p:spPr>
          <a:xfrm>
            <a:off x="3469199"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6" name="Google Shape;106;p17"/>
          <p:cNvSpPr txBox="1">
            <a:spLocks noGrp="1"/>
          </p:cNvSpPr>
          <p:nvPr>
            <p:ph type="subTitle" idx="13"/>
          </p:nvPr>
        </p:nvSpPr>
        <p:spPr>
          <a:xfrm>
            <a:off x="3469200"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7" name="Google Shape;107;p17"/>
          <p:cNvSpPr txBox="1">
            <a:spLocks noGrp="1"/>
          </p:cNvSpPr>
          <p:nvPr>
            <p:ph type="subTitle" idx="14"/>
          </p:nvPr>
        </p:nvSpPr>
        <p:spPr>
          <a:xfrm>
            <a:off x="6216174" y="3213476"/>
            <a:ext cx="2205600" cy="371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a:latin typeface="Poppins Black"/>
                <a:ea typeface="Poppins Black"/>
                <a:cs typeface="Poppins Black"/>
                <a:sym typeface="Poppins Black"/>
              </a:defRPr>
            </a:lvl1pPr>
            <a:lvl2pPr lvl="1" rtl="0">
              <a:lnSpc>
                <a:spcPct val="100000"/>
              </a:lnSpc>
              <a:spcBef>
                <a:spcPts val="0"/>
              </a:spcBef>
              <a:spcAft>
                <a:spcPts val="0"/>
              </a:spcAft>
              <a:buNone/>
              <a:defRPr>
                <a:latin typeface="Poppins Black"/>
                <a:ea typeface="Poppins Black"/>
                <a:cs typeface="Poppins Black"/>
                <a:sym typeface="Poppins Black"/>
              </a:defRPr>
            </a:lvl2pPr>
            <a:lvl3pPr lvl="2" rtl="0">
              <a:lnSpc>
                <a:spcPct val="100000"/>
              </a:lnSpc>
              <a:spcBef>
                <a:spcPts val="0"/>
              </a:spcBef>
              <a:spcAft>
                <a:spcPts val="0"/>
              </a:spcAft>
              <a:buNone/>
              <a:defRPr>
                <a:latin typeface="Poppins Black"/>
                <a:ea typeface="Poppins Black"/>
                <a:cs typeface="Poppins Black"/>
                <a:sym typeface="Poppins Black"/>
              </a:defRPr>
            </a:lvl3pPr>
            <a:lvl4pPr lvl="3" rtl="0">
              <a:lnSpc>
                <a:spcPct val="100000"/>
              </a:lnSpc>
              <a:spcBef>
                <a:spcPts val="0"/>
              </a:spcBef>
              <a:spcAft>
                <a:spcPts val="0"/>
              </a:spcAft>
              <a:buNone/>
              <a:defRPr>
                <a:latin typeface="Poppins Black"/>
                <a:ea typeface="Poppins Black"/>
                <a:cs typeface="Poppins Black"/>
                <a:sym typeface="Poppins Black"/>
              </a:defRPr>
            </a:lvl4pPr>
            <a:lvl5pPr lvl="4" rtl="0">
              <a:lnSpc>
                <a:spcPct val="100000"/>
              </a:lnSpc>
              <a:spcBef>
                <a:spcPts val="0"/>
              </a:spcBef>
              <a:spcAft>
                <a:spcPts val="0"/>
              </a:spcAft>
              <a:buNone/>
              <a:defRPr>
                <a:latin typeface="Poppins Black"/>
                <a:ea typeface="Poppins Black"/>
                <a:cs typeface="Poppins Black"/>
                <a:sym typeface="Poppins Black"/>
              </a:defRPr>
            </a:lvl5pPr>
            <a:lvl6pPr lvl="5" rtl="0">
              <a:lnSpc>
                <a:spcPct val="100000"/>
              </a:lnSpc>
              <a:spcBef>
                <a:spcPts val="0"/>
              </a:spcBef>
              <a:spcAft>
                <a:spcPts val="0"/>
              </a:spcAft>
              <a:buNone/>
              <a:defRPr>
                <a:latin typeface="Poppins Black"/>
                <a:ea typeface="Poppins Black"/>
                <a:cs typeface="Poppins Black"/>
                <a:sym typeface="Poppins Black"/>
              </a:defRPr>
            </a:lvl6pPr>
            <a:lvl7pPr lvl="6" rtl="0">
              <a:lnSpc>
                <a:spcPct val="100000"/>
              </a:lnSpc>
              <a:spcBef>
                <a:spcPts val="0"/>
              </a:spcBef>
              <a:spcAft>
                <a:spcPts val="0"/>
              </a:spcAft>
              <a:buNone/>
              <a:defRPr>
                <a:latin typeface="Poppins Black"/>
                <a:ea typeface="Poppins Black"/>
                <a:cs typeface="Poppins Black"/>
                <a:sym typeface="Poppins Black"/>
              </a:defRPr>
            </a:lvl7pPr>
            <a:lvl8pPr lvl="7" rtl="0">
              <a:lnSpc>
                <a:spcPct val="100000"/>
              </a:lnSpc>
              <a:spcBef>
                <a:spcPts val="0"/>
              </a:spcBef>
              <a:spcAft>
                <a:spcPts val="0"/>
              </a:spcAft>
              <a:buNone/>
              <a:defRPr>
                <a:latin typeface="Poppins Black"/>
                <a:ea typeface="Poppins Black"/>
                <a:cs typeface="Poppins Black"/>
                <a:sym typeface="Poppins Black"/>
              </a:defRPr>
            </a:lvl8pPr>
            <a:lvl9pPr lvl="8" rtl="0">
              <a:lnSpc>
                <a:spcPct val="100000"/>
              </a:lnSpc>
              <a:spcBef>
                <a:spcPts val="0"/>
              </a:spcBef>
              <a:spcAft>
                <a:spcPts val="0"/>
              </a:spcAft>
              <a:buNone/>
              <a:defRPr>
                <a:latin typeface="Poppins Black"/>
                <a:ea typeface="Poppins Black"/>
                <a:cs typeface="Poppins Black"/>
                <a:sym typeface="Poppins Black"/>
              </a:defRPr>
            </a:lvl9pPr>
          </a:lstStyle>
          <a:p>
            <a:endParaRPr/>
          </a:p>
        </p:txBody>
      </p:sp>
      <p:sp>
        <p:nvSpPr>
          <p:cNvPr id="108" name="Google Shape;108;p17"/>
          <p:cNvSpPr txBox="1">
            <a:spLocks noGrp="1"/>
          </p:cNvSpPr>
          <p:nvPr>
            <p:ph type="subTitle" idx="15"/>
          </p:nvPr>
        </p:nvSpPr>
        <p:spPr>
          <a:xfrm>
            <a:off x="6216175" y="3565000"/>
            <a:ext cx="2205600" cy="612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09" name="Google Shape;109;p17"/>
          <p:cNvSpPr/>
          <p:nvPr/>
        </p:nvSpPr>
        <p:spPr>
          <a:xfrm rot="-8371819">
            <a:off x="-1873976" y="4404423"/>
            <a:ext cx="4040141" cy="2967834"/>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2">
  <p:cSld name="CUSTOM_13">
    <p:spTree>
      <p:nvGrpSpPr>
        <p:cNvPr id="1" name="Shape 110"/>
        <p:cNvGrpSpPr/>
        <p:nvPr/>
      </p:nvGrpSpPr>
      <p:grpSpPr>
        <a:xfrm>
          <a:off x="0" y="0"/>
          <a:ext cx="0" cy="0"/>
          <a:chOff x="0" y="0"/>
          <a:chExt cx="0" cy="0"/>
        </a:xfrm>
      </p:grpSpPr>
      <p:sp>
        <p:nvSpPr>
          <p:cNvPr id="111" name="Google Shape;111;p18"/>
          <p:cNvSpPr txBox="1">
            <a:spLocks noGrp="1"/>
          </p:cNvSpPr>
          <p:nvPr>
            <p:ph type="subTitle" idx="1"/>
          </p:nvPr>
        </p:nvSpPr>
        <p:spPr>
          <a:xfrm>
            <a:off x="720000" y="2548727"/>
            <a:ext cx="3261300" cy="122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2" name="Google Shape;112;p18"/>
          <p:cNvSpPr txBox="1">
            <a:spLocks noGrp="1"/>
          </p:cNvSpPr>
          <p:nvPr>
            <p:ph type="title"/>
          </p:nvPr>
        </p:nvSpPr>
        <p:spPr>
          <a:xfrm>
            <a:off x="720000" y="136099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13" name="Google Shape;113;p18"/>
          <p:cNvSpPr/>
          <p:nvPr/>
        </p:nvSpPr>
        <p:spPr>
          <a:xfrm rot="-1956016">
            <a:off x="4873532"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rot="8978585">
            <a:off x="-1778153"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60" r:id="rId6"/>
    <p:sldLayoutId id="2147483661" r:id="rId7"/>
    <p:sldLayoutId id="2147483663" r:id="rId8"/>
    <p:sldLayoutId id="2147483664"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3390/bioengineering10080891" TargetMode="External"/><Relationship Id="rId3" Type="http://schemas.openxmlformats.org/officeDocument/2006/relationships/hyperlink" Target="https://doi.org/10.1016/j.ufug.2021.127410" TargetMode="External"/><Relationship Id="rId7" Type="http://schemas.openxmlformats.org/officeDocument/2006/relationships/hyperlink" Target="http://dx.doi.org/10.1016/j.jag.2024.103679" TargetMode="External"/><Relationship Id="rId12" Type="http://schemas.openxmlformats.org/officeDocument/2006/relationships/hyperlink" Target="https://docs.aws.amazon.com/sagemaker/latest/dg/deploy-model.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dx.doi.org/10.1016/j.nbsj.2024.100161" TargetMode="External"/><Relationship Id="rId11" Type="http://schemas.openxmlformats.org/officeDocument/2006/relationships/hyperlink" Target="https://docs.aws.amazon.com/sagemaker/latest/dg/data-prep.html" TargetMode="External"/><Relationship Id="rId5" Type="http://schemas.openxmlformats.org/officeDocument/2006/relationships/hyperlink" Target="https://doi.org/10.1016/j.scs.2019.101770" TargetMode="External"/><Relationship Id="rId10" Type="http://schemas.openxmlformats.org/officeDocument/2006/relationships/hyperlink" Target="https://docs.aws.amazon.com/sagemaker/latest/dg/feature-store.html" TargetMode="External"/><Relationship Id="rId4" Type="http://schemas.openxmlformats.org/officeDocument/2006/relationships/hyperlink" Target="https://doi.org/10.3389/fenvs.2022.994389" TargetMode="External"/><Relationship Id="rId9" Type="http://schemas.openxmlformats.org/officeDocument/2006/relationships/hyperlink" Target="https://docs.aws.amazon.com/sagemaker/latest/dg/train-model.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26"/>
          <p:cNvGrpSpPr/>
          <p:nvPr/>
        </p:nvGrpSpPr>
        <p:grpSpPr>
          <a:xfrm>
            <a:off x="4066056" y="-147943"/>
            <a:ext cx="5011568" cy="4809645"/>
            <a:chOff x="3512637" y="-432878"/>
            <a:chExt cx="5312241" cy="5098203"/>
          </a:xfrm>
        </p:grpSpPr>
        <p:sp>
          <p:nvSpPr>
            <p:cNvPr id="169" name="Google Shape;169;p26"/>
            <p:cNvSpPr/>
            <p:nvPr/>
          </p:nvSpPr>
          <p:spPr>
            <a:xfrm rot="2240827">
              <a:off x="4027772" y="543484"/>
              <a:ext cx="4281972" cy="314547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157823" y="4337661"/>
              <a:ext cx="4571587" cy="266944"/>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5291538" y="3104107"/>
              <a:ext cx="343343" cy="559053"/>
            </a:xfrm>
            <a:custGeom>
              <a:avLst/>
              <a:gdLst/>
              <a:ahLst/>
              <a:cxnLst/>
              <a:rect l="l" t="t" r="r" b="b"/>
              <a:pathLst>
                <a:path w="12143" h="19772" extrusionOk="0">
                  <a:moveTo>
                    <a:pt x="4570" y="1"/>
                  </a:moveTo>
                  <a:cubicBezTo>
                    <a:pt x="4250" y="1"/>
                    <a:pt x="3936" y="42"/>
                    <a:pt x="3636" y="130"/>
                  </a:cubicBezTo>
                  <a:cubicBezTo>
                    <a:pt x="1468" y="797"/>
                    <a:pt x="0" y="3799"/>
                    <a:pt x="767" y="6334"/>
                  </a:cubicBezTo>
                  <a:cubicBezTo>
                    <a:pt x="2731" y="12857"/>
                    <a:pt x="6557" y="19771"/>
                    <a:pt x="9166" y="19771"/>
                  </a:cubicBezTo>
                  <a:cubicBezTo>
                    <a:pt x="9306" y="19771"/>
                    <a:pt x="9442" y="19751"/>
                    <a:pt x="9574" y="19711"/>
                  </a:cubicBezTo>
                  <a:cubicBezTo>
                    <a:pt x="12142" y="18944"/>
                    <a:pt x="11542" y="10638"/>
                    <a:pt x="9440" y="3799"/>
                  </a:cubicBezTo>
                  <a:cubicBezTo>
                    <a:pt x="8779" y="1615"/>
                    <a:pt x="6558" y="1"/>
                    <a:pt x="4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559639" y="2937992"/>
              <a:ext cx="1007325" cy="1317643"/>
            </a:xfrm>
            <a:custGeom>
              <a:avLst/>
              <a:gdLst/>
              <a:ahLst/>
              <a:cxnLst/>
              <a:rect l="l" t="t" r="r" b="b"/>
              <a:pathLst>
                <a:path w="35626" h="46601" extrusionOk="0">
                  <a:moveTo>
                    <a:pt x="17813" y="1"/>
                  </a:moveTo>
                  <a:cubicBezTo>
                    <a:pt x="8906" y="1"/>
                    <a:pt x="0" y="5571"/>
                    <a:pt x="0" y="11609"/>
                  </a:cubicBezTo>
                  <a:cubicBezTo>
                    <a:pt x="0" y="27921"/>
                    <a:pt x="7239" y="46601"/>
                    <a:pt x="17813" y="46601"/>
                  </a:cubicBezTo>
                  <a:cubicBezTo>
                    <a:pt x="28420" y="46601"/>
                    <a:pt x="35625" y="27921"/>
                    <a:pt x="35625" y="11609"/>
                  </a:cubicBezTo>
                  <a:cubicBezTo>
                    <a:pt x="35625" y="5571"/>
                    <a:pt x="26719" y="1"/>
                    <a:pt x="178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869929" y="2937992"/>
              <a:ext cx="436707" cy="65174"/>
            </a:xfrm>
            <a:custGeom>
              <a:avLst/>
              <a:gdLst/>
              <a:ahLst/>
              <a:cxnLst/>
              <a:rect l="l" t="t" r="r" b="b"/>
              <a:pathLst>
                <a:path w="15445" h="2305" extrusionOk="0">
                  <a:moveTo>
                    <a:pt x="6839" y="1"/>
                  </a:moveTo>
                  <a:cubicBezTo>
                    <a:pt x="4537" y="1"/>
                    <a:pt x="2202" y="368"/>
                    <a:pt x="1" y="1068"/>
                  </a:cubicBezTo>
                  <a:cubicBezTo>
                    <a:pt x="2799" y="1872"/>
                    <a:pt x="5721" y="2304"/>
                    <a:pt x="8648" y="2304"/>
                  </a:cubicBezTo>
                  <a:cubicBezTo>
                    <a:pt x="8756" y="2304"/>
                    <a:pt x="8865" y="2304"/>
                    <a:pt x="8974" y="2302"/>
                  </a:cubicBezTo>
                  <a:cubicBezTo>
                    <a:pt x="11142" y="2302"/>
                    <a:pt x="13310" y="2102"/>
                    <a:pt x="15445" y="1702"/>
                  </a:cubicBezTo>
                  <a:cubicBezTo>
                    <a:pt x="12710" y="601"/>
                    <a:pt x="9774" y="1"/>
                    <a:pt x="6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559639" y="3148329"/>
              <a:ext cx="208443" cy="510279"/>
            </a:xfrm>
            <a:custGeom>
              <a:avLst/>
              <a:gdLst/>
              <a:ahLst/>
              <a:cxnLst/>
              <a:rect l="l" t="t" r="r" b="b"/>
              <a:pathLst>
                <a:path w="7372" h="18047" extrusionOk="0">
                  <a:moveTo>
                    <a:pt x="3903" y="0"/>
                  </a:moveTo>
                  <a:lnTo>
                    <a:pt x="0" y="4170"/>
                  </a:lnTo>
                  <a:cubicBezTo>
                    <a:pt x="0" y="8840"/>
                    <a:pt x="567" y="13477"/>
                    <a:pt x="1635" y="18047"/>
                  </a:cubicBezTo>
                  <a:cubicBezTo>
                    <a:pt x="4003" y="15578"/>
                    <a:pt x="6471" y="10808"/>
                    <a:pt x="6905" y="6138"/>
                  </a:cubicBezTo>
                  <a:cubicBezTo>
                    <a:pt x="7372" y="1168"/>
                    <a:pt x="6104" y="634"/>
                    <a:pt x="3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423806" y="3092458"/>
              <a:ext cx="424464" cy="523851"/>
            </a:xfrm>
            <a:custGeom>
              <a:avLst/>
              <a:gdLst/>
              <a:ahLst/>
              <a:cxnLst/>
              <a:rect l="l" t="t" r="r" b="b"/>
              <a:pathLst>
                <a:path w="15012" h="18527" extrusionOk="0">
                  <a:moveTo>
                    <a:pt x="10410" y="1"/>
                  </a:moveTo>
                  <a:cubicBezTo>
                    <a:pt x="8656" y="1"/>
                    <a:pt x="6727" y="1011"/>
                    <a:pt x="5805" y="2710"/>
                  </a:cubicBezTo>
                  <a:cubicBezTo>
                    <a:pt x="2336" y="8948"/>
                    <a:pt x="1" y="17054"/>
                    <a:pt x="2369" y="18355"/>
                  </a:cubicBezTo>
                  <a:cubicBezTo>
                    <a:pt x="2581" y="18471"/>
                    <a:pt x="2819" y="18527"/>
                    <a:pt x="3078" y="18527"/>
                  </a:cubicBezTo>
                  <a:cubicBezTo>
                    <a:pt x="5712" y="18527"/>
                    <a:pt x="10585" y="12790"/>
                    <a:pt x="13744" y="7080"/>
                  </a:cubicBezTo>
                  <a:cubicBezTo>
                    <a:pt x="15011" y="4778"/>
                    <a:pt x="14211" y="1543"/>
                    <a:pt x="12243" y="442"/>
                  </a:cubicBezTo>
                  <a:cubicBezTo>
                    <a:pt x="11698" y="142"/>
                    <a:pt x="11066" y="1"/>
                    <a:pt x="104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56744" y="3097406"/>
              <a:ext cx="766846" cy="998843"/>
            </a:xfrm>
            <a:custGeom>
              <a:avLst/>
              <a:gdLst/>
              <a:ahLst/>
              <a:cxnLst/>
              <a:rect l="l" t="t" r="r" b="b"/>
              <a:pathLst>
                <a:path w="27121" h="35326" extrusionOk="0">
                  <a:moveTo>
                    <a:pt x="13544" y="467"/>
                  </a:moveTo>
                  <a:cubicBezTo>
                    <a:pt x="20148" y="467"/>
                    <a:pt x="26620" y="4670"/>
                    <a:pt x="26620" y="8940"/>
                  </a:cubicBezTo>
                  <a:cubicBezTo>
                    <a:pt x="26620" y="21182"/>
                    <a:pt x="21249" y="34825"/>
                    <a:pt x="13544" y="34825"/>
                  </a:cubicBezTo>
                  <a:cubicBezTo>
                    <a:pt x="5838" y="34825"/>
                    <a:pt x="468" y="21182"/>
                    <a:pt x="468" y="8940"/>
                  </a:cubicBezTo>
                  <a:cubicBezTo>
                    <a:pt x="468" y="4637"/>
                    <a:pt x="6939" y="467"/>
                    <a:pt x="13544" y="467"/>
                  </a:cubicBezTo>
                  <a:close/>
                  <a:moveTo>
                    <a:pt x="13544" y="0"/>
                  </a:moveTo>
                  <a:cubicBezTo>
                    <a:pt x="6572" y="0"/>
                    <a:pt x="1" y="4337"/>
                    <a:pt x="1" y="8940"/>
                  </a:cubicBezTo>
                  <a:cubicBezTo>
                    <a:pt x="1" y="21415"/>
                    <a:pt x="5571" y="35325"/>
                    <a:pt x="13544" y="35325"/>
                  </a:cubicBezTo>
                  <a:cubicBezTo>
                    <a:pt x="21549" y="35325"/>
                    <a:pt x="27120" y="21415"/>
                    <a:pt x="27120" y="8940"/>
                  </a:cubicBezTo>
                  <a:cubicBezTo>
                    <a:pt x="27120" y="4337"/>
                    <a:pt x="20515" y="0"/>
                    <a:pt x="13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33084" y="3099272"/>
              <a:ext cx="100942" cy="991321"/>
            </a:xfrm>
            <a:custGeom>
              <a:avLst/>
              <a:gdLst/>
              <a:ahLst/>
              <a:cxnLst/>
              <a:rect l="l" t="t" r="r" b="b"/>
              <a:pathLst>
                <a:path w="3570" h="35060" extrusionOk="0">
                  <a:moveTo>
                    <a:pt x="434" y="1"/>
                  </a:moveTo>
                  <a:lnTo>
                    <a:pt x="67" y="368"/>
                  </a:lnTo>
                  <a:cubicBezTo>
                    <a:pt x="2369" y="2636"/>
                    <a:pt x="3202" y="21316"/>
                    <a:pt x="0" y="34959"/>
                  </a:cubicBezTo>
                  <a:lnTo>
                    <a:pt x="501" y="35059"/>
                  </a:lnTo>
                  <a:cubicBezTo>
                    <a:pt x="3569" y="21917"/>
                    <a:pt x="3069" y="2669"/>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4926507" y="3866090"/>
              <a:ext cx="27398" cy="29745"/>
            </a:xfrm>
            <a:custGeom>
              <a:avLst/>
              <a:gdLst/>
              <a:ahLst/>
              <a:cxnLst/>
              <a:rect l="l" t="t" r="r" b="b"/>
              <a:pathLst>
                <a:path w="969" h="1052" extrusionOk="0">
                  <a:moveTo>
                    <a:pt x="276" y="0"/>
                  </a:moveTo>
                  <a:cubicBezTo>
                    <a:pt x="235" y="0"/>
                    <a:pt x="198" y="11"/>
                    <a:pt x="168" y="34"/>
                  </a:cubicBezTo>
                  <a:cubicBezTo>
                    <a:pt x="1" y="134"/>
                    <a:pt x="34" y="434"/>
                    <a:pt x="201" y="701"/>
                  </a:cubicBezTo>
                  <a:cubicBezTo>
                    <a:pt x="367" y="922"/>
                    <a:pt x="578" y="1051"/>
                    <a:pt x="722" y="1051"/>
                  </a:cubicBezTo>
                  <a:cubicBezTo>
                    <a:pt x="752" y="1051"/>
                    <a:pt x="779" y="1046"/>
                    <a:pt x="802" y="1034"/>
                  </a:cubicBezTo>
                  <a:cubicBezTo>
                    <a:pt x="968" y="934"/>
                    <a:pt x="935" y="601"/>
                    <a:pt x="768" y="334"/>
                  </a:cubicBezTo>
                  <a:cubicBezTo>
                    <a:pt x="613" y="127"/>
                    <a:pt x="418" y="0"/>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4953877" y="3906665"/>
              <a:ext cx="26437" cy="30085"/>
            </a:xfrm>
            <a:custGeom>
              <a:avLst/>
              <a:gdLst/>
              <a:ahLst/>
              <a:cxnLst/>
              <a:rect l="l" t="t" r="r" b="b"/>
              <a:pathLst>
                <a:path w="935" h="1064" extrusionOk="0">
                  <a:moveTo>
                    <a:pt x="257" y="0"/>
                  </a:moveTo>
                  <a:cubicBezTo>
                    <a:pt x="212" y="0"/>
                    <a:pt x="171" y="11"/>
                    <a:pt x="134" y="33"/>
                  </a:cubicBezTo>
                  <a:cubicBezTo>
                    <a:pt x="0" y="133"/>
                    <a:pt x="34" y="433"/>
                    <a:pt x="200" y="700"/>
                  </a:cubicBezTo>
                  <a:cubicBezTo>
                    <a:pt x="334" y="914"/>
                    <a:pt x="531" y="1063"/>
                    <a:pt x="690" y="1063"/>
                  </a:cubicBezTo>
                  <a:cubicBezTo>
                    <a:pt x="730" y="1063"/>
                    <a:pt x="768" y="1054"/>
                    <a:pt x="801" y="1034"/>
                  </a:cubicBezTo>
                  <a:cubicBezTo>
                    <a:pt x="934" y="934"/>
                    <a:pt x="934" y="633"/>
                    <a:pt x="734" y="367"/>
                  </a:cubicBezTo>
                  <a:cubicBezTo>
                    <a:pt x="604" y="133"/>
                    <a:pt x="414" y="0"/>
                    <a:pt x="2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4968976" y="3867985"/>
              <a:ext cx="26437" cy="29236"/>
            </a:xfrm>
            <a:custGeom>
              <a:avLst/>
              <a:gdLst/>
              <a:ahLst/>
              <a:cxnLst/>
              <a:rect l="l" t="t" r="r" b="b"/>
              <a:pathLst>
                <a:path w="935" h="1034" extrusionOk="0">
                  <a:moveTo>
                    <a:pt x="259" y="0"/>
                  </a:moveTo>
                  <a:cubicBezTo>
                    <a:pt x="214" y="0"/>
                    <a:pt x="171" y="11"/>
                    <a:pt x="133" y="33"/>
                  </a:cubicBezTo>
                  <a:cubicBezTo>
                    <a:pt x="0" y="133"/>
                    <a:pt x="0" y="434"/>
                    <a:pt x="200" y="700"/>
                  </a:cubicBezTo>
                  <a:cubicBezTo>
                    <a:pt x="329" y="907"/>
                    <a:pt x="519" y="1034"/>
                    <a:pt x="675" y="1034"/>
                  </a:cubicBezTo>
                  <a:cubicBezTo>
                    <a:pt x="720" y="1034"/>
                    <a:pt x="763" y="1023"/>
                    <a:pt x="801" y="1001"/>
                  </a:cubicBezTo>
                  <a:cubicBezTo>
                    <a:pt x="934" y="901"/>
                    <a:pt x="934" y="600"/>
                    <a:pt x="734" y="334"/>
                  </a:cubicBezTo>
                  <a:cubicBezTo>
                    <a:pt x="605" y="127"/>
                    <a:pt x="415" y="0"/>
                    <a:pt x="2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4996318" y="3908531"/>
              <a:ext cx="26437" cy="30085"/>
            </a:xfrm>
            <a:custGeom>
              <a:avLst/>
              <a:gdLst/>
              <a:ahLst/>
              <a:cxnLst/>
              <a:rect l="l" t="t" r="r" b="b"/>
              <a:pathLst>
                <a:path w="935" h="1064" extrusionOk="0">
                  <a:moveTo>
                    <a:pt x="255" y="0"/>
                  </a:moveTo>
                  <a:cubicBezTo>
                    <a:pt x="212" y="0"/>
                    <a:pt x="171" y="11"/>
                    <a:pt x="134" y="34"/>
                  </a:cubicBezTo>
                  <a:cubicBezTo>
                    <a:pt x="0" y="134"/>
                    <a:pt x="34" y="434"/>
                    <a:pt x="201" y="701"/>
                  </a:cubicBezTo>
                  <a:cubicBezTo>
                    <a:pt x="334" y="914"/>
                    <a:pt x="531" y="1064"/>
                    <a:pt x="690" y="1064"/>
                  </a:cubicBezTo>
                  <a:cubicBezTo>
                    <a:pt x="730" y="1064"/>
                    <a:pt x="768" y="1054"/>
                    <a:pt x="801" y="1034"/>
                  </a:cubicBezTo>
                  <a:cubicBezTo>
                    <a:pt x="934" y="934"/>
                    <a:pt x="901" y="634"/>
                    <a:pt x="734" y="334"/>
                  </a:cubicBezTo>
                  <a:cubicBezTo>
                    <a:pt x="579" y="127"/>
                    <a:pt x="404" y="0"/>
                    <a:pt x="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4980286" y="3947296"/>
              <a:ext cx="27370" cy="30085"/>
            </a:xfrm>
            <a:custGeom>
              <a:avLst/>
              <a:gdLst/>
              <a:ahLst/>
              <a:cxnLst/>
              <a:rect l="l" t="t" r="r" b="b"/>
              <a:pathLst>
                <a:path w="968" h="1064" extrusionOk="0">
                  <a:moveTo>
                    <a:pt x="244" y="1"/>
                  </a:moveTo>
                  <a:cubicBezTo>
                    <a:pt x="204" y="1"/>
                    <a:pt x="167" y="10"/>
                    <a:pt x="134" y="30"/>
                  </a:cubicBezTo>
                  <a:cubicBezTo>
                    <a:pt x="0" y="130"/>
                    <a:pt x="34" y="431"/>
                    <a:pt x="200" y="697"/>
                  </a:cubicBezTo>
                  <a:cubicBezTo>
                    <a:pt x="330" y="931"/>
                    <a:pt x="521" y="1064"/>
                    <a:pt x="678" y="1064"/>
                  </a:cubicBezTo>
                  <a:cubicBezTo>
                    <a:pt x="722" y="1064"/>
                    <a:pt x="764" y="1053"/>
                    <a:pt x="801" y="1031"/>
                  </a:cubicBezTo>
                  <a:cubicBezTo>
                    <a:pt x="968" y="931"/>
                    <a:pt x="934" y="631"/>
                    <a:pt x="734" y="364"/>
                  </a:cubicBezTo>
                  <a:cubicBezTo>
                    <a:pt x="601" y="150"/>
                    <a:pt x="403"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248135" y="1603412"/>
              <a:ext cx="479176" cy="607432"/>
            </a:xfrm>
            <a:custGeom>
              <a:avLst/>
              <a:gdLst/>
              <a:ahLst/>
              <a:cxnLst/>
              <a:rect l="l" t="t" r="r" b="b"/>
              <a:pathLst>
                <a:path w="16947" h="21483" extrusionOk="0">
                  <a:moveTo>
                    <a:pt x="13477" y="0"/>
                  </a:moveTo>
                  <a:cubicBezTo>
                    <a:pt x="13477" y="0"/>
                    <a:pt x="12676" y="934"/>
                    <a:pt x="11442" y="2502"/>
                  </a:cubicBezTo>
                  <a:cubicBezTo>
                    <a:pt x="8607" y="6038"/>
                    <a:pt x="3570" y="12876"/>
                    <a:pt x="835" y="19347"/>
                  </a:cubicBezTo>
                  <a:cubicBezTo>
                    <a:pt x="534" y="20081"/>
                    <a:pt x="268" y="20782"/>
                    <a:pt x="1" y="21482"/>
                  </a:cubicBezTo>
                  <a:cubicBezTo>
                    <a:pt x="601" y="21082"/>
                    <a:pt x="1202" y="20615"/>
                    <a:pt x="1802" y="20115"/>
                  </a:cubicBezTo>
                  <a:cubicBezTo>
                    <a:pt x="7306" y="15678"/>
                    <a:pt x="12476" y="8940"/>
                    <a:pt x="15112" y="5237"/>
                  </a:cubicBezTo>
                  <a:cubicBezTo>
                    <a:pt x="16246" y="3636"/>
                    <a:pt x="16946" y="2602"/>
                    <a:pt x="16946" y="2602"/>
                  </a:cubicBezTo>
                  <a:lnTo>
                    <a:pt x="16012" y="234"/>
                  </a:lnTo>
                  <a:lnTo>
                    <a:pt x="134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5261340" y="1706219"/>
              <a:ext cx="599882" cy="793227"/>
            </a:xfrm>
            <a:custGeom>
              <a:avLst/>
              <a:gdLst/>
              <a:ahLst/>
              <a:cxnLst/>
              <a:rect l="l" t="t" r="r" b="b"/>
              <a:pathLst>
                <a:path w="21216" h="28054" extrusionOk="0">
                  <a:moveTo>
                    <a:pt x="16412" y="0"/>
                  </a:moveTo>
                  <a:lnTo>
                    <a:pt x="11075" y="1935"/>
                  </a:lnTo>
                  <a:lnTo>
                    <a:pt x="14778" y="9140"/>
                  </a:lnTo>
                  <a:cubicBezTo>
                    <a:pt x="14778" y="9140"/>
                    <a:pt x="7673" y="21182"/>
                    <a:pt x="1" y="28054"/>
                  </a:cubicBezTo>
                  <a:lnTo>
                    <a:pt x="1" y="28054"/>
                  </a:lnTo>
                  <a:cubicBezTo>
                    <a:pt x="10808" y="24751"/>
                    <a:pt x="21216" y="10007"/>
                    <a:pt x="21216" y="10007"/>
                  </a:cubicBezTo>
                  <a:lnTo>
                    <a:pt x="164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508688" y="2138827"/>
              <a:ext cx="1196909" cy="701757"/>
            </a:xfrm>
            <a:custGeom>
              <a:avLst/>
              <a:gdLst/>
              <a:ahLst/>
              <a:cxnLst/>
              <a:rect l="l" t="t" r="r" b="b"/>
              <a:pathLst>
                <a:path w="42331" h="24819" extrusionOk="0">
                  <a:moveTo>
                    <a:pt x="15003" y="1"/>
                  </a:moveTo>
                  <a:cubicBezTo>
                    <a:pt x="8288" y="1"/>
                    <a:pt x="2639" y="1793"/>
                    <a:pt x="2102" y="3847"/>
                  </a:cubicBezTo>
                  <a:cubicBezTo>
                    <a:pt x="1" y="11820"/>
                    <a:pt x="6205" y="20759"/>
                    <a:pt x="17947" y="23862"/>
                  </a:cubicBezTo>
                  <a:cubicBezTo>
                    <a:pt x="20415" y="24514"/>
                    <a:pt x="22797" y="24818"/>
                    <a:pt x="25039" y="24818"/>
                  </a:cubicBezTo>
                  <a:cubicBezTo>
                    <a:pt x="33459" y="24818"/>
                    <a:pt x="39904" y="20525"/>
                    <a:pt x="41564" y="14255"/>
                  </a:cubicBezTo>
                  <a:cubicBezTo>
                    <a:pt x="42331" y="11286"/>
                    <a:pt x="33792" y="3680"/>
                    <a:pt x="23918" y="1112"/>
                  </a:cubicBezTo>
                  <a:cubicBezTo>
                    <a:pt x="20963" y="331"/>
                    <a:pt x="17885" y="1"/>
                    <a:pt x="15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4604907" y="2195207"/>
              <a:ext cx="1003565" cy="589223"/>
            </a:xfrm>
            <a:custGeom>
              <a:avLst/>
              <a:gdLst/>
              <a:ahLst/>
              <a:cxnLst/>
              <a:rect l="l" t="t" r="r" b="b"/>
              <a:pathLst>
                <a:path w="35493" h="20839" extrusionOk="0">
                  <a:moveTo>
                    <a:pt x="12620" y="1"/>
                  </a:moveTo>
                  <a:cubicBezTo>
                    <a:pt x="6952" y="1"/>
                    <a:pt x="2180" y="1521"/>
                    <a:pt x="1735" y="3254"/>
                  </a:cubicBezTo>
                  <a:cubicBezTo>
                    <a:pt x="0" y="9959"/>
                    <a:pt x="5171" y="17464"/>
                    <a:pt x="15011" y="20033"/>
                  </a:cubicBezTo>
                  <a:cubicBezTo>
                    <a:pt x="17080" y="20582"/>
                    <a:pt x="19079" y="20838"/>
                    <a:pt x="20962" y="20838"/>
                  </a:cubicBezTo>
                  <a:cubicBezTo>
                    <a:pt x="28006" y="20838"/>
                    <a:pt x="33430" y="17251"/>
                    <a:pt x="34825" y="11961"/>
                  </a:cubicBezTo>
                  <a:cubicBezTo>
                    <a:pt x="35492" y="9492"/>
                    <a:pt x="28354" y="3121"/>
                    <a:pt x="20048" y="919"/>
                  </a:cubicBezTo>
                  <a:cubicBezTo>
                    <a:pt x="17585" y="274"/>
                    <a:pt x="15022" y="1"/>
                    <a:pt x="126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4717131" y="2261371"/>
              <a:ext cx="295248" cy="336529"/>
            </a:xfrm>
            <a:custGeom>
              <a:avLst/>
              <a:gdLst/>
              <a:ahLst/>
              <a:cxnLst/>
              <a:rect l="l" t="t" r="r" b="b"/>
              <a:pathLst>
                <a:path w="10442" h="11902" extrusionOk="0">
                  <a:moveTo>
                    <a:pt x="5866" y="1"/>
                  </a:moveTo>
                  <a:cubicBezTo>
                    <a:pt x="3729" y="1"/>
                    <a:pt x="1598" y="1966"/>
                    <a:pt x="835" y="4784"/>
                  </a:cubicBezTo>
                  <a:cubicBezTo>
                    <a:pt x="1" y="8019"/>
                    <a:pt x="1268" y="11155"/>
                    <a:pt x="3670" y="11789"/>
                  </a:cubicBezTo>
                  <a:cubicBezTo>
                    <a:pt x="3962" y="11865"/>
                    <a:pt x="4258" y="11901"/>
                    <a:pt x="4552" y="11901"/>
                  </a:cubicBezTo>
                  <a:cubicBezTo>
                    <a:pt x="6712" y="11901"/>
                    <a:pt x="8840" y="9932"/>
                    <a:pt x="9574" y="7085"/>
                  </a:cubicBezTo>
                  <a:cubicBezTo>
                    <a:pt x="10441" y="3883"/>
                    <a:pt x="9174" y="747"/>
                    <a:pt x="6739" y="114"/>
                  </a:cubicBezTo>
                  <a:cubicBezTo>
                    <a:pt x="6450" y="38"/>
                    <a:pt x="6158" y="1"/>
                    <a:pt x="58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572844" y="2230551"/>
              <a:ext cx="127351" cy="228349"/>
            </a:xfrm>
            <a:custGeom>
              <a:avLst/>
              <a:gdLst/>
              <a:ahLst/>
              <a:cxnLst/>
              <a:rect l="l" t="t" r="r" b="b"/>
              <a:pathLst>
                <a:path w="4504" h="8076" extrusionOk="0">
                  <a:moveTo>
                    <a:pt x="2068" y="403"/>
                  </a:moveTo>
                  <a:cubicBezTo>
                    <a:pt x="2435" y="403"/>
                    <a:pt x="2869" y="737"/>
                    <a:pt x="3202" y="1304"/>
                  </a:cubicBezTo>
                  <a:cubicBezTo>
                    <a:pt x="3669" y="2104"/>
                    <a:pt x="3903" y="2972"/>
                    <a:pt x="3970" y="3872"/>
                  </a:cubicBezTo>
                  <a:cubicBezTo>
                    <a:pt x="4070" y="4773"/>
                    <a:pt x="3970" y="5707"/>
                    <a:pt x="3703" y="6541"/>
                  </a:cubicBezTo>
                  <a:cubicBezTo>
                    <a:pt x="3436" y="7208"/>
                    <a:pt x="3036" y="7642"/>
                    <a:pt x="2669" y="7675"/>
                  </a:cubicBezTo>
                  <a:cubicBezTo>
                    <a:pt x="2650" y="7677"/>
                    <a:pt x="2632" y="7677"/>
                    <a:pt x="2613" y="7677"/>
                  </a:cubicBezTo>
                  <a:cubicBezTo>
                    <a:pt x="2226" y="7677"/>
                    <a:pt x="1785" y="7347"/>
                    <a:pt x="1434" y="6774"/>
                  </a:cubicBezTo>
                  <a:cubicBezTo>
                    <a:pt x="600" y="5140"/>
                    <a:pt x="400" y="3238"/>
                    <a:pt x="967" y="1504"/>
                  </a:cubicBezTo>
                  <a:cubicBezTo>
                    <a:pt x="1201" y="837"/>
                    <a:pt x="1568" y="436"/>
                    <a:pt x="2001" y="403"/>
                  </a:cubicBezTo>
                  <a:close/>
                  <a:moveTo>
                    <a:pt x="2039" y="1"/>
                  </a:moveTo>
                  <a:cubicBezTo>
                    <a:pt x="2015" y="1"/>
                    <a:pt x="1992" y="1"/>
                    <a:pt x="1968" y="3"/>
                  </a:cubicBezTo>
                  <a:cubicBezTo>
                    <a:pt x="1401" y="70"/>
                    <a:pt x="901" y="537"/>
                    <a:pt x="600" y="1370"/>
                  </a:cubicBezTo>
                  <a:cubicBezTo>
                    <a:pt x="0" y="3238"/>
                    <a:pt x="167" y="5240"/>
                    <a:pt x="1101" y="6974"/>
                  </a:cubicBezTo>
                  <a:cubicBezTo>
                    <a:pt x="1534" y="7675"/>
                    <a:pt x="2068" y="8075"/>
                    <a:pt x="2602" y="8075"/>
                  </a:cubicBezTo>
                  <a:lnTo>
                    <a:pt x="2702" y="8075"/>
                  </a:lnTo>
                  <a:cubicBezTo>
                    <a:pt x="3302" y="8009"/>
                    <a:pt x="3769" y="7542"/>
                    <a:pt x="4103" y="6708"/>
                  </a:cubicBezTo>
                  <a:cubicBezTo>
                    <a:pt x="4403" y="5774"/>
                    <a:pt x="4503" y="4806"/>
                    <a:pt x="4403" y="3839"/>
                  </a:cubicBezTo>
                  <a:cubicBezTo>
                    <a:pt x="4336" y="2872"/>
                    <a:pt x="4036" y="1938"/>
                    <a:pt x="3569" y="1104"/>
                  </a:cubicBezTo>
                  <a:cubicBezTo>
                    <a:pt x="3122" y="368"/>
                    <a:pt x="2582" y="1"/>
                    <a:pt x="2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5482988" y="2491020"/>
              <a:ext cx="175475" cy="199904"/>
            </a:xfrm>
            <a:custGeom>
              <a:avLst/>
              <a:gdLst/>
              <a:ahLst/>
              <a:cxnLst/>
              <a:rect l="l" t="t" r="r" b="b"/>
              <a:pathLst>
                <a:path w="6206" h="7070" extrusionOk="0">
                  <a:moveTo>
                    <a:pt x="4837" y="398"/>
                  </a:moveTo>
                  <a:cubicBezTo>
                    <a:pt x="5004" y="398"/>
                    <a:pt x="5171" y="431"/>
                    <a:pt x="5338" y="531"/>
                  </a:cubicBezTo>
                  <a:cubicBezTo>
                    <a:pt x="5671" y="765"/>
                    <a:pt x="5805" y="1332"/>
                    <a:pt x="5671" y="2032"/>
                  </a:cubicBezTo>
                  <a:cubicBezTo>
                    <a:pt x="5304" y="3800"/>
                    <a:pt x="4204" y="5368"/>
                    <a:pt x="2669" y="6369"/>
                  </a:cubicBezTo>
                  <a:cubicBezTo>
                    <a:pt x="2308" y="6570"/>
                    <a:pt x="1958" y="6674"/>
                    <a:pt x="1664" y="6674"/>
                  </a:cubicBezTo>
                  <a:cubicBezTo>
                    <a:pt x="1470" y="6674"/>
                    <a:pt x="1301" y="6628"/>
                    <a:pt x="1168" y="6535"/>
                  </a:cubicBezTo>
                  <a:cubicBezTo>
                    <a:pt x="434" y="6035"/>
                    <a:pt x="768" y="4234"/>
                    <a:pt x="1902" y="2599"/>
                  </a:cubicBezTo>
                  <a:cubicBezTo>
                    <a:pt x="2402" y="1832"/>
                    <a:pt x="3036" y="1198"/>
                    <a:pt x="3803" y="731"/>
                  </a:cubicBezTo>
                  <a:cubicBezTo>
                    <a:pt x="4137" y="531"/>
                    <a:pt x="4471" y="431"/>
                    <a:pt x="4837" y="398"/>
                  </a:cubicBezTo>
                  <a:close/>
                  <a:moveTo>
                    <a:pt x="4827" y="1"/>
                  </a:moveTo>
                  <a:cubicBezTo>
                    <a:pt x="4471" y="1"/>
                    <a:pt x="4058" y="118"/>
                    <a:pt x="3603" y="364"/>
                  </a:cubicBezTo>
                  <a:cubicBezTo>
                    <a:pt x="2803" y="865"/>
                    <a:pt x="2102" y="1565"/>
                    <a:pt x="1568" y="2366"/>
                  </a:cubicBezTo>
                  <a:cubicBezTo>
                    <a:pt x="268" y="4234"/>
                    <a:pt x="1" y="6202"/>
                    <a:pt x="935" y="6869"/>
                  </a:cubicBezTo>
                  <a:cubicBezTo>
                    <a:pt x="1135" y="7002"/>
                    <a:pt x="1402" y="7069"/>
                    <a:pt x="1669" y="7069"/>
                  </a:cubicBezTo>
                  <a:cubicBezTo>
                    <a:pt x="2102" y="7069"/>
                    <a:pt x="2502" y="6936"/>
                    <a:pt x="2869" y="6702"/>
                  </a:cubicBezTo>
                  <a:cubicBezTo>
                    <a:pt x="4537" y="5668"/>
                    <a:pt x="5671" y="4000"/>
                    <a:pt x="6072" y="2099"/>
                  </a:cubicBezTo>
                  <a:cubicBezTo>
                    <a:pt x="6205" y="1198"/>
                    <a:pt x="6038" y="531"/>
                    <a:pt x="5538" y="198"/>
                  </a:cubicBezTo>
                  <a:cubicBezTo>
                    <a:pt x="5336" y="68"/>
                    <a:pt x="5098" y="1"/>
                    <a:pt x="48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797319" y="2331097"/>
              <a:ext cx="184890" cy="209998"/>
            </a:xfrm>
            <a:custGeom>
              <a:avLst/>
              <a:gdLst/>
              <a:ahLst/>
              <a:cxnLst/>
              <a:rect l="l" t="t" r="r" b="b"/>
              <a:pathLst>
                <a:path w="6539" h="7427" extrusionOk="0">
                  <a:moveTo>
                    <a:pt x="3624" y="1"/>
                  </a:moveTo>
                  <a:cubicBezTo>
                    <a:pt x="2302" y="1"/>
                    <a:pt x="999" y="1239"/>
                    <a:pt x="534" y="2985"/>
                  </a:cubicBezTo>
                  <a:cubicBezTo>
                    <a:pt x="0" y="5020"/>
                    <a:pt x="801" y="6954"/>
                    <a:pt x="2302" y="7355"/>
                  </a:cubicBezTo>
                  <a:cubicBezTo>
                    <a:pt x="2485" y="7403"/>
                    <a:pt x="2670" y="7427"/>
                    <a:pt x="2854" y="7427"/>
                  </a:cubicBezTo>
                  <a:cubicBezTo>
                    <a:pt x="4185" y="7427"/>
                    <a:pt x="5502" y="6206"/>
                    <a:pt x="5971" y="4419"/>
                  </a:cubicBezTo>
                  <a:cubicBezTo>
                    <a:pt x="6538" y="2418"/>
                    <a:pt x="5704" y="483"/>
                    <a:pt x="4203" y="83"/>
                  </a:cubicBezTo>
                  <a:cubicBezTo>
                    <a:pt x="4011" y="27"/>
                    <a:pt x="3817" y="1"/>
                    <a:pt x="36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5188730" y="2385583"/>
              <a:ext cx="295248" cy="336812"/>
            </a:xfrm>
            <a:custGeom>
              <a:avLst/>
              <a:gdLst/>
              <a:ahLst/>
              <a:cxnLst/>
              <a:rect l="l" t="t" r="r" b="b"/>
              <a:pathLst>
                <a:path w="10442" h="11912" extrusionOk="0">
                  <a:moveTo>
                    <a:pt x="5862" y="0"/>
                  </a:moveTo>
                  <a:cubicBezTo>
                    <a:pt x="3731" y="0"/>
                    <a:pt x="1597" y="1963"/>
                    <a:pt x="868" y="4794"/>
                  </a:cubicBezTo>
                  <a:cubicBezTo>
                    <a:pt x="0" y="8030"/>
                    <a:pt x="1268" y="11165"/>
                    <a:pt x="3703" y="11799"/>
                  </a:cubicBezTo>
                  <a:cubicBezTo>
                    <a:pt x="3991" y="11875"/>
                    <a:pt x="4283" y="11912"/>
                    <a:pt x="4576" y="11912"/>
                  </a:cubicBezTo>
                  <a:cubicBezTo>
                    <a:pt x="6719" y="11912"/>
                    <a:pt x="8873" y="9943"/>
                    <a:pt x="9607" y="7096"/>
                  </a:cubicBezTo>
                  <a:cubicBezTo>
                    <a:pt x="10441" y="3860"/>
                    <a:pt x="9173" y="758"/>
                    <a:pt x="6772" y="124"/>
                  </a:cubicBezTo>
                  <a:cubicBezTo>
                    <a:pt x="6471" y="40"/>
                    <a:pt x="6167" y="0"/>
                    <a:pt x="58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5219860" y="2442670"/>
              <a:ext cx="183929" cy="209687"/>
            </a:xfrm>
            <a:custGeom>
              <a:avLst/>
              <a:gdLst/>
              <a:ahLst/>
              <a:cxnLst/>
              <a:rect l="l" t="t" r="r" b="b"/>
              <a:pathLst>
                <a:path w="6505" h="7416" extrusionOk="0">
                  <a:moveTo>
                    <a:pt x="3648" y="1"/>
                  </a:moveTo>
                  <a:cubicBezTo>
                    <a:pt x="2312" y="1"/>
                    <a:pt x="973" y="1218"/>
                    <a:pt x="534" y="2975"/>
                  </a:cubicBezTo>
                  <a:cubicBezTo>
                    <a:pt x="0" y="4976"/>
                    <a:pt x="767" y="6945"/>
                    <a:pt x="2302" y="7345"/>
                  </a:cubicBezTo>
                  <a:cubicBezTo>
                    <a:pt x="2481" y="7393"/>
                    <a:pt x="2663" y="7416"/>
                    <a:pt x="2845" y="7416"/>
                  </a:cubicBezTo>
                  <a:cubicBezTo>
                    <a:pt x="4179" y="7416"/>
                    <a:pt x="5501" y="6171"/>
                    <a:pt x="5971" y="4409"/>
                  </a:cubicBezTo>
                  <a:cubicBezTo>
                    <a:pt x="6505" y="2408"/>
                    <a:pt x="5704" y="473"/>
                    <a:pt x="4203" y="73"/>
                  </a:cubicBezTo>
                  <a:cubicBezTo>
                    <a:pt x="4020" y="24"/>
                    <a:pt x="3834" y="1"/>
                    <a:pt x="3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965187" y="1552488"/>
              <a:ext cx="630080" cy="720588"/>
            </a:xfrm>
            <a:custGeom>
              <a:avLst/>
              <a:gdLst/>
              <a:ahLst/>
              <a:cxnLst/>
              <a:rect l="l" t="t" r="r" b="b"/>
              <a:pathLst>
                <a:path w="22284" h="25485" extrusionOk="0">
                  <a:moveTo>
                    <a:pt x="11309" y="0"/>
                  </a:moveTo>
                  <a:cubicBezTo>
                    <a:pt x="11309" y="0"/>
                    <a:pt x="101" y="14177"/>
                    <a:pt x="1" y="25485"/>
                  </a:cubicBezTo>
                  <a:cubicBezTo>
                    <a:pt x="4404" y="16145"/>
                    <a:pt x="13944" y="5971"/>
                    <a:pt x="13944" y="5971"/>
                  </a:cubicBezTo>
                  <a:lnTo>
                    <a:pt x="21883" y="7439"/>
                  </a:lnTo>
                  <a:lnTo>
                    <a:pt x="22283" y="1768"/>
                  </a:lnTo>
                  <a:lnTo>
                    <a:pt x="11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507502" y="1379728"/>
              <a:ext cx="501796" cy="457263"/>
            </a:xfrm>
            <a:custGeom>
              <a:avLst/>
              <a:gdLst/>
              <a:ahLst/>
              <a:cxnLst/>
              <a:rect l="l" t="t" r="r" b="b"/>
              <a:pathLst>
                <a:path w="17747" h="16172" extrusionOk="0">
                  <a:moveTo>
                    <a:pt x="11439" y="0"/>
                  </a:moveTo>
                  <a:cubicBezTo>
                    <a:pt x="10829" y="0"/>
                    <a:pt x="10212" y="211"/>
                    <a:pt x="9708" y="639"/>
                  </a:cubicBezTo>
                  <a:lnTo>
                    <a:pt x="2403" y="7011"/>
                  </a:lnTo>
                  <a:cubicBezTo>
                    <a:pt x="234" y="8912"/>
                    <a:pt x="1" y="12214"/>
                    <a:pt x="1902" y="14383"/>
                  </a:cubicBezTo>
                  <a:cubicBezTo>
                    <a:pt x="2920" y="15564"/>
                    <a:pt x="4364" y="16171"/>
                    <a:pt x="5819" y="16171"/>
                  </a:cubicBezTo>
                  <a:cubicBezTo>
                    <a:pt x="7033" y="16171"/>
                    <a:pt x="8254" y="15748"/>
                    <a:pt x="9241" y="14883"/>
                  </a:cubicBezTo>
                  <a:lnTo>
                    <a:pt x="16579" y="8512"/>
                  </a:lnTo>
                  <a:cubicBezTo>
                    <a:pt x="17647" y="7544"/>
                    <a:pt x="17747" y="5943"/>
                    <a:pt x="16846" y="4842"/>
                  </a:cubicBezTo>
                  <a:lnTo>
                    <a:pt x="13377" y="873"/>
                  </a:lnTo>
                  <a:cubicBezTo>
                    <a:pt x="12871" y="295"/>
                    <a:pt x="12160" y="0"/>
                    <a:pt x="11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711252" y="1316562"/>
              <a:ext cx="369752" cy="343372"/>
            </a:xfrm>
            <a:custGeom>
              <a:avLst/>
              <a:gdLst/>
              <a:ahLst/>
              <a:cxnLst/>
              <a:rect l="l" t="t" r="r" b="b"/>
              <a:pathLst>
                <a:path w="13077" h="12144" extrusionOk="0">
                  <a:moveTo>
                    <a:pt x="7346" y="1"/>
                  </a:moveTo>
                  <a:cubicBezTo>
                    <a:pt x="6867" y="1"/>
                    <a:pt x="6387" y="169"/>
                    <a:pt x="6004" y="505"/>
                  </a:cubicBezTo>
                  <a:lnTo>
                    <a:pt x="1868" y="4108"/>
                  </a:lnTo>
                  <a:cubicBezTo>
                    <a:pt x="167" y="5575"/>
                    <a:pt x="0" y="8144"/>
                    <a:pt x="1468" y="9845"/>
                  </a:cubicBezTo>
                  <a:lnTo>
                    <a:pt x="2268" y="10746"/>
                  </a:lnTo>
                  <a:cubicBezTo>
                    <a:pt x="3068" y="11672"/>
                    <a:pt x="4194" y="12144"/>
                    <a:pt x="5328" y="12144"/>
                  </a:cubicBezTo>
                  <a:cubicBezTo>
                    <a:pt x="6277" y="12144"/>
                    <a:pt x="7231" y="11814"/>
                    <a:pt x="8006" y="11146"/>
                  </a:cubicBezTo>
                  <a:lnTo>
                    <a:pt x="12142" y="7510"/>
                  </a:lnTo>
                  <a:cubicBezTo>
                    <a:pt x="12976" y="6776"/>
                    <a:pt x="13076" y="5509"/>
                    <a:pt x="12342" y="4675"/>
                  </a:cubicBezTo>
                  <a:lnTo>
                    <a:pt x="8873" y="705"/>
                  </a:lnTo>
                  <a:cubicBezTo>
                    <a:pt x="8476" y="235"/>
                    <a:pt x="7912" y="1"/>
                    <a:pt x="7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5726322" y="982182"/>
              <a:ext cx="903584" cy="688864"/>
            </a:xfrm>
            <a:custGeom>
              <a:avLst/>
              <a:gdLst/>
              <a:ahLst/>
              <a:cxnLst/>
              <a:rect l="l" t="t" r="r" b="b"/>
              <a:pathLst>
                <a:path w="31957" h="24363" extrusionOk="0">
                  <a:moveTo>
                    <a:pt x="23130" y="1"/>
                  </a:moveTo>
                  <a:cubicBezTo>
                    <a:pt x="22500" y="1"/>
                    <a:pt x="21859" y="136"/>
                    <a:pt x="21249" y="423"/>
                  </a:cubicBezTo>
                  <a:lnTo>
                    <a:pt x="6339" y="7461"/>
                  </a:lnTo>
                  <a:cubicBezTo>
                    <a:pt x="1902" y="9596"/>
                    <a:pt x="1" y="14866"/>
                    <a:pt x="2102" y="19303"/>
                  </a:cubicBezTo>
                  <a:cubicBezTo>
                    <a:pt x="3622" y="22487"/>
                    <a:pt x="6816" y="24363"/>
                    <a:pt x="10146" y="24363"/>
                  </a:cubicBezTo>
                  <a:cubicBezTo>
                    <a:pt x="11421" y="24363"/>
                    <a:pt x="12716" y="24088"/>
                    <a:pt x="13944" y="23506"/>
                  </a:cubicBezTo>
                  <a:lnTo>
                    <a:pt x="28855" y="16434"/>
                  </a:lnTo>
                  <a:cubicBezTo>
                    <a:pt x="31056" y="15400"/>
                    <a:pt x="31957" y="12765"/>
                    <a:pt x="30956" y="10563"/>
                  </a:cubicBezTo>
                  <a:lnTo>
                    <a:pt x="27120" y="2491"/>
                  </a:lnTo>
                  <a:cubicBezTo>
                    <a:pt x="26348" y="923"/>
                    <a:pt x="24775" y="1"/>
                    <a:pt x="23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6154519" y="760308"/>
              <a:ext cx="801738" cy="728251"/>
            </a:xfrm>
            <a:custGeom>
              <a:avLst/>
              <a:gdLst/>
              <a:ahLst/>
              <a:cxnLst/>
              <a:rect l="l" t="t" r="r" b="b"/>
              <a:pathLst>
                <a:path w="28355" h="25756" extrusionOk="0">
                  <a:moveTo>
                    <a:pt x="14179" y="1"/>
                  </a:moveTo>
                  <a:cubicBezTo>
                    <a:pt x="8379" y="1"/>
                    <a:pt x="3120" y="3949"/>
                    <a:pt x="1669" y="9837"/>
                  </a:cubicBezTo>
                  <a:cubicBezTo>
                    <a:pt x="1" y="16742"/>
                    <a:pt x="4237" y="23714"/>
                    <a:pt x="11142" y="25382"/>
                  </a:cubicBezTo>
                  <a:cubicBezTo>
                    <a:pt x="12169" y="25635"/>
                    <a:pt x="13196" y="25756"/>
                    <a:pt x="14208" y="25756"/>
                  </a:cubicBezTo>
                  <a:cubicBezTo>
                    <a:pt x="20002" y="25756"/>
                    <a:pt x="25267" y="21787"/>
                    <a:pt x="26687" y="15908"/>
                  </a:cubicBezTo>
                  <a:cubicBezTo>
                    <a:pt x="28355" y="9003"/>
                    <a:pt x="24118" y="2065"/>
                    <a:pt x="17213" y="364"/>
                  </a:cubicBezTo>
                  <a:cubicBezTo>
                    <a:pt x="16197" y="118"/>
                    <a:pt x="15180" y="1"/>
                    <a:pt x="14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444083" y="847677"/>
              <a:ext cx="465972" cy="583398"/>
            </a:xfrm>
            <a:custGeom>
              <a:avLst/>
              <a:gdLst/>
              <a:ahLst/>
              <a:cxnLst/>
              <a:rect l="l" t="t" r="r" b="b"/>
              <a:pathLst>
                <a:path w="16480" h="20633" extrusionOk="0">
                  <a:moveTo>
                    <a:pt x="8441" y="0"/>
                  </a:moveTo>
                  <a:cubicBezTo>
                    <a:pt x="4181" y="0"/>
                    <a:pt x="560" y="4356"/>
                    <a:pt x="267" y="9916"/>
                  </a:cubicBezTo>
                  <a:cubicBezTo>
                    <a:pt x="1" y="15620"/>
                    <a:pt x="3303" y="20424"/>
                    <a:pt x="7706" y="20624"/>
                  </a:cubicBezTo>
                  <a:cubicBezTo>
                    <a:pt x="7816" y="20630"/>
                    <a:pt x="7926" y="20633"/>
                    <a:pt x="8036" y="20633"/>
                  </a:cubicBezTo>
                  <a:cubicBezTo>
                    <a:pt x="12266" y="20633"/>
                    <a:pt x="15886" y="16278"/>
                    <a:pt x="16179" y="10750"/>
                  </a:cubicBezTo>
                  <a:cubicBezTo>
                    <a:pt x="16479" y="5046"/>
                    <a:pt x="13143" y="243"/>
                    <a:pt x="8774" y="9"/>
                  </a:cubicBezTo>
                  <a:cubicBezTo>
                    <a:pt x="8662" y="3"/>
                    <a:pt x="8552" y="0"/>
                    <a:pt x="8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191305" y="1010909"/>
              <a:ext cx="409365" cy="420873"/>
            </a:xfrm>
            <a:custGeom>
              <a:avLst/>
              <a:gdLst/>
              <a:ahLst/>
              <a:cxnLst/>
              <a:rect l="l" t="t" r="r" b="b"/>
              <a:pathLst>
                <a:path w="14478" h="14885" extrusionOk="0">
                  <a:moveTo>
                    <a:pt x="5273" y="304"/>
                  </a:moveTo>
                  <a:cubicBezTo>
                    <a:pt x="5328" y="304"/>
                    <a:pt x="5383" y="305"/>
                    <a:pt x="5438" y="307"/>
                  </a:cubicBezTo>
                  <a:cubicBezTo>
                    <a:pt x="7740" y="307"/>
                    <a:pt x="10308" y="1908"/>
                    <a:pt x="11943" y="4577"/>
                  </a:cubicBezTo>
                  <a:cubicBezTo>
                    <a:pt x="14144" y="8213"/>
                    <a:pt x="13811" y="12416"/>
                    <a:pt x="11242" y="13984"/>
                  </a:cubicBezTo>
                  <a:cubicBezTo>
                    <a:pt x="10572" y="14390"/>
                    <a:pt x="9817" y="14590"/>
                    <a:pt x="9013" y="14590"/>
                  </a:cubicBezTo>
                  <a:cubicBezTo>
                    <a:pt x="8297" y="14590"/>
                    <a:pt x="7542" y="14431"/>
                    <a:pt x="6772" y="14117"/>
                  </a:cubicBezTo>
                  <a:cubicBezTo>
                    <a:pt x="5004" y="13316"/>
                    <a:pt x="3537" y="11982"/>
                    <a:pt x="2536" y="10314"/>
                  </a:cubicBezTo>
                  <a:cubicBezTo>
                    <a:pt x="334" y="6678"/>
                    <a:pt x="668" y="2475"/>
                    <a:pt x="3237" y="874"/>
                  </a:cubicBezTo>
                  <a:cubicBezTo>
                    <a:pt x="3856" y="503"/>
                    <a:pt x="4561" y="304"/>
                    <a:pt x="5273" y="304"/>
                  </a:cubicBezTo>
                  <a:close/>
                  <a:moveTo>
                    <a:pt x="5458" y="0"/>
                  </a:moveTo>
                  <a:cubicBezTo>
                    <a:pt x="4620" y="0"/>
                    <a:pt x="3816" y="206"/>
                    <a:pt x="3103" y="641"/>
                  </a:cubicBezTo>
                  <a:cubicBezTo>
                    <a:pt x="368" y="2309"/>
                    <a:pt x="1" y="6712"/>
                    <a:pt x="2303" y="10448"/>
                  </a:cubicBezTo>
                  <a:cubicBezTo>
                    <a:pt x="3303" y="12182"/>
                    <a:pt x="4838" y="13550"/>
                    <a:pt x="6672" y="14384"/>
                  </a:cubicBezTo>
                  <a:cubicBezTo>
                    <a:pt x="7406" y="14717"/>
                    <a:pt x="8207" y="14884"/>
                    <a:pt x="9041" y="14884"/>
                  </a:cubicBezTo>
                  <a:cubicBezTo>
                    <a:pt x="9841" y="14884"/>
                    <a:pt x="10675" y="14684"/>
                    <a:pt x="11376" y="14250"/>
                  </a:cubicBezTo>
                  <a:cubicBezTo>
                    <a:pt x="14111" y="12583"/>
                    <a:pt x="14478" y="8179"/>
                    <a:pt x="12176" y="4443"/>
                  </a:cubicBezTo>
                  <a:cubicBezTo>
                    <a:pt x="10499" y="1657"/>
                    <a:pt x="7837" y="0"/>
                    <a:pt x="5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291285" y="1052190"/>
              <a:ext cx="8511" cy="7974"/>
            </a:xfrm>
            <a:custGeom>
              <a:avLst/>
              <a:gdLst/>
              <a:ahLst/>
              <a:cxnLst/>
              <a:rect l="l" t="t" r="r" b="b"/>
              <a:pathLst>
                <a:path w="301" h="282" extrusionOk="0">
                  <a:moveTo>
                    <a:pt x="149" y="1"/>
                  </a:moveTo>
                  <a:cubicBezTo>
                    <a:pt x="112" y="1"/>
                    <a:pt x="81" y="24"/>
                    <a:pt x="34" y="48"/>
                  </a:cubicBezTo>
                  <a:cubicBezTo>
                    <a:pt x="1" y="115"/>
                    <a:pt x="1" y="181"/>
                    <a:pt x="34" y="248"/>
                  </a:cubicBezTo>
                  <a:cubicBezTo>
                    <a:pt x="67" y="282"/>
                    <a:pt x="101" y="282"/>
                    <a:pt x="134" y="282"/>
                  </a:cubicBezTo>
                  <a:lnTo>
                    <a:pt x="201" y="282"/>
                  </a:lnTo>
                  <a:cubicBezTo>
                    <a:pt x="234" y="282"/>
                    <a:pt x="234" y="248"/>
                    <a:pt x="268" y="248"/>
                  </a:cubicBezTo>
                  <a:cubicBezTo>
                    <a:pt x="301" y="181"/>
                    <a:pt x="301" y="115"/>
                    <a:pt x="268" y="48"/>
                  </a:cubicBezTo>
                  <a:cubicBezTo>
                    <a:pt x="234" y="15"/>
                    <a:pt x="234" y="15"/>
                    <a:pt x="201" y="15"/>
                  </a:cubicBezTo>
                  <a:cubicBezTo>
                    <a:pt x="181" y="5"/>
                    <a:pt x="165" y="1"/>
                    <a:pt x="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313933" y="1038449"/>
              <a:ext cx="182996" cy="98114"/>
            </a:xfrm>
            <a:custGeom>
              <a:avLst/>
              <a:gdLst/>
              <a:ahLst/>
              <a:cxnLst/>
              <a:rect l="l" t="t" r="r" b="b"/>
              <a:pathLst>
                <a:path w="6472" h="3470" extrusionOk="0">
                  <a:moveTo>
                    <a:pt x="1068" y="0"/>
                  </a:moveTo>
                  <a:cubicBezTo>
                    <a:pt x="1001" y="0"/>
                    <a:pt x="934" y="67"/>
                    <a:pt x="934" y="134"/>
                  </a:cubicBezTo>
                  <a:lnTo>
                    <a:pt x="934" y="167"/>
                  </a:lnTo>
                  <a:cubicBezTo>
                    <a:pt x="934" y="234"/>
                    <a:pt x="1001" y="267"/>
                    <a:pt x="1068" y="301"/>
                  </a:cubicBezTo>
                  <a:cubicBezTo>
                    <a:pt x="1134" y="301"/>
                    <a:pt x="1201" y="234"/>
                    <a:pt x="1201" y="134"/>
                  </a:cubicBezTo>
                  <a:cubicBezTo>
                    <a:pt x="1201" y="67"/>
                    <a:pt x="1134" y="0"/>
                    <a:pt x="1068" y="0"/>
                  </a:cubicBezTo>
                  <a:close/>
                  <a:moveTo>
                    <a:pt x="1950" y="92"/>
                  </a:moveTo>
                  <a:cubicBezTo>
                    <a:pt x="1879" y="92"/>
                    <a:pt x="1835" y="146"/>
                    <a:pt x="1835" y="200"/>
                  </a:cubicBezTo>
                  <a:cubicBezTo>
                    <a:pt x="1802" y="267"/>
                    <a:pt x="1868" y="367"/>
                    <a:pt x="1935" y="367"/>
                  </a:cubicBezTo>
                  <a:lnTo>
                    <a:pt x="1968" y="367"/>
                  </a:lnTo>
                  <a:cubicBezTo>
                    <a:pt x="2035" y="367"/>
                    <a:pt x="2102" y="334"/>
                    <a:pt x="2102" y="267"/>
                  </a:cubicBezTo>
                  <a:cubicBezTo>
                    <a:pt x="2102" y="200"/>
                    <a:pt x="2068" y="100"/>
                    <a:pt x="2002" y="100"/>
                  </a:cubicBezTo>
                  <a:cubicBezTo>
                    <a:pt x="1983" y="94"/>
                    <a:pt x="1966" y="92"/>
                    <a:pt x="1950" y="92"/>
                  </a:cubicBezTo>
                  <a:close/>
                  <a:moveTo>
                    <a:pt x="188" y="121"/>
                  </a:moveTo>
                  <a:cubicBezTo>
                    <a:pt x="169" y="121"/>
                    <a:pt x="150" y="125"/>
                    <a:pt x="134" y="134"/>
                  </a:cubicBezTo>
                  <a:cubicBezTo>
                    <a:pt x="67" y="134"/>
                    <a:pt x="0" y="234"/>
                    <a:pt x="34" y="301"/>
                  </a:cubicBezTo>
                  <a:cubicBezTo>
                    <a:pt x="67" y="367"/>
                    <a:pt x="100" y="401"/>
                    <a:pt x="167" y="401"/>
                  </a:cubicBezTo>
                  <a:lnTo>
                    <a:pt x="200" y="401"/>
                  </a:lnTo>
                  <a:cubicBezTo>
                    <a:pt x="267" y="367"/>
                    <a:pt x="334" y="301"/>
                    <a:pt x="301" y="234"/>
                  </a:cubicBezTo>
                  <a:cubicBezTo>
                    <a:pt x="301" y="159"/>
                    <a:pt x="244" y="121"/>
                    <a:pt x="188" y="121"/>
                  </a:cubicBezTo>
                  <a:close/>
                  <a:moveTo>
                    <a:pt x="2816" y="354"/>
                  </a:moveTo>
                  <a:cubicBezTo>
                    <a:pt x="2769" y="354"/>
                    <a:pt x="2727" y="385"/>
                    <a:pt x="2702" y="434"/>
                  </a:cubicBezTo>
                  <a:cubicBezTo>
                    <a:pt x="2669" y="501"/>
                    <a:pt x="2702" y="601"/>
                    <a:pt x="2769" y="634"/>
                  </a:cubicBezTo>
                  <a:lnTo>
                    <a:pt x="2836" y="634"/>
                  </a:lnTo>
                  <a:cubicBezTo>
                    <a:pt x="2902" y="634"/>
                    <a:pt x="2936" y="601"/>
                    <a:pt x="2969" y="567"/>
                  </a:cubicBezTo>
                  <a:cubicBezTo>
                    <a:pt x="3002" y="467"/>
                    <a:pt x="2969" y="401"/>
                    <a:pt x="2869" y="367"/>
                  </a:cubicBezTo>
                  <a:cubicBezTo>
                    <a:pt x="2851" y="358"/>
                    <a:pt x="2833" y="354"/>
                    <a:pt x="2816" y="354"/>
                  </a:cubicBezTo>
                  <a:close/>
                  <a:moveTo>
                    <a:pt x="3631" y="748"/>
                  </a:moveTo>
                  <a:cubicBezTo>
                    <a:pt x="3592" y="748"/>
                    <a:pt x="3557" y="771"/>
                    <a:pt x="3536" y="834"/>
                  </a:cubicBezTo>
                  <a:cubicBezTo>
                    <a:pt x="3469" y="901"/>
                    <a:pt x="3503" y="968"/>
                    <a:pt x="3570" y="1001"/>
                  </a:cubicBezTo>
                  <a:lnTo>
                    <a:pt x="3570" y="1034"/>
                  </a:lnTo>
                  <a:lnTo>
                    <a:pt x="3636" y="1034"/>
                  </a:lnTo>
                  <a:cubicBezTo>
                    <a:pt x="3703" y="1034"/>
                    <a:pt x="3736" y="1001"/>
                    <a:pt x="3770" y="968"/>
                  </a:cubicBezTo>
                  <a:cubicBezTo>
                    <a:pt x="3803" y="901"/>
                    <a:pt x="3770" y="801"/>
                    <a:pt x="3703" y="768"/>
                  </a:cubicBezTo>
                  <a:cubicBezTo>
                    <a:pt x="3679" y="755"/>
                    <a:pt x="3654" y="748"/>
                    <a:pt x="3631" y="748"/>
                  </a:cubicBezTo>
                  <a:close/>
                  <a:moveTo>
                    <a:pt x="4411" y="1246"/>
                  </a:moveTo>
                  <a:cubicBezTo>
                    <a:pt x="4365" y="1246"/>
                    <a:pt x="4323" y="1262"/>
                    <a:pt x="4303" y="1301"/>
                  </a:cubicBezTo>
                  <a:cubicBezTo>
                    <a:pt x="4237" y="1368"/>
                    <a:pt x="4270" y="1435"/>
                    <a:pt x="4303" y="1501"/>
                  </a:cubicBezTo>
                  <a:lnTo>
                    <a:pt x="4337" y="1501"/>
                  </a:lnTo>
                  <a:cubicBezTo>
                    <a:pt x="4337" y="1535"/>
                    <a:pt x="4370" y="1535"/>
                    <a:pt x="4403" y="1535"/>
                  </a:cubicBezTo>
                  <a:cubicBezTo>
                    <a:pt x="4437" y="1535"/>
                    <a:pt x="4504" y="1501"/>
                    <a:pt x="4504" y="1468"/>
                  </a:cubicBezTo>
                  <a:cubicBezTo>
                    <a:pt x="4570" y="1401"/>
                    <a:pt x="4537" y="1301"/>
                    <a:pt x="4504" y="1268"/>
                  </a:cubicBezTo>
                  <a:cubicBezTo>
                    <a:pt x="4476" y="1254"/>
                    <a:pt x="4443" y="1246"/>
                    <a:pt x="4411" y="1246"/>
                  </a:cubicBezTo>
                  <a:close/>
                  <a:moveTo>
                    <a:pt x="5104" y="1818"/>
                  </a:moveTo>
                  <a:cubicBezTo>
                    <a:pt x="5071" y="1818"/>
                    <a:pt x="5037" y="1835"/>
                    <a:pt x="5004" y="1868"/>
                  </a:cubicBezTo>
                  <a:cubicBezTo>
                    <a:pt x="4937" y="1935"/>
                    <a:pt x="4937" y="2002"/>
                    <a:pt x="5004" y="2068"/>
                  </a:cubicBezTo>
                  <a:cubicBezTo>
                    <a:pt x="5037" y="2102"/>
                    <a:pt x="5071" y="2102"/>
                    <a:pt x="5104" y="2102"/>
                  </a:cubicBezTo>
                  <a:cubicBezTo>
                    <a:pt x="5137" y="2102"/>
                    <a:pt x="5171" y="2102"/>
                    <a:pt x="5204" y="2068"/>
                  </a:cubicBezTo>
                  <a:cubicBezTo>
                    <a:pt x="5271" y="2002"/>
                    <a:pt x="5271" y="1935"/>
                    <a:pt x="5204" y="1868"/>
                  </a:cubicBezTo>
                  <a:cubicBezTo>
                    <a:pt x="5171" y="1835"/>
                    <a:pt x="5137" y="1818"/>
                    <a:pt x="5104" y="1818"/>
                  </a:cubicBezTo>
                  <a:close/>
                  <a:moveTo>
                    <a:pt x="5738" y="2485"/>
                  </a:moveTo>
                  <a:cubicBezTo>
                    <a:pt x="5704" y="2485"/>
                    <a:pt x="5671" y="2502"/>
                    <a:pt x="5638" y="2535"/>
                  </a:cubicBezTo>
                  <a:cubicBezTo>
                    <a:pt x="5571" y="2569"/>
                    <a:pt x="5571" y="2669"/>
                    <a:pt x="5638" y="2736"/>
                  </a:cubicBezTo>
                  <a:cubicBezTo>
                    <a:pt x="5671" y="2736"/>
                    <a:pt x="5704" y="2769"/>
                    <a:pt x="5738" y="2769"/>
                  </a:cubicBezTo>
                  <a:cubicBezTo>
                    <a:pt x="5771" y="2769"/>
                    <a:pt x="5804" y="2736"/>
                    <a:pt x="5838" y="2736"/>
                  </a:cubicBezTo>
                  <a:cubicBezTo>
                    <a:pt x="5905" y="2669"/>
                    <a:pt x="5905" y="2569"/>
                    <a:pt x="5838" y="2535"/>
                  </a:cubicBezTo>
                  <a:cubicBezTo>
                    <a:pt x="5804" y="2502"/>
                    <a:pt x="5771" y="2485"/>
                    <a:pt x="5738" y="2485"/>
                  </a:cubicBezTo>
                  <a:close/>
                  <a:moveTo>
                    <a:pt x="6321" y="3181"/>
                  </a:moveTo>
                  <a:cubicBezTo>
                    <a:pt x="6293" y="3181"/>
                    <a:pt x="6266" y="3189"/>
                    <a:pt x="6238" y="3203"/>
                  </a:cubicBezTo>
                  <a:cubicBezTo>
                    <a:pt x="6171" y="3269"/>
                    <a:pt x="6138" y="3336"/>
                    <a:pt x="6205" y="3403"/>
                  </a:cubicBezTo>
                  <a:cubicBezTo>
                    <a:pt x="6238" y="3436"/>
                    <a:pt x="6271" y="3469"/>
                    <a:pt x="6305" y="3469"/>
                  </a:cubicBezTo>
                  <a:cubicBezTo>
                    <a:pt x="6338" y="3469"/>
                    <a:pt x="6372" y="3469"/>
                    <a:pt x="6405" y="3436"/>
                  </a:cubicBezTo>
                  <a:cubicBezTo>
                    <a:pt x="6472" y="3403"/>
                    <a:pt x="6472" y="3303"/>
                    <a:pt x="6438" y="3236"/>
                  </a:cubicBezTo>
                  <a:cubicBezTo>
                    <a:pt x="6399" y="3197"/>
                    <a:pt x="6360" y="3181"/>
                    <a:pt x="6321" y="31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502556" y="1150305"/>
              <a:ext cx="7578" cy="7945"/>
            </a:xfrm>
            <a:custGeom>
              <a:avLst/>
              <a:gdLst/>
              <a:ahLst/>
              <a:cxnLst/>
              <a:rect l="l" t="t" r="r" b="b"/>
              <a:pathLst>
                <a:path w="268" h="281" extrusionOk="0">
                  <a:moveTo>
                    <a:pt x="125" y="0"/>
                  </a:moveTo>
                  <a:cubicBezTo>
                    <a:pt x="107" y="0"/>
                    <a:pt x="87" y="4"/>
                    <a:pt x="67" y="14"/>
                  </a:cubicBezTo>
                  <a:lnTo>
                    <a:pt x="34" y="47"/>
                  </a:lnTo>
                  <a:cubicBezTo>
                    <a:pt x="34" y="47"/>
                    <a:pt x="1" y="81"/>
                    <a:pt x="1" y="81"/>
                  </a:cubicBezTo>
                  <a:cubicBezTo>
                    <a:pt x="1" y="114"/>
                    <a:pt x="1" y="114"/>
                    <a:pt x="1" y="147"/>
                  </a:cubicBezTo>
                  <a:cubicBezTo>
                    <a:pt x="1" y="147"/>
                    <a:pt x="1" y="181"/>
                    <a:pt x="1" y="214"/>
                  </a:cubicBezTo>
                  <a:lnTo>
                    <a:pt x="34" y="214"/>
                  </a:lnTo>
                  <a:cubicBezTo>
                    <a:pt x="67" y="247"/>
                    <a:pt x="101" y="281"/>
                    <a:pt x="168" y="281"/>
                  </a:cubicBezTo>
                  <a:cubicBezTo>
                    <a:pt x="168" y="281"/>
                    <a:pt x="201" y="247"/>
                    <a:pt x="234" y="247"/>
                  </a:cubicBezTo>
                  <a:cubicBezTo>
                    <a:pt x="234" y="214"/>
                    <a:pt x="268" y="214"/>
                    <a:pt x="268" y="214"/>
                  </a:cubicBezTo>
                  <a:cubicBezTo>
                    <a:pt x="268" y="181"/>
                    <a:pt x="268" y="147"/>
                    <a:pt x="268" y="147"/>
                  </a:cubicBezTo>
                  <a:cubicBezTo>
                    <a:pt x="268" y="114"/>
                    <a:pt x="268" y="114"/>
                    <a:pt x="268" y="81"/>
                  </a:cubicBezTo>
                  <a:cubicBezTo>
                    <a:pt x="268" y="81"/>
                    <a:pt x="234" y="47"/>
                    <a:pt x="234" y="47"/>
                  </a:cubicBezTo>
                  <a:cubicBezTo>
                    <a:pt x="211" y="24"/>
                    <a:pt x="170" y="0"/>
                    <a:pt x="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619529" y="889496"/>
              <a:ext cx="1295928" cy="925215"/>
            </a:xfrm>
            <a:custGeom>
              <a:avLst/>
              <a:gdLst/>
              <a:ahLst/>
              <a:cxnLst/>
              <a:rect l="l" t="t" r="r" b="b"/>
              <a:pathLst>
                <a:path w="45833" h="32722" extrusionOk="0">
                  <a:moveTo>
                    <a:pt x="12402" y="1"/>
                  </a:moveTo>
                  <a:cubicBezTo>
                    <a:pt x="8087" y="1"/>
                    <a:pt x="4109" y="641"/>
                    <a:pt x="1268" y="1966"/>
                  </a:cubicBezTo>
                  <a:cubicBezTo>
                    <a:pt x="334" y="2400"/>
                    <a:pt x="0" y="3500"/>
                    <a:pt x="500" y="4368"/>
                  </a:cubicBezTo>
                  <a:cubicBezTo>
                    <a:pt x="2068" y="7003"/>
                    <a:pt x="3002" y="11940"/>
                    <a:pt x="2435" y="15175"/>
                  </a:cubicBezTo>
                  <a:cubicBezTo>
                    <a:pt x="2268" y="16176"/>
                    <a:pt x="3002" y="17110"/>
                    <a:pt x="4003" y="17177"/>
                  </a:cubicBezTo>
                  <a:cubicBezTo>
                    <a:pt x="14677" y="18178"/>
                    <a:pt x="23684" y="23715"/>
                    <a:pt x="29288" y="32721"/>
                  </a:cubicBezTo>
                  <a:cubicBezTo>
                    <a:pt x="29521" y="25416"/>
                    <a:pt x="40662" y="19278"/>
                    <a:pt x="45833" y="13741"/>
                  </a:cubicBezTo>
                  <a:cubicBezTo>
                    <a:pt x="41763" y="7904"/>
                    <a:pt x="27853" y="1833"/>
                    <a:pt x="19848" y="598"/>
                  </a:cubicBezTo>
                  <a:cubicBezTo>
                    <a:pt x="17353" y="203"/>
                    <a:pt x="14825" y="1"/>
                    <a:pt x="1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7376875" y="4046230"/>
              <a:ext cx="964913" cy="425397"/>
            </a:xfrm>
            <a:custGeom>
              <a:avLst/>
              <a:gdLst/>
              <a:ahLst/>
              <a:cxnLst/>
              <a:rect l="l" t="t" r="r" b="b"/>
              <a:pathLst>
                <a:path w="34126" h="15045" extrusionOk="0">
                  <a:moveTo>
                    <a:pt x="8907" y="0"/>
                  </a:moveTo>
                  <a:cubicBezTo>
                    <a:pt x="1" y="0"/>
                    <a:pt x="2436" y="15045"/>
                    <a:pt x="2436" y="15045"/>
                  </a:cubicBezTo>
                  <a:lnTo>
                    <a:pt x="30222" y="15045"/>
                  </a:lnTo>
                  <a:cubicBezTo>
                    <a:pt x="33091" y="15045"/>
                    <a:pt x="34125" y="11242"/>
                    <a:pt x="31623" y="9807"/>
                  </a:cubicBezTo>
                  <a:cubicBezTo>
                    <a:pt x="23985" y="5471"/>
                    <a:pt x="13477" y="0"/>
                    <a:pt x="8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7365565" y="4127351"/>
              <a:ext cx="434841" cy="299008"/>
            </a:xfrm>
            <a:custGeom>
              <a:avLst/>
              <a:gdLst/>
              <a:ahLst/>
              <a:cxnLst/>
              <a:rect l="l" t="t" r="r" b="b"/>
              <a:pathLst>
                <a:path w="15379" h="10575" extrusionOk="0">
                  <a:moveTo>
                    <a:pt x="15378" y="0"/>
                  </a:moveTo>
                  <a:lnTo>
                    <a:pt x="468" y="601"/>
                  </a:lnTo>
                  <a:lnTo>
                    <a:pt x="1" y="10574"/>
                  </a:lnTo>
                  <a:cubicBezTo>
                    <a:pt x="13043" y="8440"/>
                    <a:pt x="15378" y="0"/>
                    <a:pt x="15378"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802497" y="2904995"/>
              <a:ext cx="1337436" cy="1338397"/>
            </a:xfrm>
            <a:custGeom>
              <a:avLst/>
              <a:gdLst/>
              <a:ahLst/>
              <a:cxnLst/>
              <a:rect l="l" t="t" r="r" b="b"/>
              <a:pathLst>
                <a:path w="47301" h="47335" extrusionOk="0">
                  <a:moveTo>
                    <a:pt x="23651" y="0"/>
                  </a:moveTo>
                  <a:cubicBezTo>
                    <a:pt x="10575" y="0"/>
                    <a:pt x="0" y="10608"/>
                    <a:pt x="0" y="23684"/>
                  </a:cubicBezTo>
                  <a:cubicBezTo>
                    <a:pt x="0" y="36727"/>
                    <a:pt x="10575" y="47334"/>
                    <a:pt x="23651" y="47334"/>
                  </a:cubicBezTo>
                  <a:cubicBezTo>
                    <a:pt x="36727" y="47334"/>
                    <a:pt x="47301" y="36727"/>
                    <a:pt x="47301" y="23684"/>
                  </a:cubicBezTo>
                  <a:cubicBezTo>
                    <a:pt x="47301" y="10608"/>
                    <a:pt x="36727" y="0"/>
                    <a:pt x="23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7092033" y="3233296"/>
              <a:ext cx="1033762" cy="967542"/>
            </a:xfrm>
            <a:custGeom>
              <a:avLst/>
              <a:gdLst/>
              <a:ahLst/>
              <a:cxnLst/>
              <a:rect l="l" t="t" r="r" b="b"/>
              <a:pathLst>
                <a:path w="36561" h="34219" extrusionOk="0">
                  <a:moveTo>
                    <a:pt x="20996" y="1"/>
                  </a:moveTo>
                  <a:cubicBezTo>
                    <a:pt x="15866" y="1"/>
                    <a:pt x="10414" y="2496"/>
                    <a:pt x="6472" y="7169"/>
                  </a:cubicBezTo>
                  <a:cubicBezTo>
                    <a:pt x="1" y="14875"/>
                    <a:pt x="34" y="25583"/>
                    <a:pt x="6572" y="31053"/>
                  </a:cubicBezTo>
                  <a:cubicBezTo>
                    <a:pt x="9115" y="33191"/>
                    <a:pt x="12274" y="34219"/>
                    <a:pt x="15565" y="34219"/>
                  </a:cubicBezTo>
                  <a:cubicBezTo>
                    <a:pt x="20695" y="34219"/>
                    <a:pt x="26147" y="31724"/>
                    <a:pt x="30089" y="27050"/>
                  </a:cubicBezTo>
                  <a:cubicBezTo>
                    <a:pt x="36560" y="19345"/>
                    <a:pt x="36527" y="8637"/>
                    <a:pt x="29989" y="3166"/>
                  </a:cubicBezTo>
                  <a:cubicBezTo>
                    <a:pt x="27447" y="1028"/>
                    <a:pt x="24288" y="1"/>
                    <a:pt x="209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828906" y="3162467"/>
              <a:ext cx="453701" cy="825319"/>
            </a:xfrm>
            <a:custGeom>
              <a:avLst/>
              <a:gdLst/>
              <a:ahLst/>
              <a:cxnLst/>
              <a:rect l="l" t="t" r="r" b="b"/>
              <a:pathLst>
                <a:path w="16046" h="29189" extrusionOk="0">
                  <a:moveTo>
                    <a:pt x="8006" y="401"/>
                  </a:moveTo>
                  <a:lnTo>
                    <a:pt x="8006" y="434"/>
                  </a:lnTo>
                  <a:cubicBezTo>
                    <a:pt x="12209" y="434"/>
                    <a:pt x="15578" y="6739"/>
                    <a:pt x="15578" y="14545"/>
                  </a:cubicBezTo>
                  <a:cubicBezTo>
                    <a:pt x="15578" y="22350"/>
                    <a:pt x="12209" y="28688"/>
                    <a:pt x="8006" y="28688"/>
                  </a:cubicBezTo>
                  <a:cubicBezTo>
                    <a:pt x="3836" y="28688"/>
                    <a:pt x="467" y="22350"/>
                    <a:pt x="467" y="14545"/>
                  </a:cubicBezTo>
                  <a:cubicBezTo>
                    <a:pt x="467" y="6739"/>
                    <a:pt x="3836" y="401"/>
                    <a:pt x="8006" y="401"/>
                  </a:cubicBezTo>
                  <a:close/>
                  <a:moveTo>
                    <a:pt x="8006" y="1"/>
                  </a:moveTo>
                  <a:cubicBezTo>
                    <a:pt x="3603" y="1"/>
                    <a:pt x="0" y="6539"/>
                    <a:pt x="0" y="14578"/>
                  </a:cubicBezTo>
                  <a:cubicBezTo>
                    <a:pt x="0" y="22617"/>
                    <a:pt x="3603" y="29188"/>
                    <a:pt x="8006" y="29188"/>
                  </a:cubicBezTo>
                  <a:cubicBezTo>
                    <a:pt x="12443" y="29188"/>
                    <a:pt x="16045" y="22617"/>
                    <a:pt x="16045" y="14578"/>
                  </a:cubicBezTo>
                  <a:cubicBezTo>
                    <a:pt x="16045" y="6539"/>
                    <a:pt x="12443" y="1"/>
                    <a:pt x="80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7048659" y="3212711"/>
              <a:ext cx="13233" cy="12978"/>
            </a:xfrm>
            <a:custGeom>
              <a:avLst/>
              <a:gdLst/>
              <a:ahLst/>
              <a:cxnLst/>
              <a:rect l="l" t="t" r="r" b="b"/>
              <a:pathLst>
                <a:path w="468" h="459" extrusionOk="0">
                  <a:moveTo>
                    <a:pt x="238" y="0"/>
                  </a:moveTo>
                  <a:cubicBezTo>
                    <a:pt x="209" y="0"/>
                    <a:pt x="184" y="8"/>
                    <a:pt x="167" y="25"/>
                  </a:cubicBezTo>
                  <a:cubicBezTo>
                    <a:pt x="134" y="25"/>
                    <a:pt x="101" y="58"/>
                    <a:pt x="101" y="92"/>
                  </a:cubicBezTo>
                  <a:cubicBezTo>
                    <a:pt x="67" y="92"/>
                    <a:pt x="34" y="125"/>
                    <a:pt x="34" y="158"/>
                  </a:cubicBezTo>
                  <a:cubicBezTo>
                    <a:pt x="1" y="192"/>
                    <a:pt x="1" y="259"/>
                    <a:pt x="34" y="325"/>
                  </a:cubicBezTo>
                  <a:cubicBezTo>
                    <a:pt x="67" y="392"/>
                    <a:pt x="101" y="425"/>
                    <a:pt x="167" y="459"/>
                  </a:cubicBezTo>
                  <a:lnTo>
                    <a:pt x="334" y="459"/>
                  </a:lnTo>
                  <a:cubicBezTo>
                    <a:pt x="367" y="425"/>
                    <a:pt x="401" y="425"/>
                    <a:pt x="401" y="392"/>
                  </a:cubicBezTo>
                  <a:cubicBezTo>
                    <a:pt x="434" y="392"/>
                    <a:pt x="434" y="359"/>
                    <a:pt x="468" y="325"/>
                  </a:cubicBezTo>
                  <a:cubicBezTo>
                    <a:pt x="468" y="259"/>
                    <a:pt x="468" y="192"/>
                    <a:pt x="468" y="158"/>
                  </a:cubicBezTo>
                  <a:cubicBezTo>
                    <a:pt x="434" y="92"/>
                    <a:pt x="401" y="58"/>
                    <a:pt x="334" y="25"/>
                  </a:cubicBezTo>
                  <a:cubicBezTo>
                    <a:pt x="301" y="8"/>
                    <a:pt x="267" y="0"/>
                    <a:pt x="2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7086378" y="3220600"/>
              <a:ext cx="153788" cy="321063"/>
            </a:xfrm>
            <a:custGeom>
              <a:avLst/>
              <a:gdLst/>
              <a:ahLst/>
              <a:cxnLst/>
              <a:rect l="l" t="t" r="r" b="b"/>
              <a:pathLst>
                <a:path w="5439" h="11355" extrusionOk="0">
                  <a:moveTo>
                    <a:pt x="275" y="1"/>
                  </a:moveTo>
                  <a:cubicBezTo>
                    <a:pt x="177" y="1"/>
                    <a:pt x="93" y="44"/>
                    <a:pt x="68" y="146"/>
                  </a:cubicBezTo>
                  <a:cubicBezTo>
                    <a:pt x="1" y="246"/>
                    <a:pt x="68" y="380"/>
                    <a:pt x="168" y="447"/>
                  </a:cubicBezTo>
                  <a:lnTo>
                    <a:pt x="268" y="447"/>
                  </a:lnTo>
                  <a:cubicBezTo>
                    <a:pt x="368" y="447"/>
                    <a:pt x="434" y="413"/>
                    <a:pt x="468" y="313"/>
                  </a:cubicBezTo>
                  <a:cubicBezTo>
                    <a:pt x="535" y="213"/>
                    <a:pt x="468" y="80"/>
                    <a:pt x="368" y="13"/>
                  </a:cubicBezTo>
                  <a:cubicBezTo>
                    <a:pt x="336" y="5"/>
                    <a:pt x="305" y="1"/>
                    <a:pt x="275" y="1"/>
                  </a:cubicBezTo>
                  <a:close/>
                  <a:moveTo>
                    <a:pt x="1423" y="734"/>
                  </a:moveTo>
                  <a:cubicBezTo>
                    <a:pt x="1362" y="734"/>
                    <a:pt x="1305" y="758"/>
                    <a:pt x="1268" y="813"/>
                  </a:cubicBezTo>
                  <a:cubicBezTo>
                    <a:pt x="1168" y="914"/>
                    <a:pt x="1168" y="1047"/>
                    <a:pt x="1268" y="1147"/>
                  </a:cubicBezTo>
                  <a:cubicBezTo>
                    <a:pt x="1302" y="1180"/>
                    <a:pt x="1368" y="1180"/>
                    <a:pt x="1402" y="1214"/>
                  </a:cubicBezTo>
                  <a:cubicBezTo>
                    <a:pt x="1469" y="1180"/>
                    <a:pt x="1535" y="1180"/>
                    <a:pt x="1569" y="1114"/>
                  </a:cubicBezTo>
                  <a:cubicBezTo>
                    <a:pt x="1669" y="1014"/>
                    <a:pt x="1669" y="880"/>
                    <a:pt x="1569" y="780"/>
                  </a:cubicBezTo>
                  <a:cubicBezTo>
                    <a:pt x="1524" y="750"/>
                    <a:pt x="1472" y="734"/>
                    <a:pt x="1423" y="734"/>
                  </a:cubicBezTo>
                  <a:close/>
                  <a:moveTo>
                    <a:pt x="2352" y="1746"/>
                  </a:moveTo>
                  <a:cubicBezTo>
                    <a:pt x="2311" y="1746"/>
                    <a:pt x="2271" y="1757"/>
                    <a:pt x="2236" y="1781"/>
                  </a:cubicBezTo>
                  <a:cubicBezTo>
                    <a:pt x="2136" y="1881"/>
                    <a:pt x="2102" y="2014"/>
                    <a:pt x="2202" y="2114"/>
                  </a:cubicBezTo>
                  <a:cubicBezTo>
                    <a:pt x="2236" y="2181"/>
                    <a:pt x="2302" y="2214"/>
                    <a:pt x="2369" y="2214"/>
                  </a:cubicBezTo>
                  <a:cubicBezTo>
                    <a:pt x="2436" y="2214"/>
                    <a:pt x="2469" y="2181"/>
                    <a:pt x="2503" y="2148"/>
                  </a:cubicBezTo>
                  <a:cubicBezTo>
                    <a:pt x="2603" y="2081"/>
                    <a:pt x="2636" y="1948"/>
                    <a:pt x="2569" y="1848"/>
                  </a:cubicBezTo>
                  <a:cubicBezTo>
                    <a:pt x="2505" y="1783"/>
                    <a:pt x="2426" y="1746"/>
                    <a:pt x="2352" y="1746"/>
                  </a:cubicBezTo>
                  <a:close/>
                  <a:moveTo>
                    <a:pt x="3116" y="2902"/>
                  </a:moveTo>
                  <a:cubicBezTo>
                    <a:pt x="3088" y="2902"/>
                    <a:pt x="3061" y="2907"/>
                    <a:pt x="3036" y="2915"/>
                  </a:cubicBezTo>
                  <a:cubicBezTo>
                    <a:pt x="2903" y="2982"/>
                    <a:pt x="2870" y="3148"/>
                    <a:pt x="2936" y="3249"/>
                  </a:cubicBezTo>
                  <a:cubicBezTo>
                    <a:pt x="2970" y="3315"/>
                    <a:pt x="3036" y="3349"/>
                    <a:pt x="3136" y="3349"/>
                  </a:cubicBezTo>
                  <a:cubicBezTo>
                    <a:pt x="3170" y="3349"/>
                    <a:pt x="3203" y="3349"/>
                    <a:pt x="3236" y="3315"/>
                  </a:cubicBezTo>
                  <a:cubicBezTo>
                    <a:pt x="3370" y="3282"/>
                    <a:pt x="3403" y="3115"/>
                    <a:pt x="3337" y="3015"/>
                  </a:cubicBezTo>
                  <a:cubicBezTo>
                    <a:pt x="3287" y="2940"/>
                    <a:pt x="3199" y="2902"/>
                    <a:pt x="3116" y="2902"/>
                  </a:cubicBezTo>
                  <a:close/>
                  <a:moveTo>
                    <a:pt x="3726" y="4141"/>
                  </a:moveTo>
                  <a:cubicBezTo>
                    <a:pt x="3707" y="4141"/>
                    <a:pt x="3688" y="4143"/>
                    <a:pt x="3670" y="4149"/>
                  </a:cubicBezTo>
                  <a:cubicBezTo>
                    <a:pt x="3537" y="4216"/>
                    <a:pt x="3503" y="4349"/>
                    <a:pt x="3537" y="4449"/>
                  </a:cubicBezTo>
                  <a:cubicBezTo>
                    <a:pt x="3570" y="4549"/>
                    <a:pt x="3670" y="4583"/>
                    <a:pt x="3737" y="4583"/>
                  </a:cubicBezTo>
                  <a:lnTo>
                    <a:pt x="3837" y="4583"/>
                  </a:lnTo>
                  <a:cubicBezTo>
                    <a:pt x="3937" y="4549"/>
                    <a:pt x="4004" y="4416"/>
                    <a:pt x="3970" y="4283"/>
                  </a:cubicBezTo>
                  <a:cubicBezTo>
                    <a:pt x="3915" y="4200"/>
                    <a:pt x="3815" y="4141"/>
                    <a:pt x="3726" y="4141"/>
                  </a:cubicBezTo>
                  <a:close/>
                  <a:moveTo>
                    <a:pt x="4224" y="5442"/>
                  </a:moveTo>
                  <a:cubicBezTo>
                    <a:pt x="4206" y="5442"/>
                    <a:pt x="4188" y="5444"/>
                    <a:pt x="4170" y="5450"/>
                  </a:cubicBezTo>
                  <a:cubicBezTo>
                    <a:pt x="4037" y="5483"/>
                    <a:pt x="3970" y="5617"/>
                    <a:pt x="4004" y="5750"/>
                  </a:cubicBezTo>
                  <a:cubicBezTo>
                    <a:pt x="4037" y="5850"/>
                    <a:pt x="4137" y="5884"/>
                    <a:pt x="4237" y="5884"/>
                  </a:cubicBezTo>
                  <a:lnTo>
                    <a:pt x="4304" y="5884"/>
                  </a:lnTo>
                  <a:cubicBezTo>
                    <a:pt x="4437" y="5850"/>
                    <a:pt x="4504" y="5717"/>
                    <a:pt x="4437" y="5617"/>
                  </a:cubicBezTo>
                  <a:cubicBezTo>
                    <a:pt x="4410" y="5506"/>
                    <a:pt x="4313" y="5442"/>
                    <a:pt x="4224" y="5442"/>
                  </a:cubicBezTo>
                  <a:close/>
                  <a:moveTo>
                    <a:pt x="4625" y="6776"/>
                  </a:moveTo>
                  <a:cubicBezTo>
                    <a:pt x="4606" y="6776"/>
                    <a:pt x="4588" y="6779"/>
                    <a:pt x="4571" y="6784"/>
                  </a:cubicBezTo>
                  <a:cubicBezTo>
                    <a:pt x="4437" y="6818"/>
                    <a:pt x="4371" y="6951"/>
                    <a:pt x="4404" y="7051"/>
                  </a:cubicBezTo>
                  <a:cubicBezTo>
                    <a:pt x="4404" y="7151"/>
                    <a:pt x="4504" y="7218"/>
                    <a:pt x="4604" y="7218"/>
                  </a:cubicBezTo>
                  <a:lnTo>
                    <a:pt x="4671" y="7218"/>
                  </a:lnTo>
                  <a:cubicBezTo>
                    <a:pt x="4771" y="7185"/>
                    <a:pt x="4871" y="7085"/>
                    <a:pt x="4838" y="6951"/>
                  </a:cubicBezTo>
                  <a:cubicBezTo>
                    <a:pt x="4810" y="6841"/>
                    <a:pt x="4714" y="6776"/>
                    <a:pt x="4625" y="6776"/>
                  </a:cubicBezTo>
                  <a:close/>
                  <a:moveTo>
                    <a:pt x="4925" y="8144"/>
                  </a:moveTo>
                  <a:cubicBezTo>
                    <a:pt x="4906" y="8144"/>
                    <a:pt x="4888" y="8146"/>
                    <a:pt x="4871" y="8152"/>
                  </a:cubicBezTo>
                  <a:cubicBezTo>
                    <a:pt x="4738" y="8152"/>
                    <a:pt x="4637" y="8286"/>
                    <a:pt x="4671" y="8419"/>
                  </a:cubicBezTo>
                  <a:cubicBezTo>
                    <a:pt x="4704" y="8519"/>
                    <a:pt x="4804" y="8586"/>
                    <a:pt x="4904" y="8586"/>
                  </a:cubicBezTo>
                  <a:lnTo>
                    <a:pt x="4938" y="8586"/>
                  </a:lnTo>
                  <a:cubicBezTo>
                    <a:pt x="5071" y="8552"/>
                    <a:pt x="5138" y="8452"/>
                    <a:pt x="5138" y="8319"/>
                  </a:cubicBezTo>
                  <a:cubicBezTo>
                    <a:pt x="5110" y="8208"/>
                    <a:pt x="5014" y="8144"/>
                    <a:pt x="4925" y="8144"/>
                  </a:cubicBezTo>
                  <a:close/>
                  <a:moveTo>
                    <a:pt x="5122" y="9513"/>
                  </a:moveTo>
                  <a:cubicBezTo>
                    <a:pt x="5106" y="9513"/>
                    <a:pt x="5089" y="9515"/>
                    <a:pt x="5071" y="9520"/>
                  </a:cubicBezTo>
                  <a:cubicBezTo>
                    <a:pt x="4938" y="9520"/>
                    <a:pt x="4871" y="9620"/>
                    <a:pt x="4871" y="9753"/>
                  </a:cubicBezTo>
                  <a:cubicBezTo>
                    <a:pt x="4871" y="9887"/>
                    <a:pt x="4971" y="9953"/>
                    <a:pt x="5104" y="9953"/>
                  </a:cubicBezTo>
                  <a:lnTo>
                    <a:pt x="5138" y="9953"/>
                  </a:lnTo>
                  <a:cubicBezTo>
                    <a:pt x="5238" y="9953"/>
                    <a:pt x="5338" y="9820"/>
                    <a:pt x="5338" y="9720"/>
                  </a:cubicBezTo>
                  <a:cubicBezTo>
                    <a:pt x="5309" y="9604"/>
                    <a:pt x="5230" y="9513"/>
                    <a:pt x="5122" y="9513"/>
                  </a:cubicBezTo>
                  <a:close/>
                  <a:moveTo>
                    <a:pt x="5205" y="10887"/>
                  </a:moveTo>
                  <a:cubicBezTo>
                    <a:pt x="5071" y="10887"/>
                    <a:pt x="4971" y="10987"/>
                    <a:pt x="4971" y="11121"/>
                  </a:cubicBezTo>
                  <a:cubicBezTo>
                    <a:pt x="5004" y="11254"/>
                    <a:pt x="5104" y="11354"/>
                    <a:pt x="5238" y="11354"/>
                  </a:cubicBezTo>
                  <a:cubicBezTo>
                    <a:pt x="5338" y="11321"/>
                    <a:pt x="5438" y="11221"/>
                    <a:pt x="5438" y="11121"/>
                  </a:cubicBezTo>
                  <a:cubicBezTo>
                    <a:pt x="5438" y="10987"/>
                    <a:pt x="5338" y="10887"/>
                    <a:pt x="5205" y="108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7227866" y="3568270"/>
              <a:ext cx="13233" cy="13007"/>
            </a:xfrm>
            <a:custGeom>
              <a:avLst/>
              <a:gdLst/>
              <a:ahLst/>
              <a:cxnLst/>
              <a:rect l="l" t="t" r="r" b="b"/>
              <a:pathLst>
                <a:path w="468" h="460" extrusionOk="0">
                  <a:moveTo>
                    <a:pt x="238" y="1"/>
                  </a:moveTo>
                  <a:cubicBezTo>
                    <a:pt x="209" y="1"/>
                    <a:pt x="184" y="9"/>
                    <a:pt x="167" y="26"/>
                  </a:cubicBezTo>
                  <a:cubicBezTo>
                    <a:pt x="134" y="26"/>
                    <a:pt x="100" y="59"/>
                    <a:pt x="100" y="59"/>
                  </a:cubicBezTo>
                  <a:cubicBezTo>
                    <a:pt x="67" y="92"/>
                    <a:pt x="34" y="126"/>
                    <a:pt x="34" y="159"/>
                  </a:cubicBezTo>
                  <a:cubicBezTo>
                    <a:pt x="34" y="159"/>
                    <a:pt x="34" y="193"/>
                    <a:pt x="34" y="226"/>
                  </a:cubicBezTo>
                  <a:cubicBezTo>
                    <a:pt x="0" y="259"/>
                    <a:pt x="34" y="293"/>
                    <a:pt x="34" y="326"/>
                  </a:cubicBezTo>
                  <a:cubicBezTo>
                    <a:pt x="34" y="359"/>
                    <a:pt x="67" y="359"/>
                    <a:pt x="100" y="393"/>
                  </a:cubicBezTo>
                  <a:cubicBezTo>
                    <a:pt x="100" y="426"/>
                    <a:pt x="134" y="426"/>
                    <a:pt x="167" y="459"/>
                  </a:cubicBezTo>
                  <a:lnTo>
                    <a:pt x="234" y="459"/>
                  </a:lnTo>
                  <a:cubicBezTo>
                    <a:pt x="301" y="459"/>
                    <a:pt x="367" y="426"/>
                    <a:pt x="401" y="393"/>
                  </a:cubicBezTo>
                  <a:cubicBezTo>
                    <a:pt x="434" y="359"/>
                    <a:pt x="434" y="359"/>
                    <a:pt x="467" y="326"/>
                  </a:cubicBezTo>
                  <a:cubicBezTo>
                    <a:pt x="467" y="259"/>
                    <a:pt x="467" y="193"/>
                    <a:pt x="467" y="159"/>
                  </a:cubicBezTo>
                  <a:cubicBezTo>
                    <a:pt x="434" y="126"/>
                    <a:pt x="434" y="92"/>
                    <a:pt x="401" y="59"/>
                  </a:cubicBezTo>
                  <a:cubicBezTo>
                    <a:pt x="401" y="59"/>
                    <a:pt x="367" y="26"/>
                    <a:pt x="334" y="26"/>
                  </a:cubicBezTo>
                  <a:cubicBezTo>
                    <a:pt x="301" y="9"/>
                    <a:pt x="267"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601603" y="4046230"/>
              <a:ext cx="963951" cy="425397"/>
            </a:xfrm>
            <a:custGeom>
              <a:avLst/>
              <a:gdLst/>
              <a:ahLst/>
              <a:cxnLst/>
              <a:rect l="l" t="t" r="r" b="b"/>
              <a:pathLst>
                <a:path w="34092" h="15045" extrusionOk="0">
                  <a:moveTo>
                    <a:pt x="25185" y="0"/>
                  </a:moveTo>
                  <a:cubicBezTo>
                    <a:pt x="20615" y="0"/>
                    <a:pt x="10107" y="5471"/>
                    <a:pt x="2469" y="9807"/>
                  </a:cubicBezTo>
                  <a:cubicBezTo>
                    <a:pt x="0" y="11242"/>
                    <a:pt x="1001" y="15045"/>
                    <a:pt x="3870" y="15045"/>
                  </a:cubicBezTo>
                  <a:lnTo>
                    <a:pt x="31656" y="15045"/>
                  </a:lnTo>
                  <a:cubicBezTo>
                    <a:pt x="31656" y="15045"/>
                    <a:pt x="34091" y="0"/>
                    <a:pt x="25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7234454" y="1161077"/>
              <a:ext cx="1130915" cy="996524"/>
            </a:xfrm>
            <a:custGeom>
              <a:avLst/>
              <a:gdLst/>
              <a:ahLst/>
              <a:cxnLst/>
              <a:rect l="l" t="t" r="r" b="b"/>
              <a:pathLst>
                <a:path w="39997" h="35244" extrusionOk="0">
                  <a:moveTo>
                    <a:pt x="20030" y="0"/>
                  </a:moveTo>
                  <a:cubicBezTo>
                    <a:pt x="13102" y="0"/>
                    <a:pt x="6534" y="4095"/>
                    <a:pt x="3737" y="10874"/>
                  </a:cubicBezTo>
                  <a:cubicBezTo>
                    <a:pt x="1" y="19881"/>
                    <a:pt x="4271" y="30188"/>
                    <a:pt x="13277" y="33891"/>
                  </a:cubicBezTo>
                  <a:cubicBezTo>
                    <a:pt x="15481" y="34808"/>
                    <a:pt x="17766" y="35243"/>
                    <a:pt x="20014" y="35243"/>
                  </a:cubicBezTo>
                  <a:cubicBezTo>
                    <a:pt x="26918" y="35243"/>
                    <a:pt x="33475" y="31145"/>
                    <a:pt x="36293" y="24351"/>
                  </a:cubicBezTo>
                  <a:cubicBezTo>
                    <a:pt x="39996" y="15377"/>
                    <a:pt x="35726" y="5070"/>
                    <a:pt x="26753" y="1334"/>
                  </a:cubicBezTo>
                  <a:cubicBezTo>
                    <a:pt x="24552" y="429"/>
                    <a:pt x="22272" y="0"/>
                    <a:pt x="20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7477817" y="1449822"/>
              <a:ext cx="834735" cy="693671"/>
            </a:xfrm>
            <a:custGeom>
              <a:avLst/>
              <a:gdLst/>
              <a:ahLst/>
              <a:cxnLst/>
              <a:rect l="l" t="t" r="r" b="b"/>
              <a:pathLst>
                <a:path w="29522" h="24533" extrusionOk="0">
                  <a:moveTo>
                    <a:pt x="17978" y="1"/>
                  </a:moveTo>
                  <a:cubicBezTo>
                    <a:pt x="14682" y="1"/>
                    <a:pt x="11059" y="1261"/>
                    <a:pt x="7939" y="3764"/>
                  </a:cubicBezTo>
                  <a:cubicBezTo>
                    <a:pt x="1868" y="8668"/>
                    <a:pt x="0" y="16440"/>
                    <a:pt x="3769" y="21110"/>
                  </a:cubicBezTo>
                  <a:cubicBezTo>
                    <a:pt x="5602" y="23397"/>
                    <a:pt x="8427" y="24532"/>
                    <a:pt x="11545" y="24532"/>
                  </a:cubicBezTo>
                  <a:cubicBezTo>
                    <a:pt x="14840" y="24532"/>
                    <a:pt x="18462" y="23263"/>
                    <a:pt x="21582" y="20743"/>
                  </a:cubicBezTo>
                  <a:cubicBezTo>
                    <a:pt x="27653" y="15840"/>
                    <a:pt x="29521" y="8101"/>
                    <a:pt x="25752" y="3398"/>
                  </a:cubicBezTo>
                  <a:cubicBezTo>
                    <a:pt x="23920" y="1128"/>
                    <a:pt x="21095" y="1"/>
                    <a:pt x="179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7317470" y="1283141"/>
              <a:ext cx="502729" cy="604180"/>
            </a:xfrm>
            <a:custGeom>
              <a:avLst/>
              <a:gdLst/>
              <a:ahLst/>
              <a:cxnLst/>
              <a:rect l="l" t="t" r="r" b="b"/>
              <a:pathLst>
                <a:path w="17780" h="21368" extrusionOk="0">
                  <a:moveTo>
                    <a:pt x="9907" y="386"/>
                  </a:moveTo>
                  <a:cubicBezTo>
                    <a:pt x="10408" y="386"/>
                    <a:pt x="10941" y="486"/>
                    <a:pt x="11475" y="653"/>
                  </a:cubicBezTo>
                  <a:cubicBezTo>
                    <a:pt x="15445" y="1854"/>
                    <a:pt x="17313" y="7324"/>
                    <a:pt x="15645" y="12862"/>
                  </a:cubicBezTo>
                  <a:cubicBezTo>
                    <a:pt x="14911" y="15430"/>
                    <a:pt x="13410" y="17699"/>
                    <a:pt x="11342" y="19366"/>
                  </a:cubicBezTo>
                  <a:cubicBezTo>
                    <a:pt x="9944" y="20427"/>
                    <a:pt x="8441" y="20982"/>
                    <a:pt x="6998" y="20982"/>
                  </a:cubicBezTo>
                  <a:cubicBezTo>
                    <a:pt x="6444" y="20982"/>
                    <a:pt x="5898" y="20901"/>
                    <a:pt x="5371" y="20734"/>
                  </a:cubicBezTo>
                  <a:cubicBezTo>
                    <a:pt x="3503" y="20167"/>
                    <a:pt x="2002" y="18566"/>
                    <a:pt x="1201" y="16298"/>
                  </a:cubicBezTo>
                  <a:cubicBezTo>
                    <a:pt x="401" y="13762"/>
                    <a:pt x="434" y="11027"/>
                    <a:pt x="1235" y="8492"/>
                  </a:cubicBezTo>
                  <a:cubicBezTo>
                    <a:pt x="2702" y="3688"/>
                    <a:pt x="6372" y="386"/>
                    <a:pt x="9907" y="386"/>
                  </a:cubicBezTo>
                  <a:close/>
                  <a:moveTo>
                    <a:pt x="9901" y="1"/>
                  </a:moveTo>
                  <a:cubicBezTo>
                    <a:pt x="6195" y="1"/>
                    <a:pt x="2369" y="3396"/>
                    <a:pt x="868" y="8392"/>
                  </a:cubicBezTo>
                  <a:cubicBezTo>
                    <a:pt x="34" y="10994"/>
                    <a:pt x="0" y="13796"/>
                    <a:pt x="834" y="16398"/>
                  </a:cubicBezTo>
                  <a:cubicBezTo>
                    <a:pt x="1668" y="18833"/>
                    <a:pt x="3236" y="20501"/>
                    <a:pt x="5271" y="21134"/>
                  </a:cubicBezTo>
                  <a:cubicBezTo>
                    <a:pt x="5838" y="21301"/>
                    <a:pt x="6438" y="21368"/>
                    <a:pt x="7005" y="21368"/>
                  </a:cubicBezTo>
                  <a:cubicBezTo>
                    <a:pt x="8673" y="21334"/>
                    <a:pt x="10308" y="20734"/>
                    <a:pt x="11609" y="19667"/>
                  </a:cubicBezTo>
                  <a:cubicBezTo>
                    <a:pt x="13743" y="17932"/>
                    <a:pt x="15278" y="15630"/>
                    <a:pt x="16012" y="12995"/>
                  </a:cubicBezTo>
                  <a:cubicBezTo>
                    <a:pt x="17780" y="7224"/>
                    <a:pt x="15778" y="1520"/>
                    <a:pt x="11609" y="253"/>
                  </a:cubicBezTo>
                  <a:cubicBezTo>
                    <a:pt x="11048" y="82"/>
                    <a:pt x="10476" y="1"/>
                    <a:pt x="9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7627759" y="1326656"/>
              <a:ext cx="10405" cy="10801"/>
            </a:xfrm>
            <a:custGeom>
              <a:avLst/>
              <a:gdLst/>
              <a:ahLst/>
              <a:cxnLst/>
              <a:rect l="l" t="t" r="r" b="b"/>
              <a:pathLst>
                <a:path w="368" h="382" extrusionOk="0">
                  <a:moveTo>
                    <a:pt x="166" y="1"/>
                  </a:moveTo>
                  <a:cubicBezTo>
                    <a:pt x="143" y="1"/>
                    <a:pt x="120" y="5"/>
                    <a:pt x="101" y="15"/>
                  </a:cubicBezTo>
                  <a:cubicBezTo>
                    <a:pt x="68" y="15"/>
                    <a:pt x="34" y="48"/>
                    <a:pt x="34" y="48"/>
                  </a:cubicBezTo>
                  <a:cubicBezTo>
                    <a:pt x="1" y="81"/>
                    <a:pt x="1" y="81"/>
                    <a:pt x="1" y="115"/>
                  </a:cubicBezTo>
                  <a:cubicBezTo>
                    <a:pt x="1" y="148"/>
                    <a:pt x="1" y="181"/>
                    <a:pt x="1" y="181"/>
                  </a:cubicBezTo>
                  <a:cubicBezTo>
                    <a:pt x="1" y="248"/>
                    <a:pt x="1" y="281"/>
                    <a:pt x="34" y="348"/>
                  </a:cubicBezTo>
                  <a:cubicBezTo>
                    <a:pt x="68" y="382"/>
                    <a:pt x="134" y="382"/>
                    <a:pt x="201" y="382"/>
                  </a:cubicBezTo>
                  <a:lnTo>
                    <a:pt x="234" y="382"/>
                  </a:lnTo>
                  <a:cubicBezTo>
                    <a:pt x="268" y="348"/>
                    <a:pt x="268" y="348"/>
                    <a:pt x="301" y="348"/>
                  </a:cubicBezTo>
                  <a:cubicBezTo>
                    <a:pt x="334" y="281"/>
                    <a:pt x="368" y="248"/>
                    <a:pt x="368" y="181"/>
                  </a:cubicBezTo>
                  <a:cubicBezTo>
                    <a:pt x="368" y="181"/>
                    <a:pt x="368" y="148"/>
                    <a:pt x="368" y="115"/>
                  </a:cubicBezTo>
                  <a:cubicBezTo>
                    <a:pt x="334" y="81"/>
                    <a:pt x="334" y="81"/>
                    <a:pt x="301" y="48"/>
                  </a:cubicBezTo>
                  <a:cubicBezTo>
                    <a:pt x="277" y="24"/>
                    <a:pt x="221" y="1"/>
                    <a:pt x="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7657957" y="1341104"/>
              <a:ext cx="90565" cy="267057"/>
            </a:xfrm>
            <a:custGeom>
              <a:avLst/>
              <a:gdLst/>
              <a:ahLst/>
              <a:cxnLst/>
              <a:rect l="l" t="t" r="r" b="b"/>
              <a:pathLst>
                <a:path w="3203" h="9445" extrusionOk="0">
                  <a:moveTo>
                    <a:pt x="221" y="1"/>
                  </a:moveTo>
                  <a:cubicBezTo>
                    <a:pt x="162" y="1"/>
                    <a:pt x="108" y="29"/>
                    <a:pt x="67" y="71"/>
                  </a:cubicBezTo>
                  <a:cubicBezTo>
                    <a:pt x="0" y="171"/>
                    <a:pt x="34" y="304"/>
                    <a:pt x="134" y="371"/>
                  </a:cubicBezTo>
                  <a:cubicBezTo>
                    <a:pt x="167" y="371"/>
                    <a:pt x="200" y="404"/>
                    <a:pt x="234" y="404"/>
                  </a:cubicBezTo>
                  <a:cubicBezTo>
                    <a:pt x="300" y="371"/>
                    <a:pt x="367" y="371"/>
                    <a:pt x="401" y="304"/>
                  </a:cubicBezTo>
                  <a:cubicBezTo>
                    <a:pt x="434" y="204"/>
                    <a:pt x="434" y="104"/>
                    <a:pt x="334" y="37"/>
                  </a:cubicBezTo>
                  <a:cubicBezTo>
                    <a:pt x="296" y="12"/>
                    <a:pt x="257" y="1"/>
                    <a:pt x="221" y="1"/>
                  </a:cubicBezTo>
                  <a:close/>
                  <a:moveTo>
                    <a:pt x="1168" y="796"/>
                  </a:moveTo>
                  <a:cubicBezTo>
                    <a:pt x="1118" y="796"/>
                    <a:pt x="1068" y="821"/>
                    <a:pt x="1034" y="871"/>
                  </a:cubicBezTo>
                  <a:cubicBezTo>
                    <a:pt x="934" y="938"/>
                    <a:pt x="934" y="1038"/>
                    <a:pt x="1034" y="1138"/>
                  </a:cubicBezTo>
                  <a:cubicBezTo>
                    <a:pt x="1058" y="1162"/>
                    <a:pt x="1098" y="1185"/>
                    <a:pt x="1132" y="1185"/>
                  </a:cubicBezTo>
                  <a:cubicBezTo>
                    <a:pt x="1145" y="1185"/>
                    <a:pt x="1158" y="1181"/>
                    <a:pt x="1168" y="1171"/>
                  </a:cubicBezTo>
                  <a:cubicBezTo>
                    <a:pt x="1234" y="1171"/>
                    <a:pt x="1268" y="1171"/>
                    <a:pt x="1301" y="1138"/>
                  </a:cubicBezTo>
                  <a:cubicBezTo>
                    <a:pt x="1368" y="1071"/>
                    <a:pt x="1368" y="938"/>
                    <a:pt x="1301" y="871"/>
                  </a:cubicBezTo>
                  <a:cubicBezTo>
                    <a:pt x="1268" y="821"/>
                    <a:pt x="1218" y="796"/>
                    <a:pt x="1168" y="796"/>
                  </a:cubicBezTo>
                  <a:close/>
                  <a:moveTo>
                    <a:pt x="1906" y="1804"/>
                  </a:moveTo>
                  <a:cubicBezTo>
                    <a:pt x="1872" y="1804"/>
                    <a:pt x="1837" y="1815"/>
                    <a:pt x="1802" y="1839"/>
                  </a:cubicBezTo>
                  <a:cubicBezTo>
                    <a:pt x="1701" y="1872"/>
                    <a:pt x="1668" y="2005"/>
                    <a:pt x="1735" y="2105"/>
                  </a:cubicBezTo>
                  <a:cubicBezTo>
                    <a:pt x="1768" y="2172"/>
                    <a:pt x="1835" y="2206"/>
                    <a:pt x="1902" y="2206"/>
                  </a:cubicBezTo>
                  <a:cubicBezTo>
                    <a:pt x="1935" y="2206"/>
                    <a:pt x="1968" y="2172"/>
                    <a:pt x="2002" y="2172"/>
                  </a:cubicBezTo>
                  <a:cubicBezTo>
                    <a:pt x="2068" y="2105"/>
                    <a:pt x="2102" y="2005"/>
                    <a:pt x="2068" y="1905"/>
                  </a:cubicBezTo>
                  <a:cubicBezTo>
                    <a:pt x="2025" y="1841"/>
                    <a:pt x="1968" y="1804"/>
                    <a:pt x="1906" y="1804"/>
                  </a:cubicBezTo>
                  <a:close/>
                  <a:moveTo>
                    <a:pt x="2410" y="2927"/>
                  </a:moveTo>
                  <a:cubicBezTo>
                    <a:pt x="2384" y="2927"/>
                    <a:pt x="2359" y="2932"/>
                    <a:pt x="2335" y="2939"/>
                  </a:cubicBezTo>
                  <a:cubicBezTo>
                    <a:pt x="2235" y="2973"/>
                    <a:pt x="2202" y="3106"/>
                    <a:pt x="2235" y="3206"/>
                  </a:cubicBezTo>
                  <a:cubicBezTo>
                    <a:pt x="2269" y="3273"/>
                    <a:pt x="2335" y="3306"/>
                    <a:pt x="2402" y="3306"/>
                  </a:cubicBezTo>
                  <a:lnTo>
                    <a:pt x="2469" y="3306"/>
                  </a:lnTo>
                  <a:cubicBezTo>
                    <a:pt x="2569" y="3273"/>
                    <a:pt x="2635" y="3173"/>
                    <a:pt x="2602" y="3073"/>
                  </a:cubicBezTo>
                  <a:cubicBezTo>
                    <a:pt x="2577" y="2971"/>
                    <a:pt x="2493" y="2927"/>
                    <a:pt x="2410" y="2927"/>
                  </a:cubicBezTo>
                  <a:close/>
                  <a:moveTo>
                    <a:pt x="2770" y="4132"/>
                  </a:moveTo>
                  <a:cubicBezTo>
                    <a:pt x="2748" y="4132"/>
                    <a:pt x="2726" y="4134"/>
                    <a:pt x="2702" y="4140"/>
                  </a:cubicBezTo>
                  <a:cubicBezTo>
                    <a:pt x="2602" y="4140"/>
                    <a:pt x="2535" y="4240"/>
                    <a:pt x="2569" y="4374"/>
                  </a:cubicBezTo>
                  <a:cubicBezTo>
                    <a:pt x="2602" y="4440"/>
                    <a:pt x="2669" y="4507"/>
                    <a:pt x="2769" y="4507"/>
                  </a:cubicBezTo>
                  <a:lnTo>
                    <a:pt x="2802" y="4507"/>
                  </a:lnTo>
                  <a:cubicBezTo>
                    <a:pt x="2902" y="4474"/>
                    <a:pt x="2969" y="4374"/>
                    <a:pt x="2936" y="4274"/>
                  </a:cubicBezTo>
                  <a:cubicBezTo>
                    <a:pt x="2936" y="4191"/>
                    <a:pt x="2868" y="4132"/>
                    <a:pt x="2770" y="4132"/>
                  </a:cubicBezTo>
                  <a:close/>
                  <a:moveTo>
                    <a:pt x="2936" y="5341"/>
                  </a:moveTo>
                  <a:cubicBezTo>
                    <a:pt x="2802" y="5375"/>
                    <a:pt x="2736" y="5441"/>
                    <a:pt x="2736" y="5575"/>
                  </a:cubicBezTo>
                  <a:cubicBezTo>
                    <a:pt x="2769" y="5675"/>
                    <a:pt x="2869" y="5741"/>
                    <a:pt x="2969" y="5741"/>
                  </a:cubicBezTo>
                  <a:cubicBezTo>
                    <a:pt x="3069" y="5741"/>
                    <a:pt x="3136" y="5641"/>
                    <a:pt x="3136" y="5541"/>
                  </a:cubicBezTo>
                  <a:cubicBezTo>
                    <a:pt x="3136" y="5408"/>
                    <a:pt x="3036" y="5341"/>
                    <a:pt x="2936" y="5341"/>
                  </a:cubicBezTo>
                  <a:close/>
                  <a:moveTo>
                    <a:pt x="3002" y="6575"/>
                  </a:moveTo>
                  <a:cubicBezTo>
                    <a:pt x="2902" y="6575"/>
                    <a:pt x="2802" y="6675"/>
                    <a:pt x="2802" y="6776"/>
                  </a:cubicBezTo>
                  <a:cubicBezTo>
                    <a:pt x="2802" y="6876"/>
                    <a:pt x="2869" y="6976"/>
                    <a:pt x="3002" y="6976"/>
                  </a:cubicBezTo>
                  <a:cubicBezTo>
                    <a:pt x="3102" y="6976"/>
                    <a:pt x="3169" y="6876"/>
                    <a:pt x="3203" y="6776"/>
                  </a:cubicBezTo>
                  <a:cubicBezTo>
                    <a:pt x="3203" y="6675"/>
                    <a:pt x="3102" y="6575"/>
                    <a:pt x="3002" y="6575"/>
                  </a:cubicBezTo>
                  <a:close/>
                  <a:moveTo>
                    <a:pt x="2896" y="7836"/>
                  </a:moveTo>
                  <a:cubicBezTo>
                    <a:pt x="2810" y="7836"/>
                    <a:pt x="2731" y="7923"/>
                    <a:pt x="2702" y="8010"/>
                  </a:cubicBezTo>
                  <a:cubicBezTo>
                    <a:pt x="2702" y="8110"/>
                    <a:pt x="2769" y="8210"/>
                    <a:pt x="2902" y="8210"/>
                  </a:cubicBezTo>
                  <a:lnTo>
                    <a:pt x="2902" y="8243"/>
                  </a:lnTo>
                  <a:cubicBezTo>
                    <a:pt x="3002" y="8210"/>
                    <a:pt x="3102" y="8143"/>
                    <a:pt x="3102" y="8043"/>
                  </a:cubicBezTo>
                  <a:cubicBezTo>
                    <a:pt x="3102" y="7943"/>
                    <a:pt x="3036" y="7843"/>
                    <a:pt x="2936" y="7843"/>
                  </a:cubicBezTo>
                  <a:cubicBezTo>
                    <a:pt x="2922" y="7838"/>
                    <a:pt x="2909" y="7836"/>
                    <a:pt x="2896" y="7836"/>
                  </a:cubicBezTo>
                  <a:close/>
                  <a:moveTo>
                    <a:pt x="2702" y="9068"/>
                  </a:moveTo>
                  <a:cubicBezTo>
                    <a:pt x="2603" y="9068"/>
                    <a:pt x="2535" y="9128"/>
                    <a:pt x="2535" y="9211"/>
                  </a:cubicBezTo>
                  <a:cubicBezTo>
                    <a:pt x="2502" y="9311"/>
                    <a:pt x="2569" y="9411"/>
                    <a:pt x="2669" y="9444"/>
                  </a:cubicBezTo>
                  <a:lnTo>
                    <a:pt x="2702" y="9444"/>
                  </a:lnTo>
                  <a:cubicBezTo>
                    <a:pt x="2802" y="9444"/>
                    <a:pt x="2869" y="9377"/>
                    <a:pt x="2902" y="9311"/>
                  </a:cubicBezTo>
                  <a:cubicBezTo>
                    <a:pt x="2936" y="9177"/>
                    <a:pt x="2869" y="9077"/>
                    <a:pt x="2769" y="9077"/>
                  </a:cubicBezTo>
                  <a:cubicBezTo>
                    <a:pt x="2745" y="9071"/>
                    <a:pt x="2723" y="9068"/>
                    <a:pt x="2702" y="90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7720190" y="1631319"/>
              <a:ext cx="11367" cy="10773"/>
            </a:xfrm>
            <a:custGeom>
              <a:avLst/>
              <a:gdLst/>
              <a:ahLst/>
              <a:cxnLst/>
              <a:rect l="l" t="t" r="r" b="b"/>
              <a:pathLst>
                <a:path w="402" h="381" extrusionOk="0">
                  <a:moveTo>
                    <a:pt x="199" y="0"/>
                  </a:moveTo>
                  <a:cubicBezTo>
                    <a:pt x="176" y="0"/>
                    <a:pt x="154" y="4"/>
                    <a:pt x="134" y="14"/>
                  </a:cubicBezTo>
                  <a:cubicBezTo>
                    <a:pt x="101" y="14"/>
                    <a:pt x="101" y="47"/>
                    <a:pt x="68" y="47"/>
                  </a:cubicBezTo>
                  <a:cubicBezTo>
                    <a:pt x="34" y="81"/>
                    <a:pt x="34" y="81"/>
                    <a:pt x="34" y="114"/>
                  </a:cubicBezTo>
                  <a:cubicBezTo>
                    <a:pt x="34" y="147"/>
                    <a:pt x="34" y="181"/>
                    <a:pt x="34" y="181"/>
                  </a:cubicBezTo>
                  <a:cubicBezTo>
                    <a:pt x="1" y="214"/>
                    <a:pt x="1" y="248"/>
                    <a:pt x="34" y="281"/>
                  </a:cubicBezTo>
                  <a:cubicBezTo>
                    <a:pt x="34" y="281"/>
                    <a:pt x="34" y="314"/>
                    <a:pt x="68" y="348"/>
                  </a:cubicBezTo>
                  <a:cubicBezTo>
                    <a:pt x="101" y="381"/>
                    <a:pt x="168" y="381"/>
                    <a:pt x="201" y="381"/>
                  </a:cubicBezTo>
                  <a:lnTo>
                    <a:pt x="268" y="381"/>
                  </a:lnTo>
                  <a:cubicBezTo>
                    <a:pt x="301" y="381"/>
                    <a:pt x="334" y="348"/>
                    <a:pt x="334" y="348"/>
                  </a:cubicBezTo>
                  <a:cubicBezTo>
                    <a:pt x="368" y="281"/>
                    <a:pt x="401" y="248"/>
                    <a:pt x="401" y="181"/>
                  </a:cubicBezTo>
                  <a:cubicBezTo>
                    <a:pt x="401" y="147"/>
                    <a:pt x="368" y="81"/>
                    <a:pt x="334" y="47"/>
                  </a:cubicBezTo>
                  <a:cubicBezTo>
                    <a:pt x="311" y="24"/>
                    <a:pt x="254" y="0"/>
                    <a:pt x="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7190147" y="1752901"/>
              <a:ext cx="959569" cy="1688781"/>
            </a:xfrm>
            <a:custGeom>
              <a:avLst/>
              <a:gdLst/>
              <a:ahLst/>
              <a:cxnLst/>
              <a:rect l="l" t="t" r="r" b="b"/>
              <a:pathLst>
                <a:path w="33937" h="59727" extrusionOk="0">
                  <a:moveTo>
                    <a:pt x="26309" y="1"/>
                  </a:moveTo>
                  <a:cubicBezTo>
                    <a:pt x="24279" y="1"/>
                    <a:pt x="22389" y="704"/>
                    <a:pt x="21582" y="2185"/>
                  </a:cubicBezTo>
                  <a:cubicBezTo>
                    <a:pt x="19837" y="5389"/>
                    <a:pt x="13780" y="8349"/>
                    <a:pt x="10114" y="8349"/>
                  </a:cubicBezTo>
                  <a:cubicBezTo>
                    <a:pt x="9084" y="8349"/>
                    <a:pt x="8243" y="8116"/>
                    <a:pt x="7739" y="7589"/>
                  </a:cubicBezTo>
                  <a:cubicBezTo>
                    <a:pt x="3769" y="12226"/>
                    <a:pt x="601" y="32807"/>
                    <a:pt x="0" y="42948"/>
                  </a:cubicBezTo>
                  <a:cubicBezTo>
                    <a:pt x="3036" y="43582"/>
                    <a:pt x="9941" y="48418"/>
                    <a:pt x="10574" y="55824"/>
                  </a:cubicBezTo>
                  <a:cubicBezTo>
                    <a:pt x="13488" y="58663"/>
                    <a:pt x="17117" y="59727"/>
                    <a:pt x="20281" y="59727"/>
                  </a:cubicBezTo>
                  <a:cubicBezTo>
                    <a:pt x="24216" y="59727"/>
                    <a:pt x="27431" y="58080"/>
                    <a:pt x="27653" y="56157"/>
                  </a:cubicBezTo>
                  <a:cubicBezTo>
                    <a:pt x="28087" y="51387"/>
                    <a:pt x="26552" y="48252"/>
                    <a:pt x="22616" y="45049"/>
                  </a:cubicBezTo>
                  <a:cubicBezTo>
                    <a:pt x="23917" y="23501"/>
                    <a:pt x="32056" y="12426"/>
                    <a:pt x="33190" y="6188"/>
                  </a:cubicBezTo>
                  <a:cubicBezTo>
                    <a:pt x="33936" y="2203"/>
                    <a:pt x="29902" y="1"/>
                    <a:pt x="26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7434415" y="3018971"/>
              <a:ext cx="376029" cy="88840"/>
            </a:xfrm>
            <a:custGeom>
              <a:avLst/>
              <a:gdLst/>
              <a:ahLst/>
              <a:cxnLst/>
              <a:rect l="l" t="t" r="r" b="b"/>
              <a:pathLst>
                <a:path w="13299" h="3142" extrusionOk="0">
                  <a:moveTo>
                    <a:pt x="11828" y="0"/>
                  </a:moveTo>
                  <a:cubicBezTo>
                    <a:pt x="9277" y="0"/>
                    <a:pt x="3930" y="427"/>
                    <a:pt x="167" y="2741"/>
                  </a:cubicBezTo>
                  <a:cubicBezTo>
                    <a:pt x="1" y="2874"/>
                    <a:pt x="67" y="3141"/>
                    <a:pt x="301" y="3141"/>
                  </a:cubicBezTo>
                  <a:lnTo>
                    <a:pt x="401" y="3141"/>
                  </a:lnTo>
                  <a:cubicBezTo>
                    <a:pt x="4166" y="830"/>
                    <a:pt x="9542" y="447"/>
                    <a:pt x="11980" y="447"/>
                  </a:cubicBezTo>
                  <a:cubicBezTo>
                    <a:pt x="12392" y="447"/>
                    <a:pt x="12721" y="458"/>
                    <a:pt x="12943" y="472"/>
                  </a:cubicBezTo>
                  <a:cubicBezTo>
                    <a:pt x="12954" y="474"/>
                    <a:pt x="12964" y="474"/>
                    <a:pt x="12973" y="474"/>
                  </a:cubicBezTo>
                  <a:cubicBezTo>
                    <a:pt x="13248" y="474"/>
                    <a:pt x="13299" y="39"/>
                    <a:pt x="12977" y="39"/>
                  </a:cubicBezTo>
                  <a:cubicBezTo>
                    <a:pt x="12724" y="17"/>
                    <a:pt x="12330"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532978" y="1636776"/>
              <a:ext cx="173580" cy="179829"/>
            </a:xfrm>
            <a:custGeom>
              <a:avLst/>
              <a:gdLst/>
              <a:ahLst/>
              <a:cxnLst/>
              <a:rect l="l" t="t" r="r" b="b"/>
              <a:pathLst>
                <a:path w="6139" h="6360" extrusionOk="0">
                  <a:moveTo>
                    <a:pt x="1835" y="221"/>
                  </a:moveTo>
                  <a:cubicBezTo>
                    <a:pt x="2135" y="221"/>
                    <a:pt x="2469" y="288"/>
                    <a:pt x="2736" y="455"/>
                  </a:cubicBezTo>
                  <a:cubicBezTo>
                    <a:pt x="3503" y="788"/>
                    <a:pt x="4137" y="1355"/>
                    <a:pt x="4637" y="2056"/>
                  </a:cubicBezTo>
                  <a:cubicBezTo>
                    <a:pt x="5705" y="3557"/>
                    <a:pt x="5905" y="5292"/>
                    <a:pt x="5038" y="5892"/>
                  </a:cubicBezTo>
                  <a:cubicBezTo>
                    <a:pt x="4833" y="6047"/>
                    <a:pt x="4583" y="6120"/>
                    <a:pt x="4306" y="6120"/>
                  </a:cubicBezTo>
                  <a:cubicBezTo>
                    <a:pt x="3449" y="6120"/>
                    <a:pt x="2333" y="5424"/>
                    <a:pt x="1502" y="4291"/>
                  </a:cubicBezTo>
                  <a:cubicBezTo>
                    <a:pt x="434" y="2790"/>
                    <a:pt x="267" y="1055"/>
                    <a:pt x="1101" y="455"/>
                  </a:cubicBezTo>
                  <a:cubicBezTo>
                    <a:pt x="1302" y="288"/>
                    <a:pt x="1568" y="221"/>
                    <a:pt x="1835" y="221"/>
                  </a:cubicBezTo>
                  <a:close/>
                  <a:moveTo>
                    <a:pt x="1827" y="0"/>
                  </a:moveTo>
                  <a:cubicBezTo>
                    <a:pt x="1500" y="0"/>
                    <a:pt x="1208" y="83"/>
                    <a:pt x="968" y="255"/>
                  </a:cubicBezTo>
                  <a:cubicBezTo>
                    <a:pt x="1" y="955"/>
                    <a:pt x="167" y="2823"/>
                    <a:pt x="1335" y="4424"/>
                  </a:cubicBezTo>
                  <a:cubicBezTo>
                    <a:pt x="2202" y="5625"/>
                    <a:pt x="3403" y="6359"/>
                    <a:pt x="4337" y="6359"/>
                  </a:cubicBezTo>
                  <a:cubicBezTo>
                    <a:pt x="4637" y="6359"/>
                    <a:pt x="4937" y="6259"/>
                    <a:pt x="5204" y="6059"/>
                  </a:cubicBezTo>
                  <a:cubicBezTo>
                    <a:pt x="6138" y="5358"/>
                    <a:pt x="5972" y="3490"/>
                    <a:pt x="4804" y="1889"/>
                  </a:cubicBezTo>
                  <a:cubicBezTo>
                    <a:pt x="4304" y="1189"/>
                    <a:pt x="3637" y="588"/>
                    <a:pt x="2836" y="221"/>
                  </a:cubicBezTo>
                  <a:cubicBezTo>
                    <a:pt x="2479" y="75"/>
                    <a:pt x="2137" y="0"/>
                    <a:pt x="18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6"/>
          <p:cNvSpPr/>
          <p:nvPr/>
        </p:nvSpPr>
        <p:spPr>
          <a:xfrm>
            <a:off x="720000" y="1897395"/>
            <a:ext cx="28311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txBox="1">
            <a:spLocks noGrp="1"/>
          </p:cNvSpPr>
          <p:nvPr>
            <p:ph type="ctrTitle"/>
          </p:nvPr>
        </p:nvSpPr>
        <p:spPr>
          <a:xfrm>
            <a:off x="720000" y="1022895"/>
            <a:ext cx="4479708" cy="2811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0" dirty="0" err="1">
                <a:latin typeface="Poppins Black"/>
                <a:ea typeface="Poppins Black"/>
                <a:cs typeface="Poppins Black"/>
                <a:sym typeface="Poppins Black"/>
              </a:rPr>
              <a:t>Implementación</a:t>
            </a:r>
            <a:r>
              <a:rPr lang="en-US" sz="2800" b="0" dirty="0">
                <a:latin typeface="Poppins Black"/>
                <a:ea typeface="Poppins Black"/>
                <a:cs typeface="Poppins Black"/>
                <a:sym typeface="Poppins Black"/>
              </a:rPr>
              <a:t> de un </a:t>
            </a:r>
            <a:r>
              <a:rPr lang="en-US" sz="2800" b="0" dirty="0" err="1">
                <a:latin typeface="Poppins Black"/>
                <a:ea typeface="Poppins Black"/>
                <a:cs typeface="Poppins Black"/>
                <a:sym typeface="Poppins Black"/>
              </a:rPr>
              <a:t>Modelo</a:t>
            </a:r>
            <a:r>
              <a:rPr lang="en-US" sz="2800" b="0" dirty="0">
                <a:latin typeface="Poppins Black"/>
                <a:ea typeface="Poppins Black"/>
                <a:cs typeface="Poppins Black"/>
                <a:sym typeface="Poppins Black"/>
              </a:rPr>
              <a:t> </a:t>
            </a:r>
            <a:r>
              <a:rPr lang="en-US" sz="2800" b="0" dirty="0" err="1">
                <a:latin typeface="Poppins Black"/>
                <a:ea typeface="Poppins Black"/>
                <a:cs typeface="Poppins Black"/>
                <a:sym typeface="Poppins Black"/>
              </a:rPr>
              <a:t>Predictivo</a:t>
            </a:r>
            <a:r>
              <a:rPr lang="en-US" sz="2800" b="0" dirty="0">
                <a:latin typeface="Poppins Black"/>
                <a:ea typeface="Poppins Black"/>
                <a:cs typeface="Poppins Black"/>
                <a:sym typeface="Poppins Black"/>
              </a:rPr>
              <a:t> para </a:t>
            </a:r>
            <a:r>
              <a:rPr lang="en-US" sz="2800" b="0" dirty="0" err="1">
                <a:latin typeface="Poppins Black"/>
                <a:ea typeface="Poppins Black"/>
                <a:cs typeface="Poppins Black"/>
                <a:sym typeface="Poppins Black"/>
              </a:rPr>
              <a:t>el</a:t>
            </a:r>
            <a:r>
              <a:rPr lang="en-US" sz="2800" b="0" dirty="0">
                <a:latin typeface="Poppins Black"/>
                <a:ea typeface="Poppins Black"/>
                <a:cs typeface="Poppins Black"/>
                <a:sym typeface="Poppins Black"/>
              </a:rPr>
              <a:t> </a:t>
            </a:r>
            <a:r>
              <a:rPr lang="en-US" sz="2800" b="0" dirty="0" err="1">
                <a:latin typeface="Poppins Black"/>
                <a:ea typeface="Poppins Black"/>
                <a:cs typeface="Poppins Black"/>
                <a:sym typeface="Poppins Black"/>
              </a:rPr>
              <a:t>reconocimiento</a:t>
            </a:r>
            <a:r>
              <a:rPr lang="en-US" sz="2800" b="0" dirty="0">
                <a:latin typeface="Poppins Black"/>
                <a:ea typeface="Poppins Black"/>
                <a:cs typeface="Poppins Black"/>
                <a:sym typeface="Poppins Black"/>
              </a:rPr>
              <a:t> de </a:t>
            </a:r>
            <a:r>
              <a:rPr lang="en-US" sz="2800" b="0" dirty="0" err="1">
                <a:latin typeface="Poppins Black"/>
                <a:ea typeface="Poppins Black"/>
                <a:cs typeface="Poppins Black"/>
                <a:sym typeface="Poppins Black"/>
              </a:rPr>
              <a:t>Tratamientos</a:t>
            </a:r>
            <a:r>
              <a:rPr lang="en-US" sz="2800" b="0" dirty="0">
                <a:latin typeface="Poppins Black"/>
                <a:ea typeface="Poppins Black"/>
                <a:cs typeface="Poppins Black"/>
                <a:sym typeface="Poppins Black"/>
              </a:rPr>
              <a:t> </a:t>
            </a:r>
            <a:r>
              <a:rPr lang="en-US" sz="2800" b="0" dirty="0" err="1">
                <a:latin typeface="Poppins Black"/>
                <a:ea typeface="Poppins Black"/>
                <a:cs typeface="Poppins Black"/>
                <a:sym typeface="Poppins Black"/>
              </a:rPr>
              <a:t>Silviculturales</a:t>
            </a:r>
            <a:r>
              <a:rPr lang="en-US" sz="2800" b="0" dirty="0">
                <a:latin typeface="Poppins Black"/>
                <a:ea typeface="Poppins Black"/>
                <a:cs typeface="Poppins Black"/>
                <a:sym typeface="Poppins Black"/>
              </a:rPr>
              <a:t> </a:t>
            </a:r>
            <a:r>
              <a:rPr lang="en-US" sz="2800" b="0" dirty="0" err="1">
                <a:latin typeface="Poppins Black"/>
                <a:ea typeface="Poppins Black"/>
                <a:cs typeface="Poppins Black"/>
                <a:sym typeface="Poppins Black"/>
              </a:rPr>
              <a:t>usando</a:t>
            </a:r>
            <a:br>
              <a:rPr lang="en-US" sz="2800" b="0" dirty="0">
                <a:latin typeface="Poppins Black"/>
                <a:ea typeface="Poppins Black"/>
                <a:cs typeface="Poppins Black"/>
                <a:sym typeface="Poppins Black"/>
              </a:rPr>
            </a:br>
            <a:r>
              <a:rPr lang="en-US" sz="2800" b="0" dirty="0">
                <a:latin typeface="Poppins Black"/>
                <a:ea typeface="Poppins Black"/>
                <a:cs typeface="Poppins Black"/>
                <a:sym typeface="Poppins Black"/>
              </a:rPr>
              <a:t>AWS </a:t>
            </a:r>
            <a:r>
              <a:rPr lang="en-US" sz="2800" b="0" dirty="0" err="1">
                <a:latin typeface="Poppins Black"/>
                <a:ea typeface="Poppins Black"/>
                <a:cs typeface="Poppins Black"/>
                <a:sym typeface="Poppins Black"/>
              </a:rPr>
              <a:t>SageMaker</a:t>
            </a:r>
            <a:endParaRPr sz="2800" b="0" dirty="0">
              <a:latin typeface="Poppins Black"/>
              <a:ea typeface="Poppins Black"/>
              <a:cs typeface="Poppins Black"/>
              <a:sym typeface="Poppins Black"/>
            </a:endParaRPr>
          </a:p>
        </p:txBody>
      </p:sp>
      <p:sp>
        <p:nvSpPr>
          <p:cNvPr id="224" name="Google Shape;224;p26"/>
          <p:cNvSpPr txBox="1">
            <a:spLocks noGrp="1"/>
          </p:cNvSpPr>
          <p:nvPr>
            <p:ph type="subTitle" idx="1"/>
          </p:nvPr>
        </p:nvSpPr>
        <p:spPr>
          <a:xfrm>
            <a:off x="783546" y="4135451"/>
            <a:ext cx="2962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err="1">
                <a:latin typeface="Poppins"/>
                <a:ea typeface="Poppins"/>
                <a:cs typeface="Poppins"/>
                <a:sym typeface="Poppins"/>
              </a:rPr>
              <a:t>Presentado</a:t>
            </a:r>
            <a:r>
              <a:rPr lang="en-US" sz="1200" dirty="0">
                <a:latin typeface="Poppins"/>
                <a:ea typeface="Poppins"/>
                <a:cs typeface="Poppins"/>
                <a:sym typeface="Poppins"/>
              </a:rPr>
              <a:t> </a:t>
            </a:r>
            <a:r>
              <a:rPr lang="en-US" sz="1200" dirty="0" err="1">
                <a:latin typeface="Poppins"/>
                <a:ea typeface="Poppins"/>
                <a:cs typeface="Poppins"/>
                <a:sym typeface="Poppins"/>
              </a:rPr>
              <a:t>por</a:t>
            </a:r>
            <a:r>
              <a:rPr lang="en-US" sz="1200" dirty="0"/>
              <a:t>:</a:t>
            </a:r>
            <a:br>
              <a:rPr lang="en-US" sz="1200" dirty="0"/>
            </a:br>
            <a:r>
              <a:rPr lang="en-US" sz="1200" dirty="0"/>
              <a:t>Julian David Parra Bello</a:t>
            </a:r>
            <a:br>
              <a:rPr lang="en-US" sz="1200" dirty="0"/>
            </a:br>
            <a:endParaRPr sz="1200" dirty="0">
              <a:latin typeface="Poppins"/>
              <a:ea typeface="Poppins"/>
              <a:cs typeface="Poppins"/>
              <a:sym typeface="Poppins"/>
            </a:endParaRPr>
          </a:p>
        </p:txBody>
      </p:sp>
      <p:sp>
        <p:nvSpPr>
          <p:cNvPr id="2" name="Google Shape;246;p28">
            <a:extLst>
              <a:ext uri="{FF2B5EF4-FFF2-40B4-BE49-F238E27FC236}">
                <a16:creationId xmlns:a16="http://schemas.microsoft.com/office/drawing/2014/main" id="{A07EBC1A-8223-598A-E3EC-D2C3C23444A1}"/>
              </a:ext>
            </a:extLst>
          </p:cNvPr>
          <p:cNvSpPr txBox="1">
            <a:spLocks/>
          </p:cNvSpPr>
          <p:nvPr/>
        </p:nvSpPr>
        <p:spPr>
          <a:xfrm>
            <a:off x="8644123" y="4693352"/>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0042FC00-E9BD-AA34-D681-89EDD8F4CA41}"/>
            </a:ext>
          </a:extLst>
        </p:cNvPr>
        <p:cNvGrpSpPr/>
        <p:nvPr/>
      </p:nvGrpSpPr>
      <p:grpSpPr>
        <a:xfrm>
          <a:off x="0" y="0"/>
          <a:ext cx="0" cy="0"/>
          <a:chOff x="0" y="0"/>
          <a:chExt cx="0" cy="0"/>
        </a:xfrm>
      </p:grpSpPr>
      <p:sp>
        <p:nvSpPr>
          <p:cNvPr id="795" name="Google Shape;795;p38">
            <a:extLst>
              <a:ext uri="{FF2B5EF4-FFF2-40B4-BE49-F238E27FC236}">
                <a16:creationId xmlns:a16="http://schemas.microsoft.com/office/drawing/2014/main" id="{04416C17-7B5C-805C-0DD3-C114F490039A}"/>
              </a:ext>
            </a:extLst>
          </p:cNvPr>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Despliegue</a:t>
            </a:r>
            <a:endParaRPr dirty="0"/>
          </a:p>
        </p:txBody>
      </p:sp>
      <p:sp>
        <p:nvSpPr>
          <p:cNvPr id="9" name="Subtítulo 8">
            <a:extLst>
              <a:ext uri="{FF2B5EF4-FFF2-40B4-BE49-F238E27FC236}">
                <a16:creationId xmlns:a16="http://schemas.microsoft.com/office/drawing/2014/main" id="{815C8ECE-8F98-8B0B-AF11-4A0F27081C9B}"/>
              </a:ext>
            </a:extLst>
          </p:cNvPr>
          <p:cNvSpPr>
            <a:spLocks noGrp="1"/>
          </p:cNvSpPr>
          <p:nvPr>
            <p:ph type="subTitle" idx="2"/>
          </p:nvPr>
        </p:nvSpPr>
        <p:spPr>
          <a:xfrm>
            <a:off x="5789872" y="1106644"/>
            <a:ext cx="2634128" cy="3465356"/>
          </a:xfrm>
        </p:spPr>
        <p:txBody>
          <a:bodyPr/>
          <a:lstStyle/>
          <a:p>
            <a:pPr marL="88900" indent="0"/>
            <a:r>
              <a:rPr lang="es-MX" dirty="0" err="1"/>
              <a:t>SageMaker</a:t>
            </a:r>
            <a:r>
              <a:rPr lang="es-MX" dirty="0"/>
              <a:t> genera los contenedores que almacenan el modelo de machine Learning entrenado  y lo despliega como un Endpoint de tal manera que se puedan </a:t>
            </a:r>
            <a:r>
              <a:rPr lang="es-ES" dirty="0"/>
              <a:t>enviar nuevas muestras de datos a este </a:t>
            </a:r>
            <a:r>
              <a:rPr lang="es-ES" dirty="0" err="1"/>
              <a:t>endpoint</a:t>
            </a:r>
            <a:r>
              <a:rPr lang="es-ES" dirty="0"/>
              <a:t> y obtener predicciones en tiempo real.</a:t>
            </a:r>
            <a:endParaRPr lang="es-CO" dirty="0"/>
          </a:p>
        </p:txBody>
      </p:sp>
      <p:pic>
        <p:nvPicPr>
          <p:cNvPr id="5" name="Imagen 4">
            <a:extLst>
              <a:ext uri="{FF2B5EF4-FFF2-40B4-BE49-F238E27FC236}">
                <a16:creationId xmlns:a16="http://schemas.microsoft.com/office/drawing/2014/main" id="{C5683E08-0F8E-9B6D-5F19-9021EA753BF0}"/>
              </a:ext>
            </a:extLst>
          </p:cNvPr>
          <p:cNvPicPr>
            <a:picLocks noChangeAspect="1"/>
          </p:cNvPicPr>
          <p:nvPr/>
        </p:nvPicPr>
        <p:blipFill>
          <a:blip r:embed="rId3"/>
          <a:stretch>
            <a:fillRect/>
          </a:stretch>
        </p:blipFill>
        <p:spPr>
          <a:xfrm>
            <a:off x="265471" y="1106644"/>
            <a:ext cx="5266822" cy="1301030"/>
          </a:xfrm>
          <a:prstGeom prst="rect">
            <a:avLst/>
          </a:prstGeom>
        </p:spPr>
      </p:pic>
      <p:pic>
        <p:nvPicPr>
          <p:cNvPr id="7" name="Imagen 6">
            <a:extLst>
              <a:ext uri="{FF2B5EF4-FFF2-40B4-BE49-F238E27FC236}">
                <a16:creationId xmlns:a16="http://schemas.microsoft.com/office/drawing/2014/main" id="{0C74C0DF-6B14-4AAA-D909-76D8B7AD0928}"/>
              </a:ext>
            </a:extLst>
          </p:cNvPr>
          <p:cNvPicPr>
            <a:picLocks noChangeAspect="1"/>
          </p:cNvPicPr>
          <p:nvPr/>
        </p:nvPicPr>
        <p:blipFill>
          <a:blip r:embed="rId4"/>
          <a:stretch>
            <a:fillRect/>
          </a:stretch>
        </p:blipFill>
        <p:spPr>
          <a:xfrm>
            <a:off x="265471" y="2514118"/>
            <a:ext cx="5243118" cy="2389721"/>
          </a:xfrm>
          <a:prstGeom prst="rect">
            <a:avLst/>
          </a:prstGeom>
        </p:spPr>
      </p:pic>
      <p:sp>
        <p:nvSpPr>
          <p:cNvPr id="8" name="Google Shape;246;p28">
            <a:extLst>
              <a:ext uri="{FF2B5EF4-FFF2-40B4-BE49-F238E27FC236}">
                <a16:creationId xmlns:a16="http://schemas.microsoft.com/office/drawing/2014/main" id="{563A7AFA-A469-CCE0-0A8A-6C7D544FC7B0}"/>
              </a:ext>
            </a:extLst>
          </p:cNvPr>
          <p:cNvSpPr txBox="1">
            <a:spLocks/>
          </p:cNvSpPr>
          <p:nvPr/>
        </p:nvSpPr>
        <p:spPr>
          <a:xfrm>
            <a:off x="8310717" y="4693352"/>
            <a:ext cx="712532"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10</a:t>
            </a:r>
          </a:p>
        </p:txBody>
      </p:sp>
    </p:spTree>
    <p:extLst>
      <p:ext uri="{BB962C8B-B14F-4D97-AF65-F5344CB8AC3E}">
        <p14:creationId xmlns:p14="http://schemas.microsoft.com/office/powerpoint/2010/main" val="121597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2" name="Google Shape;584;p35">
            <a:extLst>
              <a:ext uri="{FF2B5EF4-FFF2-40B4-BE49-F238E27FC236}">
                <a16:creationId xmlns:a16="http://schemas.microsoft.com/office/drawing/2014/main" id="{E7E9D4BC-F92B-5BD2-BF82-8C0B2EF3FDD8}"/>
              </a:ext>
            </a:extLst>
          </p:cNvPr>
          <p:cNvSpPr txBox="1">
            <a:spLocks/>
          </p:cNvSpPr>
          <p:nvPr/>
        </p:nvSpPr>
        <p:spPr>
          <a:xfrm>
            <a:off x="2840307" y="-38932"/>
            <a:ext cx="299053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9pPr>
          </a:lstStyle>
          <a:p>
            <a:r>
              <a:rPr lang="es-CO" dirty="0"/>
              <a:t>Resultados</a:t>
            </a:r>
          </a:p>
        </p:txBody>
      </p:sp>
      <p:sp>
        <p:nvSpPr>
          <p:cNvPr id="54" name="Google Shape;574;p35">
            <a:extLst>
              <a:ext uri="{FF2B5EF4-FFF2-40B4-BE49-F238E27FC236}">
                <a16:creationId xmlns:a16="http://schemas.microsoft.com/office/drawing/2014/main" id="{39AA074D-2E5C-577F-B549-99EE8A10E572}"/>
              </a:ext>
            </a:extLst>
          </p:cNvPr>
          <p:cNvSpPr txBox="1"/>
          <p:nvPr/>
        </p:nvSpPr>
        <p:spPr>
          <a:xfrm>
            <a:off x="164877" y="1993281"/>
            <a:ext cx="919800" cy="43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dk1"/>
                </a:solidFill>
                <a:latin typeface="Poppins Black"/>
                <a:ea typeface="Poppins Black"/>
                <a:cs typeface="Poppins Black"/>
                <a:sym typeface="Poppins Black"/>
              </a:rPr>
              <a:t>10%</a:t>
            </a:r>
            <a:endParaRPr sz="2400" dirty="0">
              <a:solidFill>
                <a:schemeClr val="dk1"/>
              </a:solidFill>
              <a:latin typeface="Poppins Black"/>
              <a:ea typeface="Poppins Black"/>
              <a:cs typeface="Poppins Black"/>
              <a:sym typeface="Poppins Black"/>
            </a:endParaRPr>
          </a:p>
        </p:txBody>
      </p:sp>
      <p:grpSp>
        <p:nvGrpSpPr>
          <p:cNvPr id="55" name="Google Shape;575;p35">
            <a:extLst>
              <a:ext uri="{FF2B5EF4-FFF2-40B4-BE49-F238E27FC236}">
                <a16:creationId xmlns:a16="http://schemas.microsoft.com/office/drawing/2014/main" id="{27BCC113-7061-9F26-1CD8-9573604171C6}"/>
              </a:ext>
            </a:extLst>
          </p:cNvPr>
          <p:cNvGrpSpPr/>
          <p:nvPr/>
        </p:nvGrpSpPr>
        <p:grpSpPr>
          <a:xfrm>
            <a:off x="1148811" y="2084230"/>
            <a:ext cx="2526199" cy="239400"/>
            <a:chOff x="2009625" y="2573045"/>
            <a:chExt cx="2991000" cy="239400"/>
          </a:xfrm>
        </p:grpSpPr>
        <p:sp>
          <p:nvSpPr>
            <p:cNvPr id="56" name="Google Shape;576;p35">
              <a:extLst>
                <a:ext uri="{FF2B5EF4-FFF2-40B4-BE49-F238E27FC236}">
                  <a16:creationId xmlns:a16="http://schemas.microsoft.com/office/drawing/2014/main" id="{FA8B47AE-705E-DE43-165D-2F31E41D93CE}"/>
                </a:ext>
              </a:extLst>
            </p:cNvPr>
            <p:cNvSpPr/>
            <p:nvPr/>
          </p:nvSpPr>
          <p:spPr>
            <a:xfrm>
              <a:off x="2009625" y="2573045"/>
              <a:ext cx="2991000" cy="2394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7;p35">
              <a:extLst>
                <a:ext uri="{FF2B5EF4-FFF2-40B4-BE49-F238E27FC236}">
                  <a16:creationId xmlns:a16="http://schemas.microsoft.com/office/drawing/2014/main" id="{7E7265BA-8CB0-5BC3-EC97-7A26D1F93B45}"/>
                </a:ext>
              </a:extLst>
            </p:cNvPr>
            <p:cNvSpPr/>
            <p:nvPr/>
          </p:nvSpPr>
          <p:spPr>
            <a:xfrm>
              <a:off x="2045952" y="2603331"/>
              <a:ext cx="541768" cy="159696"/>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78;p35">
            <a:extLst>
              <a:ext uri="{FF2B5EF4-FFF2-40B4-BE49-F238E27FC236}">
                <a16:creationId xmlns:a16="http://schemas.microsoft.com/office/drawing/2014/main" id="{67F5FBF1-2DCD-8049-7021-BC33B14B9A50}"/>
              </a:ext>
            </a:extLst>
          </p:cNvPr>
          <p:cNvSpPr txBox="1"/>
          <p:nvPr/>
        </p:nvSpPr>
        <p:spPr>
          <a:xfrm>
            <a:off x="1503003" y="1501915"/>
            <a:ext cx="1021649"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Uso CPU</a:t>
            </a:r>
            <a:endParaRPr dirty="0">
              <a:solidFill>
                <a:schemeClr val="dk1"/>
              </a:solidFill>
              <a:latin typeface="Poppins"/>
              <a:ea typeface="Poppins"/>
              <a:cs typeface="Poppins"/>
              <a:sym typeface="Poppins"/>
            </a:endParaRPr>
          </a:p>
        </p:txBody>
      </p:sp>
      <p:sp>
        <p:nvSpPr>
          <p:cNvPr id="59" name="AutoShape 2">
            <a:extLst>
              <a:ext uri="{FF2B5EF4-FFF2-40B4-BE49-F238E27FC236}">
                <a16:creationId xmlns:a16="http://schemas.microsoft.com/office/drawing/2014/main" id="{B0D07189-8522-9353-00F5-7D12B6B6E48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63" name="Imagen 62">
            <a:extLst>
              <a:ext uri="{FF2B5EF4-FFF2-40B4-BE49-F238E27FC236}">
                <a16:creationId xmlns:a16="http://schemas.microsoft.com/office/drawing/2014/main" id="{560A7272-1B37-D0D1-B5F0-8EB9E3E4FD77}"/>
              </a:ext>
            </a:extLst>
          </p:cNvPr>
          <p:cNvPicPr>
            <a:picLocks noChangeAspect="1"/>
          </p:cNvPicPr>
          <p:nvPr/>
        </p:nvPicPr>
        <p:blipFill>
          <a:blip r:embed="rId3"/>
          <a:srcRect b="19059"/>
          <a:stretch/>
        </p:blipFill>
        <p:spPr>
          <a:xfrm>
            <a:off x="4830097" y="2924533"/>
            <a:ext cx="4232788" cy="1986680"/>
          </a:xfrm>
          <a:prstGeom prst="rect">
            <a:avLst/>
          </a:prstGeom>
        </p:spPr>
      </p:pic>
      <p:pic>
        <p:nvPicPr>
          <p:cNvPr id="769" name="Imagen 768">
            <a:extLst>
              <a:ext uri="{FF2B5EF4-FFF2-40B4-BE49-F238E27FC236}">
                <a16:creationId xmlns:a16="http://schemas.microsoft.com/office/drawing/2014/main" id="{F981B7BB-A4C2-BD62-EF1A-036B68A28F9A}"/>
              </a:ext>
            </a:extLst>
          </p:cNvPr>
          <p:cNvPicPr>
            <a:picLocks noChangeAspect="1"/>
          </p:cNvPicPr>
          <p:nvPr/>
        </p:nvPicPr>
        <p:blipFill>
          <a:blip r:embed="rId4"/>
          <a:stretch>
            <a:fillRect/>
          </a:stretch>
        </p:blipFill>
        <p:spPr>
          <a:xfrm>
            <a:off x="105216" y="2924533"/>
            <a:ext cx="4613391" cy="1986679"/>
          </a:xfrm>
          <a:prstGeom prst="rect">
            <a:avLst/>
          </a:prstGeom>
        </p:spPr>
      </p:pic>
      <p:sp>
        <p:nvSpPr>
          <p:cNvPr id="770" name="Google Shape;574;p35">
            <a:extLst>
              <a:ext uri="{FF2B5EF4-FFF2-40B4-BE49-F238E27FC236}">
                <a16:creationId xmlns:a16="http://schemas.microsoft.com/office/drawing/2014/main" id="{2C583252-2453-FA64-D3B4-61BE6DA45DEC}"/>
              </a:ext>
            </a:extLst>
          </p:cNvPr>
          <p:cNvSpPr txBox="1"/>
          <p:nvPr/>
        </p:nvSpPr>
        <p:spPr>
          <a:xfrm>
            <a:off x="4662685" y="2005229"/>
            <a:ext cx="919800" cy="43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dk1"/>
                </a:solidFill>
                <a:latin typeface="Poppins Black"/>
                <a:ea typeface="Poppins Black"/>
                <a:cs typeface="Poppins Black"/>
                <a:sym typeface="Poppins Black"/>
              </a:rPr>
              <a:t>12%</a:t>
            </a:r>
            <a:endParaRPr sz="2400" dirty="0">
              <a:solidFill>
                <a:schemeClr val="dk1"/>
              </a:solidFill>
              <a:latin typeface="Poppins Black"/>
              <a:ea typeface="Poppins Black"/>
              <a:cs typeface="Poppins Black"/>
              <a:sym typeface="Poppins Black"/>
            </a:endParaRPr>
          </a:p>
        </p:txBody>
      </p:sp>
      <p:grpSp>
        <p:nvGrpSpPr>
          <p:cNvPr id="771" name="Google Shape;575;p35">
            <a:extLst>
              <a:ext uri="{FF2B5EF4-FFF2-40B4-BE49-F238E27FC236}">
                <a16:creationId xmlns:a16="http://schemas.microsoft.com/office/drawing/2014/main" id="{E4A4558A-9C2F-C825-48E5-711DDD6ED76D}"/>
              </a:ext>
            </a:extLst>
          </p:cNvPr>
          <p:cNvGrpSpPr/>
          <p:nvPr/>
        </p:nvGrpSpPr>
        <p:grpSpPr>
          <a:xfrm>
            <a:off x="5582485" y="2070663"/>
            <a:ext cx="2526199" cy="239400"/>
            <a:chOff x="2009625" y="2573045"/>
            <a:chExt cx="2991000" cy="239400"/>
          </a:xfrm>
        </p:grpSpPr>
        <p:sp>
          <p:nvSpPr>
            <p:cNvPr id="772" name="Google Shape;576;p35">
              <a:extLst>
                <a:ext uri="{FF2B5EF4-FFF2-40B4-BE49-F238E27FC236}">
                  <a16:creationId xmlns:a16="http://schemas.microsoft.com/office/drawing/2014/main" id="{424CF3E4-825E-FA8B-BC70-008B2B84C590}"/>
                </a:ext>
              </a:extLst>
            </p:cNvPr>
            <p:cNvSpPr/>
            <p:nvPr/>
          </p:nvSpPr>
          <p:spPr>
            <a:xfrm>
              <a:off x="2009625" y="2573045"/>
              <a:ext cx="2991000" cy="2394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577;p35">
              <a:extLst>
                <a:ext uri="{FF2B5EF4-FFF2-40B4-BE49-F238E27FC236}">
                  <a16:creationId xmlns:a16="http://schemas.microsoft.com/office/drawing/2014/main" id="{37E17C8B-7202-DFB8-3E08-BB29CB6D318B}"/>
                </a:ext>
              </a:extLst>
            </p:cNvPr>
            <p:cNvSpPr/>
            <p:nvPr/>
          </p:nvSpPr>
          <p:spPr>
            <a:xfrm>
              <a:off x="2045952" y="2608851"/>
              <a:ext cx="496002" cy="169994"/>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578;p35">
            <a:extLst>
              <a:ext uri="{FF2B5EF4-FFF2-40B4-BE49-F238E27FC236}">
                <a16:creationId xmlns:a16="http://schemas.microsoft.com/office/drawing/2014/main" id="{B6D89FFF-410B-2262-EE8F-C3AC058A2019}"/>
              </a:ext>
            </a:extLst>
          </p:cNvPr>
          <p:cNvSpPr txBox="1"/>
          <p:nvPr/>
        </p:nvSpPr>
        <p:spPr>
          <a:xfrm>
            <a:off x="5522929" y="1577763"/>
            <a:ext cx="3756599"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Uso del Disco</a:t>
            </a:r>
            <a:endParaRPr dirty="0">
              <a:solidFill>
                <a:schemeClr val="dk1"/>
              </a:solidFill>
              <a:latin typeface="Poppins"/>
              <a:ea typeface="Poppins"/>
              <a:cs typeface="Poppins"/>
              <a:sym typeface="Poppins"/>
            </a:endParaRPr>
          </a:p>
        </p:txBody>
      </p:sp>
      <p:sp>
        <p:nvSpPr>
          <p:cNvPr id="775" name="Google Shape;574;p35">
            <a:extLst>
              <a:ext uri="{FF2B5EF4-FFF2-40B4-BE49-F238E27FC236}">
                <a16:creationId xmlns:a16="http://schemas.microsoft.com/office/drawing/2014/main" id="{F6A36BD7-19A8-5172-AB62-ADE5856DF5D6}"/>
              </a:ext>
            </a:extLst>
          </p:cNvPr>
          <p:cNvSpPr txBox="1"/>
          <p:nvPr/>
        </p:nvSpPr>
        <p:spPr>
          <a:xfrm>
            <a:off x="169152" y="1069449"/>
            <a:ext cx="919800" cy="43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dk1"/>
                </a:solidFill>
                <a:latin typeface="Poppins Black"/>
                <a:ea typeface="Poppins Black"/>
                <a:cs typeface="Poppins Black"/>
                <a:sym typeface="Poppins Black"/>
              </a:rPr>
              <a:t>65%</a:t>
            </a:r>
            <a:endParaRPr sz="2400" dirty="0">
              <a:solidFill>
                <a:schemeClr val="dk1"/>
              </a:solidFill>
              <a:latin typeface="Poppins Black"/>
              <a:ea typeface="Poppins Black"/>
              <a:cs typeface="Poppins Black"/>
              <a:sym typeface="Poppins Black"/>
            </a:endParaRPr>
          </a:p>
        </p:txBody>
      </p:sp>
      <p:grpSp>
        <p:nvGrpSpPr>
          <p:cNvPr id="776" name="Google Shape;575;p35">
            <a:extLst>
              <a:ext uri="{FF2B5EF4-FFF2-40B4-BE49-F238E27FC236}">
                <a16:creationId xmlns:a16="http://schemas.microsoft.com/office/drawing/2014/main" id="{6B230AC0-0E85-6013-E2DC-8EFCBCD97724}"/>
              </a:ext>
            </a:extLst>
          </p:cNvPr>
          <p:cNvGrpSpPr/>
          <p:nvPr/>
        </p:nvGrpSpPr>
        <p:grpSpPr>
          <a:xfrm>
            <a:off x="1148811" y="1211954"/>
            <a:ext cx="2526199" cy="239400"/>
            <a:chOff x="2009625" y="2573045"/>
            <a:chExt cx="2991000" cy="239400"/>
          </a:xfrm>
        </p:grpSpPr>
        <p:sp>
          <p:nvSpPr>
            <p:cNvPr id="777" name="Google Shape;576;p35">
              <a:extLst>
                <a:ext uri="{FF2B5EF4-FFF2-40B4-BE49-F238E27FC236}">
                  <a16:creationId xmlns:a16="http://schemas.microsoft.com/office/drawing/2014/main" id="{14E628F9-56EF-0322-2F2C-FDEF6F17EFAD}"/>
                </a:ext>
              </a:extLst>
            </p:cNvPr>
            <p:cNvSpPr/>
            <p:nvPr/>
          </p:nvSpPr>
          <p:spPr>
            <a:xfrm>
              <a:off x="2009625" y="2573045"/>
              <a:ext cx="2991000" cy="2394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577;p35">
              <a:extLst>
                <a:ext uri="{FF2B5EF4-FFF2-40B4-BE49-F238E27FC236}">
                  <a16:creationId xmlns:a16="http://schemas.microsoft.com/office/drawing/2014/main" id="{272FC31F-9458-25FF-3381-8DC5F949189B}"/>
                </a:ext>
              </a:extLst>
            </p:cNvPr>
            <p:cNvSpPr/>
            <p:nvPr/>
          </p:nvSpPr>
          <p:spPr>
            <a:xfrm>
              <a:off x="2045952" y="2631525"/>
              <a:ext cx="1863846" cy="14732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578;p35">
            <a:extLst>
              <a:ext uri="{FF2B5EF4-FFF2-40B4-BE49-F238E27FC236}">
                <a16:creationId xmlns:a16="http://schemas.microsoft.com/office/drawing/2014/main" id="{4367D8E0-EBC6-70C1-49F0-872CC59F40C9}"/>
              </a:ext>
            </a:extLst>
          </p:cNvPr>
          <p:cNvSpPr txBox="1"/>
          <p:nvPr/>
        </p:nvSpPr>
        <p:spPr>
          <a:xfrm>
            <a:off x="962008" y="698224"/>
            <a:ext cx="3756599"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Precisión del modelo </a:t>
            </a:r>
            <a:endParaRPr dirty="0">
              <a:solidFill>
                <a:schemeClr val="dk1"/>
              </a:solidFill>
              <a:latin typeface="Poppins"/>
              <a:ea typeface="Poppins"/>
              <a:cs typeface="Poppins"/>
              <a:sym typeface="Poppins"/>
            </a:endParaRPr>
          </a:p>
        </p:txBody>
      </p:sp>
      <p:sp>
        <p:nvSpPr>
          <p:cNvPr id="780" name="Google Shape;574;p35">
            <a:extLst>
              <a:ext uri="{FF2B5EF4-FFF2-40B4-BE49-F238E27FC236}">
                <a16:creationId xmlns:a16="http://schemas.microsoft.com/office/drawing/2014/main" id="{F8B20D21-51C3-98DC-9143-2528F230BCD0}"/>
              </a:ext>
            </a:extLst>
          </p:cNvPr>
          <p:cNvSpPr txBox="1"/>
          <p:nvPr/>
        </p:nvSpPr>
        <p:spPr>
          <a:xfrm>
            <a:off x="4693367" y="1074222"/>
            <a:ext cx="919800" cy="433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solidFill>
                  <a:schemeClr val="dk1"/>
                </a:solidFill>
                <a:latin typeface="Poppins Black"/>
                <a:ea typeface="Poppins Black"/>
                <a:cs typeface="Poppins Black"/>
                <a:sym typeface="Poppins Black"/>
              </a:rPr>
              <a:t>38%</a:t>
            </a:r>
            <a:endParaRPr sz="2400" dirty="0">
              <a:solidFill>
                <a:schemeClr val="dk1"/>
              </a:solidFill>
              <a:latin typeface="Poppins Black"/>
              <a:ea typeface="Poppins Black"/>
              <a:cs typeface="Poppins Black"/>
              <a:sym typeface="Poppins Black"/>
            </a:endParaRPr>
          </a:p>
        </p:txBody>
      </p:sp>
      <p:grpSp>
        <p:nvGrpSpPr>
          <p:cNvPr id="781" name="Google Shape;575;p35">
            <a:extLst>
              <a:ext uri="{FF2B5EF4-FFF2-40B4-BE49-F238E27FC236}">
                <a16:creationId xmlns:a16="http://schemas.microsoft.com/office/drawing/2014/main" id="{71CF46F1-A6F5-3F2A-6029-6364BBDA82DC}"/>
              </a:ext>
            </a:extLst>
          </p:cNvPr>
          <p:cNvGrpSpPr/>
          <p:nvPr/>
        </p:nvGrpSpPr>
        <p:grpSpPr>
          <a:xfrm>
            <a:off x="5582485" y="1166499"/>
            <a:ext cx="2526199" cy="239400"/>
            <a:chOff x="2009625" y="2573045"/>
            <a:chExt cx="2991000" cy="239400"/>
          </a:xfrm>
        </p:grpSpPr>
        <p:sp>
          <p:nvSpPr>
            <p:cNvPr id="782" name="Google Shape;576;p35">
              <a:extLst>
                <a:ext uri="{FF2B5EF4-FFF2-40B4-BE49-F238E27FC236}">
                  <a16:creationId xmlns:a16="http://schemas.microsoft.com/office/drawing/2014/main" id="{9C4507C7-3A58-E76A-6D1C-CD2D226B48B2}"/>
                </a:ext>
              </a:extLst>
            </p:cNvPr>
            <p:cNvSpPr/>
            <p:nvPr/>
          </p:nvSpPr>
          <p:spPr>
            <a:xfrm>
              <a:off x="2009625" y="2573045"/>
              <a:ext cx="2991000" cy="2394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577;p35">
              <a:extLst>
                <a:ext uri="{FF2B5EF4-FFF2-40B4-BE49-F238E27FC236}">
                  <a16:creationId xmlns:a16="http://schemas.microsoft.com/office/drawing/2014/main" id="{571DD1EF-B8B9-B9F9-6739-D6587FA6442A}"/>
                </a:ext>
              </a:extLst>
            </p:cNvPr>
            <p:cNvSpPr/>
            <p:nvPr/>
          </p:nvSpPr>
          <p:spPr>
            <a:xfrm>
              <a:off x="2045953" y="2618500"/>
              <a:ext cx="1022825" cy="160345"/>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578;p35">
            <a:extLst>
              <a:ext uri="{FF2B5EF4-FFF2-40B4-BE49-F238E27FC236}">
                <a16:creationId xmlns:a16="http://schemas.microsoft.com/office/drawing/2014/main" id="{50B5C3AC-1FE6-62C5-5EB3-6663C3AD46E7}"/>
              </a:ext>
            </a:extLst>
          </p:cNvPr>
          <p:cNvSpPr txBox="1"/>
          <p:nvPr/>
        </p:nvSpPr>
        <p:spPr>
          <a:xfrm>
            <a:off x="5522929" y="488812"/>
            <a:ext cx="1423562" cy="61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Poppins"/>
                <a:ea typeface="Poppins"/>
                <a:cs typeface="Poppins"/>
                <a:sym typeface="Poppins"/>
              </a:rPr>
              <a:t>Uso memoria</a:t>
            </a:r>
            <a:endParaRPr dirty="0">
              <a:solidFill>
                <a:schemeClr val="dk1"/>
              </a:solidFill>
              <a:latin typeface="Poppins"/>
              <a:ea typeface="Poppins"/>
              <a:cs typeface="Poppins"/>
              <a:sym typeface="Poppins"/>
            </a:endParaRPr>
          </a:p>
        </p:txBody>
      </p:sp>
      <p:sp>
        <p:nvSpPr>
          <p:cNvPr id="785" name="Google Shape;246;p28">
            <a:extLst>
              <a:ext uri="{FF2B5EF4-FFF2-40B4-BE49-F238E27FC236}">
                <a16:creationId xmlns:a16="http://schemas.microsoft.com/office/drawing/2014/main" id="{99EE117B-D694-A8AC-B0CB-40528000EF3E}"/>
              </a:ext>
            </a:extLst>
          </p:cNvPr>
          <p:cNvSpPr txBox="1">
            <a:spLocks/>
          </p:cNvSpPr>
          <p:nvPr/>
        </p:nvSpPr>
        <p:spPr>
          <a:xfrm>
            <a:off x="8350353" y="104357"/>
            <a:ext cx="712532"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60" name="Google Shape;1060;p47"/>
          <p:cNvSpPr/>
          <p:nvPr/>
        </p:nvSpPr>
        <p:spPr>
          <a:xfrm>
            <a:off x="720000" y="770352"/>
            <a:ext cx="3180948"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txBox="1">
            <a:spLocks noGrp="1"/>
          </p:cNvSpPr>
          <p:nvPr>
            <p:ph type="subTitle" idx="1"/>
          </p:nvPr>
        </p:nvSpPr>
        <p:spPr>
          <a:xfrm>
            <a:off x="846696" y="1074552"/>
            <a:ext cx="7450608" cy="3304805"/>
          </a:xfrm>
          <a:prstGeom prst="rect">
            <a:avLst/>
          </a:prstGeom>
        </p:spPr>
        <p:txBody>
          <a:bodyPr spcFirstLastPara="1" wrap="square" lIns="91425" tIns="91425" rIns="91425" bIns="91425" anchor="t" anchorCtr="0">
            <a:noAutofit/>
          </a:bodyPr>
          <a:lstStyle/>
          <a:p>
            <a:pPr marL="7938" indent="-7938" algn="just"/>
            <a:r>
              <a:rPr lang="es-ES" dirty="0"/>
              <a:t>Los resultados obtenidos indican que el modelo presenta una buena precisión para determinar el tratamiento silvicultural más adecuado según las características </a:t>
            </a:r>
            <a:r>
              <a:rPr lang="es-ES" dirty="0" err="1"/>
              <a:t>dasométricas</a:t>
            </a:r>
            <a:r>
              <a:rPr lang="es-ES" dirty="0"/>
              <a:t> y fitosanitarias evaluadas. No obstante, se identificaron áreas de oportunidad para optimizar el rendimiento del modelo, tales como la realización de pruebas más exhaustivas y la exploración de otros algoritmos que contribuyan a su mejora.</a:t>
            </a:r>
          </a:p>
          <a:p>
            <a:pPr marL="7938" indent="-7938" algn="just"/>
            <a:endParaRPr lang="es-ES" dirty="0"/>
          </a:p>
          <a:p>
            <a:pPr marL="7938" indent="-7938" algn="just"/>
            <a:r>
              <a:rPr lang="es-ES" dirty="0"/>
              <a:t>Además, surge la posibilidad de mejorar el servicio integrándolo al sistema actual de la entidad, permitiendo la validación de datos por parte de ingenieros. Esto facilitaría la optimización del modelo y una evaluación más sólida de la escalabilidad del sistema.</a:t>
            </a:r>
          </a:p>
        </p:txBody>
      </p:sp>
      <p:sp>
        <p:nvSpPr>
          <p:cNvPr id="1062" name="Google Shape;1062;p47"/>
          <p:cNvSpPr txBox="1">
            <a:spLocks noGrp="1"/>
          </p:cNvSpPr>
          <p:nvPr>
            <p:ph type="title"/>
          </p:nvPr>
        </p:nvSpPr>
        <p:spPr>
          <a:xfrm>
            <a:off x="720000" y="240112"/>
            <a:ext cx="7384239"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Conclusiones y Trabajo Futuro</a:t>
            </a:r>
            <a:endParaRPr dirty="0"/>
          </a:p>
        </p:txBody>
      </p:sp>
      <p:sp>
        <p:nvSpPr>
          <p:cNvPr id="2" name="Google Shape;246;p28">
            <a:extLst>
              <a:ext uri="{FF2B5EF4-FFF2-40B4-BE49-F238E27FC236}">
                <a16:creationId xmlns:a16="http://schemas.microsoft.com/office/drawing/2014/main" id="{981D49F2-9D97-5E50-4A24-F80F220A291E}"/>
              </a:ext>
            </a:extLst>
          </p:cNvPr>
          <p:cNvSpPr txBox="1">
            <a:spLocks/>
          </p:cNvSpPr>
          <p:nvPr/>
        </p:nvSpPr>
        <p:spPr>
          <a:xfrm>
            <a:off x="8310717" y="4693352"/>
            <a:ext cx="712532"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7" name="Google Shape;1457;p5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Referencias</a:t>
            </a:r>
            <a:endParaRPr dirty="0"/>
          </a:p>
        </p:txBody>
      </p:sp>
      <p:sp>
        <p:nvSpPr>
          <p:cNvPr id="3" name="Marcador de texto 2">
            <a:extLst>
              <a:ext uri="{FF2B5EF4-FFF2-40B4-BE49-F238E27FC236}">
                <a16:creationId xmlns:a16="http://schemas.microsoft.com/office/drawing/2014/main" id="{72FC0C94-1C3B-41D3-C5EF-65A3B16076C4}"/>
              </a:ext>
            </a:extLst>
          </p:cNvPr>
          <p:cNvSpPr>
            <a:spLocks noGrp="1"/>
          </p:cNvSpPr>
          <p:nvPr>
            <p:ph type="body" idx="2"/>
          </p:nvPr>
        </p:nvSpPr>
        <p:spPr>
          <a:xfrm>
            <a:off x="720000" y="1062000"/>
            <a:ext cx="7704000" cy="3923359"/>
          </a:xfrm>
        </p:spPr>
        <p:txBody>
          <a:bodyPr/>
          <a:lstStyle/>
          <a:p>
            <a:pPr marL="482600" indent="-342900">
              <a:buAutoNum type="arabicPeriod"/>
            </a:pPr>
            <a:r>
              <a:rPr lang="es-CO" sz="900" b="0" i="0" dirty="0">
                <a:solidFill>
                  <a:srgbClr val="666666"/>
                </a:solidFill>
                <a:effectLst/>
                <a:latin typeface="Arial" panose="020B0604020202020204" pitchFamily="34" charset="0"/>
              </a:rPr>
              <a:t>César de Lima Araújo, H., Silva </a:t>
            </a:r>
            <a:r>
              <a:rPr lang="es-CO" sz="900" b="0" i="0" dirty="0" err="1">
                <a:solidFill>
                  <a:srgbClr val="666666"/>
                </a:solidFill>
                <a:effectLst/>
                <a:latin typeface="Arial" panose="020B0604020202020204" pitchFamily="34" charset="0"/>
              </a:rPr>
              <a:t>Martins</a:t>
            </a:r>
            <a:r>
              <a:rPr lang="es-CO" sz="900" b="0" i="0" dirty="0">
                <a:solidFill>
                  <a:srgbClr val="666666"/>
                </a:solidFill>
                <a:effectLst/>
                <a:latin typeface="Arial" panose="020B0604020202020204" pitchFamily="34" charset="0"/>
              </a:rPr>
              <a:t>, F., </a:t>
            </a:r>
            <a:r>
              <a:rPr lang="es-CO" sz="900" b="0" i="0" dirty="0" err="1">
                <a:solidFill>
                  <a:srgbClr val="666666"/>
                </a:solidFill>
                <a:effectLst/>
                <a:latin typeface="Arial" panose="020B0604020202020204" pitchFamily="34" charset="0"/>
              </a:rPr>
              <a:t>Tucunduva</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Philippi</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Cortese</a:t>
            </a:r>
            <a:r>
              <a:rPr lang="es-CO" sz="900" b="0" i="0" dirty="0">
                <a:solidFill>
                  <a:srgbClr val="666666"/>
                </a:solidFill>
                <a:effectLst/>
                <a:latin typeface="Arial" panose="020B0604020202020204" pitchFamily="34" charset="0"/>
              </a:rPr>
              <a:t>, T., &amp; </a:t>
            </a:r>
            <a:r>
              <a:rPr lang="es-CO" sz="900" b="0" i="0" dirty="0" err="1">
                <a:solidFill>
                  <a:srgbClr val="666666"/>
                </a:solidFill>
                <a:effectLst/>
                <a:latin typeface="Arial" panose="020B0604020202020204" pitchFamily="34" charset="0"/>
              </a:rPr>
              <a:t>Locosselli</a:t>
            </a:r>
            <a:r>
              <a:rPr lang="es-CO" sz="900" b="0" i="0" dirty="0">
                <a:solidFill>
                  <a:srgbClr val="666666"/>
                </a:solidFill>
                <a:effectLst/>
                <a:latin typeface="Arial" panose="020B0604020202020204" pitchFamily="34" charset="0"/>
              </a:rPr>
              <a:t>, G. M. (2021). Artificial </a:t>
            </a:r>
            <a:r>
              <a:rPr lang="es-CO" sz="900" b="0" i="0" dirty="0" err="1">
                <a:solidFill>
                  <a:srgbClr val="666666"/>
                </a:solidFill>
                <a:effectLst/>
                <a:latin typeface="Arial" panose="020B0604020202020204" pitchFamily="34" charset="0"/>
              </a:rPr>
              <a:t>intelligence</a:t>
            </a:r>
            <a:r>
              <a:rPr lang="es-CO" sz="900" b="0" i="0" dirty="0">
                <a:solidFill>
                  <a:srgbClr val="666666"/>
                </a:solidFill>
                <a:effectLst/>
                <a:latin typeface="Arial" panose="020B0604020202020204" pitchFamily="34" charset="0"/>
              </a:rPr>
              <a:t> in </a:t>
            </a:r>
            <a:r>
              <a:rPr lang="es-CO" sz="900" b="0" i="0" dirty="0" err="1">
                <a:solidFill>
                  <a:srgbClr val="666666"/>
                </a:solidFill>
                <a:effectLst/>
                <a:latin typeface="Arial" panose="020B0604020202020204" pitchFamily="34" charset="0"/>
              </a:rPr>
              <a:t>urban</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forestry</a:t>
            </a:r>
            <a:r>
              <a:rPr lang="es-CO" sz="900" b="0" i="0" dirty="0">
                <a:solidFill>
                  <a:srgbClr val="666666"/>
                </a:solidFill>
                <a:effectLst/>
                <a:latin typeface="Arial" panose="020B0604020202020204" pitchFamily="34" charset="0"/>
              </a:rPr>
              <a:t>—A </a:t>
            </a:r>
            <a:r>
              <a:rPr lang="es-CO" sz="900" b="0" i="0" dirty="0" err="1">
                <a:solidFill>
                  <a:srgbClr val="666666"/>
                </a:solidFill>
                <a:effectLst/>
                <a:latin typeface="Arial" panose="020B0604020202020204" pitchFamily="34" charset="0"/>
              </a:rPr>
              <a:t>systematic</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review</a:t>
            </a:r>
            <a:r>
              <a:rPr lang="es-CO" sz="900" b="0" i="0" dirty="0">
                <a:solidFill>
                  <a:srgbClr val="666666"/>
                </a:solidFill>
                <a:effectLst/>
                <a:latin typeface="Arial" panose="020B0604020202020204" pitchFamily="34" charset="0"/>
              </a:rPr>
              <a:t>. In Urban </a:t>
            </a:r>
            <a:r>
              <a:rPr lang="es-CO" sz="900" b="0" i="0" dirty="0" err="1">
                <a:solidFill>
                  <a:srgbClr val="666666"/>
                </a:solidFill>
                <a:effectLst/>
                <a:latin typeface="Arial" panose="020B0604020202020204" pitchFamily="34" charset="0"/>
              </a:rPr>
              <a:t>Forestry</a:t>
            </a:r>
            <a:r>
              <a:rPr lang="es-CO" sz="900" b="0" i="0" dirty="0">
                <a:solidFill>
                  <a:srgbClr val="666666"/>
                </a:solidFill>
                <a:effectLst/>
                <a:latin typeface="Arial" panose="020B0604020202020204" pitchFamily="34" charset="0"/>
              </a:rPr>
              <a:t> &amp;</a:t>
            </a:r>
            <a:r>
              <a:rPr lang="es-CO" sz="900" b="0" i="0" dirty="0" err="1">
                <a:solidFill>
                  <a:srgbClr val="666666"/>
                </a:solidFill>
                <a:effectLst/>
                <a:latin typeface="Arial" panose="020B0604020202020204" pitchFamily="34" charset="0"/>
              </a:rPr>
              <a:t>amp</a:t>
            </a:r>
            <a:r>
              <a:rPr lang="es-CO" sz="900" b="0" i="0" dirty="0">
                <a:solidFill>
                  <a:srgbClr val="666666"/>
                </a:solidFill>
                <a:effectLst/>
                <a:latin typeface="Arial" panose="020B0604020202020204" pitchFamily="34" charset="0"/>
              </a:rPr>
              <a:t>; Urban </a:t>
            </a:r>
            <a:r>
              <a:rPr lang="es-CO" sz="900" b="0" i="0" dirty="0" err="1">
                <a:solidFill>
                  <a:srgbClr val="666666"/>
                </a:solidFill>
                <a:effectLst/>
                <a:latin typeface="Arial" panose="020B0604020202020204" pitchFamily="34" charset="0"/>
              </a:rPr>
              <a:t>Greening</a:t>
            </a:r>
            <a:r>
              <a:rPr lang="es-CO" sz="900" b="0" i="0" dirty="0">
                <a:solidFill>
                  <a:srgbClr val="666666"/>
                </a:solidFill>
                <a:effectLst/>
                <a:latin typeface="Arial" panose="020B0604020202020204" pitchFamily="34" charset="0"/>
              </a:rPr>
              <a:t> (Vol. 66, p. 127410). Elsevier BV. </a:t>
            </a:r>
            <a:r>
              <a:rPr lang="es-CO" sz="900" b="0" i="0" dirty="0">
                <a:solidFill>
                  <a:srgbClr val="666666"/>
                </a:solidFill>
                <a:effectLst/>
                <a:latin typeface="Arial" panose="020B0604020202020204" pitchFamily="34" charset="0"/>
                <a:hlinkClick r:id="rId3"/>
              </a:rPr>
              <a:t>https://doi.org/10.1016/j.ufug.2021.127410</a:t>
            </a:r>
            <a:endParaRPr lang="es-CO" sz="900" b="0" i="0" dirty="0">
              <a:solidFill>
                <a:srgbClr val="666666"/>
              </a:solidFill>
              <a:effectLst/>
              <a:latin typeface="Arial" panose="020B0604020202020204" pitchFamily="34" charset="0"/>
            </a:endParaRPr>
          </a:p>
          <a:p>
            <a:pPr marL="482600" indent="-342900">
              <a:buAutoNum type="arabicPeriod"/>
            </a:pPr>
            <a:r>
              <a:rPr lang="es-CO" sz="900" b="0" i="0" dirty="0">
                <a:solidFill>
                  <a:srgbClr val="666666"/>
                </a:solidFill>
                <a:effectLst/>
                <a:latin typeface="Arial" panose="020B0604020202020204" pitchFamily="34" charset="0"/>
              </a:rPr>
              <a:t>Wei, S., &amp; Cheng, S. (2022). </a:t>
            </a:r>
            <a:r>
              <a:rPr lang="es-CO" sz="900" b="0" i="0" dirty="0" err="1">
                <a:solidFill>
                  <a:srgbClr val="666666"/>
                </a:solidFill>
                <a:effectLst/>
                <a:latin typeface="Arial" panose="020B0604020202020204" pitchFamily="34" charset="0"/>
              </a:rPr>
              <a:t>An</a:t>
            </a:r>
            <a:r>
              <a:rPr lang="es-CO" sz="900" b="0" i="0" dirty="0">
                <a:solidFill>
                  <a:srgbClr val="666666"/>
                </a:solidFill>
                <a:effectLst/>
                <a:latin typeface="Arial" panose="020B0604020202020204" pitchFamily="34" charset="0"/>
              </a:rPr>
              <a:t> artificial </a:t>
            </a:r>
            <a:r>
              <a:rPr lang="es-CO" sz="900" b="0" i="0" dirty="0" err="1">
                <a:solidFill>
                  <a:srgbClr val="666666"/>
                </a:solidFill>
                <a:effectLst/>
                <a:latin typeface="Arial" panose="020B0604020202020204" pitchFamily="34" charset="0"/>
              </a:rPr>
              <a:t>intelligence</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approach</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for</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identifying</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efficient</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urban</a:t>
            </a:r>
            <a:r>
              <a:rPr lang="es-CO" sz="900" b="0" i="0" dirty="0">
                <a:solidFill>
                  <a:srgbClr val="666666"/>
                </a:solidFill>
                <a:effectLst/>
                <a:latin typeface="Arial" panose="020B0604020202020204" pitchFamily="34" charset="0"/>
              </a:rPr>
              <a:t> forest </a:t>
            </a:r>
            <a:r>
              <a:rPr lang="es-CO" sz="900" b="0" i="0" dirty="0" err="1">
                <a:solidFill>
                  <a:srgbClr val="666666"/>
                </a:solidFill>
                <a:effectLst/>
                <a:latin typeface="Arial" panose="020B0604020202020204" pitchFamily="34" charset="0"/>
              </a:rPr>
              <a:t>indicators</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on</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ecosystem</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service</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assessment</a:t>
            </a:r>
            <a:r>
              <a:rPr lang="es-CO" sz="900" b="0" i="0" dirty="0">
                <a:solidFill>
                  <a:srgbClr val="666666"/>
                </a:solidFill>
                <a:effectLst/>
                <a:latin typeface="Arial" panose="020B0604020202020204" pitchFamily="34" charset="0"/>
              </a:rPr>
              <a:t>. In </a:t>
            </a:r>
            <a:r>
              <a:rPr lang="es-CO" sz="900" b="0" i="0" dirty="0" err="1">
                <a:solidFill>
                  <a:srgbClr val="666666"/>
                </a:solidFill>
                <a:effectLst/>
                <a:latin typeface="Arial" panose="020B0604020202020204" pitchFamily="34" charset="0"/>
              </a:rPr>
              <a:t>Frontiers</a:t>
            </a:r>
            <a:r>
              <a:rPr lang="es-CO" sz="900" b="0" i="0" dirty="0">
                <a:solidFill>
                  <a:srgbClr val="666666"/>
                </a:solidFill>
                <a:effectLst/>
                <a:latin typeface="Arial" panose="020B0604020202020204" pitchFamily="34" charset="0"/>
              </a:rPr>
              <a:t> in </a:t>
            </a:r>
            <a:r>
              <a:rPr lang="es-CO" sz="900" b="0" i="0" dirty="0" err="1">
                <a:solidFill>
                  <a:srgbClr val="666666"/>
                </a:solidFill>
                <a:effectLst/>
                <a:latin typeface="Arial" panose="020B0604020202020204" pitchFamily="34" charset="0"/>
              </a:rPr>
              <a:t>Environmental</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Science</a:t>
            </a:r>
            <a:r>
              <a:rPr lang="es-CO" sz="900" b="0" i="0" dirty="0">
                <a:solidFill>
                  <a:srgbClr val="666666"/>
                </a:solidFill>
                <a:effectLst/>
                <a:latin typeface="Arial" panose="020B0604020202020204" pitchFamily="34" charset="0"/>
              </a:rPr>
              <a:t> (Vol. 10). </a:t>
            </a:r>
            <a:r>
              <a:rPr lang="es-CO" sz="900" b="0" i="0" dirty="0" err="1">
                <a:solidFill>
                  <a:srgbClr val="666666"/>
                </a:solidFill>
                <a:effectLst/>
                <a:latin typeface="Arial" panose="020B0604020202020204" pitchFamily="34" charset="0"/>
              </a:rPr>
              <a:t>Frontiers</a:t>
            </a:r>
            <a:r>
              <a:rPr lang="es-CO" sz="900" b="0" i="0" dirty="0">
                <a:solidFill>
                  <a:srgbClr val="666666"/>
                </a:solidFill>
                <a:effectLst/>
                <a:latin typeface="Arial" panose="020B0604020202020204" pitchFamily="34" charset="0"/>
              </a:rPr>
              <a:t> Media SA. </a:t>
            </a:r>
            <a:r>
              <a:rPr lang="es-CO" sz="900" b="0" i="0" dirty="0">
                <a:solidFill>
                  <a:srgbClr val="666666"/>
                </a:solidFill>
                <a:effectLst/>
                <a:latin typeface="Arial" panose="020B0604020202020204" pitchFamily="34" charset="0"/>
                <a:hlinkClick r:id="rId4"/>
              </a:rPr>
              <a:t>https://doi.org/10.3389/fenvs.2022.994389</a:t>
            </a:r>
            <a:endParaRPr lang="es-CO" sz="900" b="0" i="0" dirty="0">
              <a:solidFill>
                <a:srgbClr val="666666"/>
              </a:solidFill>
              <a:effectLst/>
              <a:latin typeface="Arial" panose="020B0604020202020204" pitchFamily="34" charset="0"/>
            </a:endParaRPr>
          </a:p>
          <a:p>
            <a:pPr marL="482600" indent="-342900">
              <a:buAutoNum type="arabicPeriod"/>
            </a:pPr>
            <a:r>
              <a:rPr lang="es-CO" sz="900" b="0" i="0" dirty="0" err="1">
                <a:solidFill>
                  <a:srgbClr val="666666"/>
                </a:solidFill>
                <a:effectLst/>
                <a:latin typeface="Arial" panose="020B0604020202020204" pitchFamily="34" charset="0"/>
              </a:rPr>
              <a:t>Nitoslawski</a:t>
            </a:r>
            <a:r>
              <a:rPr lang="es-CO" sz="900" b="0" i="0" dirty="0">
                <a:solidFill>
                  <a:srgbClr val="666666"/>
                </a:solidFill>
                <a:effectLst/>
                <a:latin typeface="Arial" panose="020B0604020202020204" pitchFamily="34" charset="0"/>
              </a:rPr>
              <a:t>, S. A., Galle, N. J., Van Den Bosch, C. K., &amp; </a:t>
            </a:r>
            <a:r>
              <a:rPr lang="es-CO" sz="900" b="0" i="0" dirty="0" err="1">
                <a:solidFill>
                  <a:srgbClr val="666666"/>
                </a:solidFill>
                <a:effectLst/>
                <a:latin typeface="Arial" panose="020B0604020202020204" pitchFamily="34" charset="0"/>
              </a:rPr>
              <a:t>Steenberg</a:t>
            </a:r>
            <a:r>
              <a:rPr lang="es-CO" sz="900" b="0" i="0" dirty="0">
                <a:solidFill>
                  <a:srgbClr val="666666"/>
                </a:solidFill>
                <a:effectLst/>
                <a:latin typeface="Arial" panose="020B0604020202020204" pitchFamily="34" charset="0"/>
              </a:rPr>
              <a:t>, J. W. N. (2019). </a:t>
            </a:r>
            <a:r>
              <a:rPr lang="es-CO" sz="900" b="0" i="0" dirty="0" err="1">
                <a:solidFill>
                  <a:srgbClr val="666666"/>
                </a:solidFill>
                <a:effectLst/>
                <a:latin typeface="Arial" panose="020B0604020202020204" pitchFamily="34" charset="0"/>
              </a:rPr>
              <a:t>Smarter</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ecosystems</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for</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smarter</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cities</a:t>
            </a:r>
            <a:r>
              <a:rPr lang="es-CO" sz="900" b="0" i="0" dirty="0">
                <a:solidFill>
                  <a:srgbClr val="666666"/>
                </a:solidFill>
                <a:effectLst/>
                <a:latin typeface="Arial" panose="020B0604020202020204" pitchFamily="34" charset="0"/>
              </a:rPr>
              <a:t>? A </a:t>
            </a:r>
            <a:r>
              <a:rPr lang="es-CO" sz="900" b="0" i="0" dirty="0" err="1">
                <a:solidFill>
                  <a:srgbClr val="666666"/>
                </a:solidFill>
                <a:effectLst/>
                <a:latin typeface="Arial" panose="020B0604020202020204" pitchFamily="34" charset="0"/>
              </a:rPr>
              <a:t>review</a:t>
            </a:r>
            <a:r>
              <a:rPr lang="es-CO" sz="900" b="0" i="0" dirty="0">
                <a:solidFill>
                  <a:srgbClr val="666666"/>
                </a:solidFill>
                <a:effectLst/>
                <a:latin typeface="Arial" panose="020B0604020202020204" pitchFamily="34" charset="0"/>
              </a:rPr>
              <a:t> of </a:t>
            </a:r>
            <a:r>
              <a:rPr lang="es-CO" sz="900" b="0" i="0" dirty="0" err="1">
                <a:solidFill>
                  <a:srgbClr val="666666"/>
                </a:solidFill>
                <a:effectLst/>
                <a:latin typeface="Arial" panose="020B0604020202020204" pitchFamily="34" charset="0"/>
              </a:rPr>
              <a:t>trends</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technologies</a:t>
            </a:r>
            <a:r>
              <a:rPr lang="es-CO" sz="900" b="0" i="0" dirty="0">
                <a:solidFill>
                  <a:srgbClr val="666666"/>
                </a:solidFill>
                <a:effectLst/>
                <a:latin typeface="Arial" panose="020B0604020202020204" pitchFamily="34" charset="0"/>
              </a:rPr>
              <a:t>, and </a:t>
            </a:r>
            <a:r>
              <a:rPr lang="es-CO" sz="900" b="0" i="0" dirty="0" err="1">
                <a:solidFill>
                  <a:srgbClr val="666666"/>
                </a:solidFill>
                <a:effectLst/>
                <a:latin typeface="Arial" panose="020B0604020202020204" pitchFamily="34" charset="0"/>
              </a:rPr>
              <a:t>turning</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points</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for</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smart</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urban</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forestry</a:t>
            </a:r>
            <a:r>
              <a:rPr lang="es-CO" sz="900" b="0" i="0" dirty="0">
                <a:solidFill>
                  <a:srgbClr val="666666"/>
                </a:solidFill>
                <a:effectLst/>
                <a:latin typeface="Arial" panose="020B0604020202020204" pitchFamily="34" charset="0"/>
              </a:rPr>
              <a:t>. In </a:t>
            </a:r>
            <a:r>
              <a:rPr lang="es-CO" sz="900" b="0" i="0" dirty="0" err="1">
                <a:solidFill>
                  <a:srgbClr val="666666"/>
                </a:solidFill>
                <a:effectLst/>
                <a:latin typeface="Arial" panose="020B0604020202020204" pitchFamily="34" charset="0"/>
              </a:rPr>
              <a:t>Sustainable</a:t>
            </a:r>
            <a:r>
              <a:rPr lang="es-CO" sz="900" b="0" i="0" dirty="0">
                <a:solidFill>
                  <a:srgbClr val="666666"/>
                </a:solidFill>
                <a:effectLst/>
                <a:latin typeface="Arial" panose="020B0604020202020204" pitchFamily="34" charset="0"/>
              </a:rPr>
              <a:t> </a:t>
            </a:r>
            <a:r>
              <a:rPr lang="es-CO" sz="900" b="0" i="0" dirty="0" err="1">
                <a:solidFill>
                  <a:srgbClr val="666666"/>
                </a:solidFill>
                <a:effectLst/>
                <a:latin typeface="Arial" panose="020B0604020202020204" pitchFamily="34" charset="0"/>
              </a:rPr>
              <a:t>Cities</a:t>
            </a:r>
            <a:r>
              <a:rPr lang="es-CO" sz="900" b="0" i="0" dirty="0">
                <a:solidFill>
                  <a:srgbClr val="666666"/>
                </a:solidFill>
                <a:effectLst/>
                <a:latin typeface="Arial" panose="020B0604020202020204" pitchFamily="34" charset="0"/>
              </a:rPr>
              <a:t> and </a:t>
            </a:r>
            <a:r>
              <a:rPr lang="es-CO" sz="900" b="0" i="0" dirty="0" err="1">
                <a:solidFill>
                  <a:srgbClr val="666666"/>
                </a:solidFill>
                <a:effectLst/>
                <a:latin typeface="Arial" panose="020B0604020202020204" pitchFamily="34" charset="0"/>
              </a:rPr>
              <a:t>Society</a:t>
            </a:r>
            <a:r>
              <a:rPr lang="es-CO" sz="900" b="0" i="0" dirty="0">
                <a:solidFill>
                  <a:srgbClr val="666666"/>
                </a:solidFill>
                <a:effectLst/>
                <a:latin typeface="Arial" panose="020B0604020202020204" pitchFamily="34" charset="0"/>
              </a:rPr>
              <a:t> (Vol. 51, p. 101770). Elsevier BV. </a:t>
            </a:r>
            <a:r>
              <a:rPr lang="es-CO" sz="900" b="0" i="0" dirty="0">
                <a:solidFill>
                  <a:srgbClr val="666666"/>
                </a:solidFill>
                <a:effectLst/>
                <a:latin typeface="Arial" panose="020B0604020202020204" pitchFamily="34" charset="0"/>
                <a:hlinkClick r:id="rId5"/>
              </a:rPr>
              <a:t>https://doi.org/10.1016/j.scs.2019.101770</a:t>
            </a:r>
            <a:endParaRPr lang="es-CO" sz="900" b="0" i="0" dirty="0">
              <a:solidFill>
                <a:srgbClr val="666666"/>
              </a:solidFill>
              <a:effectLst/>
              <a:latin typeface="Arial" panose="020B0604020202020204" pitchFamily="34" charset="0"/>
            </a:endParaRPr>
          </a:p>
          <a:p>
            <a:pPr marL="482600" indent="-342900">
              <a:buAutoNum type="arabicPeriod"/>
            </a:pPr>
            <a:r>
              <a:rPr lang="es-CO" sz="900" dirty="0">
                <a:solidFill>
                  <a:srgbClr val="666666"/>
                </a:solidFill>
                <a:latin typeface="Arial" panose="020B0604020202020204" pitchFamily="34" charset="0"/>
              </a:rPr>
              <a:t>Adriano </a:t>
            </a:r>
            <a:r>
              <a:rPr lang="es-CO" sz="900" dirty="0" err="1">
                <a:solidFill>
                  <a:srgbClr val="666666"/>
                </a:solidFill>
                <a:latin typeface="Arial" panose="020B0604020202020204" pitchFamily="34" charset="0"/>
              </a:rPr>
              <a:t>Bressane</a:t>
            </a:r>
            <a:r>
              <a:rPr lang="es-CO" sz="900" dirty="0">
                <a:solidFill>
                  <a:srgbClr val="666666"/>
                </a:solidFill>
                <a:latin typeface="Arial" panose="020B0604020202020204" pitchFamily="34" charset="0"/>
              </a:rPr>
              <a:t> et al. “</a:t>
            </a:r>
            <a:r>
              <a:rPr lang="es-CO" sz="900" dirty="0" err="1">
                <a:solidFill>
                  <a:srgbClr val="666666"/>
                </a:solidFill>
                <a:latin typeface="Arial" panose="020B0604020202020204" pitchFamily="34" charset="0"/>
              </a:rPr>
              <a:t>Intelligent</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nature-based</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solutions</a:t>
            </a:r>
            <a:r>
              <a:rPr lang="es-CO" sz="900" dirty="0">
                <a:solidFill>
                  <a:srgbClr val="666666"/>
                </a:solidFill>
                <a:latin typeface="Arial" panose="020B0604020202020204" pitchFamily="34" charset="0"/>
              </a:rPr>
              <a:t> in </a:t>
            </a:r>
            <a:r>
              <a:rPr lang="es-CO" sz="900" dirty="0" err="1">
                <a:solidFill>
                  <a:srgbClr val="666666"/>
                </a:solidFill>
                <a:latin typeface="Arial" panose="020B0604020202020204" pitchFamily="34" charset="0"/>
              </a:rPr>
              <a:t>the</a:t>
            </a:r>
            <a:r>
              <a:rPr lang="es-CO" sz="900" dirty="0">
                <a:solidFill>
                  <a:srgbClr val="666666"/>
                </a:solidFill>
                <a:latin typeface="Arial" panose="020B0604020202020204" pitchFamily="34" charset="0"/>
              </a:rPr>
              <a:t> 1st </a:t>
            </a:r>
            <a:r>
              <a:rPr lang="es-CO" sz="900" dirty="0" err="1">
                <a:solidFill>
                  <a:srgbClr val="666666"/>
                </a:solidFill>
                <a:latin typeface="Arial" panose="020B0604020202020204" pitchFamily="34" charset="0"/>
              </a:rPr>
              <a:t>smart</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sustainable</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Brazilian</a:t>
            </a:r>
            <a:r>
              <a:rPr lang="es-CO" sz="900" dirty="0">
                <a:solidFill>
                  <a:srgbClr val="666666"/>
                </a:solidFill>
                <a:latin typeface="Arial" panose="020B0604020202020204" pitchFamily="34" charset="0"/>
              </a:rPr>
              <a:t> City: Insights and </a:t>
            </a:r>
            <a:r>
              <a:rPr lang="es-CO" sz="900" dirty="0" err="1">
                <a:solidFill>
                  <a:srgbClr val="666666"/>
                </a:solidFill>
                <a:latin typeface="Arial" panose="020B0604020202020204" pitchFamily="34" charset="0"/>
              </a:rPr>
              <a:t>lessons</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learned</a:t>
            </a:r>
            <a:r>
              <a:rPr lang="es-CO" sz="900" dirty="0">
                <a:solidFill>
                  <a:srgbClr val="666666"/>
                </a:solidFill>
                <a:latin typeface="Arial" panose="020B0604020202020204" pitchFamily="34" charset="0"/>
              </a:rPr>
              <a:t>”.En: </a:t>
            </a:r>
            <a:r>
              <a:rPr lang="es-CO" sz="900" dirty="0" err="1">
                <a:solidFill>
                  <a:srgbClr val="666666"/>
                </a:solidFill>
                <a:latin typeface="Arial" panose="020B0604020202020204" pitchFamily="34" charset="0"/>
              </a:rPr>
              <a:t>Nature</a:t>
            </a:r>
            <a:r>
              <a:rPr lang="es-CO" sz="900" dirty="0">
                <a:solidFill>
                  <a:srgbClr val="666666"/>
                </a:solidFill>
                <a:latin typeface="Arial" panose="020B0604020202020204" pitchFamily="34" charset="0"/>
              </a:rPr>
              <a:t>-Based </a:t>
            </a:r>
            <a:r>
              <a:rPr lang="es-CO" sz="900" dirty="0" err="1">
                <a:solidFill>
                  <a:srgbClr val="666666"/>
                </a:solidFill>
                <a:latin typeface="Arial" panose="020B0604020202020204" pitchFamily="34" charset="0"/>
              </a:rPr>
              <a:t>Solutions</a:t>
            </a:r>
            <a:r>
              <a:rPr lang="es-CO" sz="900" dirty="0">
                <a:solidFill>
                  <a:srgbClr val="666666"/>
                </a:solidFill>
                <a:latin typeface="Arial" panose="020B0604020202020204" pitchFamily="34" charset="0"/>
              </a:rPr>
              <a:t> 6 (dic. de 2024),pág. 100161. </a:t>
            </a:r>
            <a:r>
              <a:rPr lang="es-CO" sz="900" dirty="0" err="1">
                <a:solidFill>
                  <a:srgbClr val="666666"/>
                </a:solidFill>
                <a:latin typeface="Arial" panose="020B0604020202020204" pitchFamily="34" charset="0"/>
              </a:rPr>
              <a:t>issn</a:t>
            </a:r>
            <a:r>
              <a:rPr lang="es-CO" sz="900" dirty="0">
                <a:solidFill>
                  <a:srgbClr val="666666"/>
                </a:solidFill>
                <a:latin typeface="Arial" panose="020B0604020202020204" pitchFamily="34" charset="0"/>
              </a:rPr>
              <a:t>: 2772-4115. </a:t>
            </a:r>
            <a:r>
              <a:rPr lang="es-CO" sz="900" dirty="0" err="1">
                <a:solidFill>
                  <a:srgbClr val="666666"/>
                </a:solidFill>
                <a:latin typeface="Arial" panose="020B0604020202020204" pitchFamily="34" charset="0"/>
              </a:rPr>
              <a:t>doi</a:t>
            </a:r>
            <a:r>
              <a:rPr lang="es-CO" sz="900" dirty="0">
                <a:solidFill>
                  <a:srgbClr val="666666"/>
                </a:solidFill>
                <a:latin typeface="Arial" panose="020B0604020202020204" pitchFamily="34" charset="0"/>
              </a:rPr>
              <a:t>: 10 . 1016 /j.nbsj.2024.100161. url: </a:t>
            </a:r>
            <a:r>
              <a:rPr lang="es-CO" sz="900" dirty="0">
                <a:solidFill>
                  <a:srgbClr val="666666"/>
                </a:solidFill>
                <a:latin typeface="Arial" panose="020B0604020202020204" pitchFamily="34" charset="0"/>
                <a:hlinkClick r:id="rId6"/>
              </a:rPr>
              <a:t>http://dx.doi.org/10.1016/j.nbsj.2024.100161</a:t>
            </a:r>
            <a:r>
              <a:rPr lang="es-CO" sz="900" dirty="0">
                <a:solidFill>
                  <a:srgbClr val="666666"/>
                </a:solidFill>
                <a:latin typeface="Arial" panose="020B0604020202020204" pitchFamily="34" charset="0"/>
              </a:rPr>
              <a:t>.</a:t>
            </a:r>
          </a:p>
          <a:p>
            <a:pPr marL="482600" indent="-342900">
              <a:buAutoNum type="arabicPeriod"/>
            </a:pPr>
            <a:r>
              <a:rPr lang="es-CO" sz="900" dirty="0">
                <a:solidFill>
                  <a:srgbClr val="666666"/>
                </a:solidFill>
                <a:latin typeface="Arial" panose="020B0604020202020204" pitchFamily="34" charset="0"/>
              </a:rPr>
              <a:t>A. Hornero et al. “</a:t>
            </a:r>
            <a:r>
              <a:rPr lang="es-CO" sz="900" dirty="0" err="1">
                <a:solidFill>
                  <a:srgbClr val="666666"/>
                </a:solidFill>
                <a:latin typeface="Arial" panose="020B0604020202020204" pitchFamily="34" charset="0"/>
              </a:rPr>
              <a:t>Detection</a:t>
            </a:r>
            <a:r>
              <a:rPr lang="es-CO" sz="900" dirty="0">
                <a:solidFill>
                  <a:srgbClr val="666666"/>
                </a:solidFill>
                <a:latin typeface="Arial" panose="020B0604020202020204" pitchFamily="34" charset="0"/>
              </a:rPr>
              <a:t> of </a:t>
            </a:r>
            <a:r>
              <a:rPr lang="es-CO" sz="900" dirty="0" err="1">
                <a:solidFill>
                  <a:srgbClr val="666666"/>
                </a:solidFill>
                <a:latin typeface="Arial" panose="020B0604020202020204" pitchFamily="34" charset="0"/>
              </a:rPr>
              <a:t>oak</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declineusing</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radiative</a:t>
            </a:r>
            <a:r>
              <a:rPr lang="es-CO" sz="900" dirty="0">
                <a:solidFill>
                  <a:srgbClr val="666666"/>
                </a:solidFill>
                <a:latin typeface="Arial" panose="020B0604020202020204" pitchFamily="34" charset="0"/>
              </a:rPr>
              <a:t> transfer </a:t>
            </a:r>
            <a:r>
              <a:rPr lang="es-CO" sz="900" dirty="0" err="1">
                <a:solidFill>
                  <a:srgbClr val="666666"/>
                </a:solidFill>
                <a:latin typeface="Arial" panose="020B0604020202020204" pitchFamily="34" charset="0"/>
              </a:rPr>
              <a:t>modelling</a:t>
            </a:r>
            <a:r>
              <a:rPr lang="es-CO" sz="900" dirty="0">
                <a:solidFill>
                  <a:srgbClr val="666666"/>
                </a:solidFill>
                <a:latin typeface="Arial" panose="020B0604020202020204" pitchFamily="34" charset="0"/>
              </a:rPr>
              <a:t> and machi-</a:t>
            </a:r>
            <a:r>
              <a:rPr lang="es-CO" sz="900" dirty="0" err="1">
                <a:solidFill>
                  <a:srgbClr val="666666"/>
                </a:solidFill>
                <a:latin typeface="Arial" panose="020B0604020202020204" pitchFamily="34" charset="0"/>
              </a:rPr>
              <a:t>ne</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learning</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from</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multispectral</a:t>
            </a:r>
            <a:r>
              <a:rPr lang="es-CO" sz="900" dirty="0">
                <a:solidFill>
                  <a:srgbClr val="666666"/>
                </a:solidFill>
                <a:latin typeface="Arial" panose="020B0604020202020204" pitchFamily="34" charset="0"/>
              </a:rPr>
              <a:t> and </a:t>
            </a:r>
            <a:r>
              <a:rPr lang="es-CO" sz="900" dirty="0" err="1">
                <a:solidFill>
                  <a:srgbClr val="666666"/>
                </a:solidFill>
                <a:latin typeface="Arial" panose="020B0604020202020204" pitchFamily="34" charset="0"/>
              </a:rPr>
              <a:t>thermalRPAS</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imagery</a:t>
            </a:r>
            <a:r>
              <a:rPr lang="es-CO" sz="900" dirty="0">
                <a:solidFill>
                  <a:srgbClr val="666666"/>
                </a:solidFill>
                <a:latin typeface="Arial" panose="020B0604020202020204" pitchFamily="34" charset="0"/>
              </a:rPr>
              <a:t>”. En: International </a:t>
            </a:r>
            <a:r>
              <a:rPr lang="es-CO" sz="900" dirty="0" err="1">
                <a:solidFill>
                  <a:srgbClr val="666666"/>
                </a:solidFill>
                <a:latin typeface="Arial" panose="020B0604020202020204" pitchFamily="34" charset="0"/>
              </a:rPr>
              <a:t>Journal</a:t>
            </a:r>
            <a:r>
              <a:rPr lang="es-CO" sz="900" dirty="0">
                <a:solidFill>
                  <a:srgbClr val="666666"/>
                </a:solidFill>
                <a:latin typeface="Arial" panose="020B0604020202020204" pitchFamily="34" charset="0"/>
              </a:rPr>
              <a:t> of </a:t>
            </a:r>
            <a:r>
              <a:rPr lang="es-CO" sz="900" dirty="0" err="1">
                <a:solidFill>
                  <a:srgbClr val="666666"/>
                </a:solidFill>
                <a:latin typeface="Arial" panose="020B0604020202020204" pitchFamily="34" charset="0"/>
              </a:rPr>
              <a:t>Ap-plied</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Earth</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Observation</a:t>
            </a:r>
            <a:r>
              <a:rPr lang="es-CO" sz="900" dirty="0">
                <a:solidFill>
                  <a:srgbClr val="666666"/>
                </a:solidFill>
                <a:latin typeface="Arial" panose="020B0604020202020204" pitchFamily="34" charset="0"/>
              </a:rPr>
              <a:t> and </a:t>
            </a:r>
            <a:r>
              <a:rPr lang="es-CO" sz="900" dirty="0" err="1">
                <a:solidFill>
                  <a:srgbClr val="666666"/>
                </a:solidFill>
                <a:latin typeface="Arial" panose="020B0604020202020204" pitchFamily="34" charset="0"/>
              </a:rPr>
              <a:t>Geoinformation</a:t>
            </a:r>
            <a:r>
              <a:rPr lang="es-CO" sz="900" dirty="0">
                <a:solidFill>
                  <a:srgbClr val="666666"/>
                </a:solidFill>
                <a:latin typeface="Arial" panose="020B0604020202020204" pitchFamily="34" charset="0"/>
              </a:rPr>
              <a:t> 127(mar. de 2024), pág. 103679. </a:t>
            </a:r>
            <a:r>
              <a:rPr lang="es-CO" sz="900" dirty="0" err="1">
                <a:solidFill>
                  <a:srgbClr val="666666"/>
                </a:solidFill>
                <a:latin typeface="Arial" panose="020B0604020202020204" pitchFamily="34" charset="0"/>
              </a:rPr>
              <a:t>issn</a:t>
            </a:r>
            <a:r>
              <a:rPr lang="es-CO" sz="900" dirty="0">
                <a:solidFill>
                  <a:srgbClr val="666666"/>
                </a:solidFill>
                <a:latin typeface="Arial" panose="020B0604020202020204" pitchFamily="34" charset="0"/>
              </a:rPr>
              <a:t>: 1569-8432.doi: 10.1016/j.jag.2024.103679. url: </a:t>
            </a:r>
            <a:r>
              <a:rPr lang="es-CO" sz="900" dirty="0">
                <a:solidFill>
                  <a:srgbClr val="666666"/>
                </a:solidFill>
                <a:latin typeface="Arial" panose="020B0604020202020204" pitchFamily="34" charset="0"/>
                <a:hlinkClick r:id="rId7"/>
              </a:rPr>
              <a:t>http://dx.doi.org/10.1016/j.jag.2024.103679</a:t>
            </a:r>
            <a:endParaRPr lang="es-CO" sz="900" dirty="0">
              <a:solidFill>
                <a:srgbClr val="666666"/>
              </a:solidFill>
              <a:latin typeface="Arial" panose="020B0604020202020204" pitchFamily="34" charset="0"/>
            </a:endParaRPr>
          </a:p>
          <a:p>
            <a:pPr marL="482600" indent="-342900">
              <a:buAutoNum type="arabicPeriod"/>
            </a:pPr>
            <a:r>
              <a:rPr lang="es-CO" sz="900" dirty="0">
                <a:solidFill>
                  <a:srgbClr val="666666"/>
                </a:solidFill>
                <a:latin typeface="Arial" panose="020B0604020202020204" pitchFamily="34" charset="0"/>
              </a:rPr>
              <a:t>N. S. </a:t>
            </a:r>
            <a:r>
              <a:rPr lang="es-CO" sz="900" dirty="0" err="1">
                <a:solidFill>
                  <a:srgbClr val="666666"/>
                </a:solidFill>
                <a:latin typeface="Arial" panose="020B0604020202020204" pitchFamily="34" charset="0"/>
              </a:rPr>
              <a:t>Chougule</a:t>
            </a:r>
            <a:r>
              <a:rPr lang="es-CO" sz="900" dirty="0">
                <a:solidFill>
                  <a:srgbClr val="666666"/>
                </a:solidFill>
                <a:latin typeface="Arial" panose="020B0604020202020204" pitchFamily="34" charset="0"/>
              </a:rPr>
              <a:t>, C. J. </a:t>
            </a:r>
            <a:r>
              <a:rPr lang="es-CO" sz="900" dirty="0" err="1">
                <a:solidFill>
                  <a:srgbClr val="666666"/>
                </a:solidFill>
                <a:latin typeface="Arial" panose="020B0604020202020204" pitchFamily="34" charset="0"/>
              </a:rPr>
              <a:t>Awati</a:t>
            </a:r>
            <a:r>
              <a:rPr lang="es-CO" sz="900" dirty="0">
                <a:solidFill>
                  <a:srgbClr val="666666"/>
                </a:solidFill>
                <a:latin typeface="Arial" panose="020B0604020202020204" pitchFamily="34" charset="0"/>
              </a:rPr>
              <a:t> and R. </a:t>
            </a:r>
            <a:r>
              <a:rPr lang="es-CO" sz="900" dirty="0" err="1">
                <a:solidFill>
                  <a:srgbClr val="666666"/>
                </a:solidFill>
                <a:latin typeface="Arial" panose="020B0604020202020204" pitchFamily="34" charset="0"/>
              </a:rPr>
              <a:t>Deshmukh</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Using</a:t>
            </a:r>
            <a:r>
              <a:rPr lang="es-CO" sz="900" dirty="0">
                <a:solidFill>
                  <a:srgbClr val="666666"/>
                </a:solidFill>
                <a:latin typeface="Arial" panose="020B0604020202020204" pitchFamily="34" charset="0"/>
              </a:rPr>
              <a:t> AWS </a:t>
            </a:r>
            <a:r>
              <a:rPr lang="es-CO" sz="900" dirty="0" err="1">
                <a:solidFill>
                  <a:srgbClr val="666666"/>
                </a:solidFill>
                <a:latin typeface="Arial" panose="020B0604020202020204" pitchFamily="34" charset="0"/>
              </a:rPr>
              <a:t>SageMaker</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to</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Deploy</a:t>
            </a:r>
            <a:r>
              <a:rPr lang="es-CO" sz="900" dirty="0">
                <a:solidFill>
                  <a:srgbClr val="666666"/>
                </a:solidFill>
                <a:latin typeface="Arial" panose="020B0604020202020204" pitchFamily="34" charset="0"/>
              </a:rPr>
              <a:t> ML </a:t>
            </a:r>
            <a:r>
              <a:rPr lang="es-CO" sz="900" dirty="0" err="1">
                <a:solidFill>
                  <a:srgbClr val="666666"/>
                </a:solidFill>
                <a:latin typeface="Arial" panose="020B0604020202020204" pitchFamily="34" charset="0"/>
              </a:rPr>
              <a:t>Credit</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Card</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Fraud</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Detection</a:t>
            </a:r>
            <a:r>
              <a:rPr lang="es-CO" sz="900" dirty="0">
                <a:solidFill>
                  <a:srgbClr val="666666"/>
                </a:solidFill>
                <a:latin typeface="Arial" panose="020B0604020202020204" pitchFamily="34" charset="0"/>
              </a:rPr>
              <a:t> Model," 2024 5th International </a:t>
            </a:r>
            <a:r>
              <a:rPr lang="es-CO" sz="900" dirty="0" err="1">
                <a:solidFill>
                  <a:srgbClr val="666666"/>
                </a:solidFill>
                <a:latin typeface="Arial" panose="020B0604020202020204" pitchFamily="34" charset="0"/>
              </a:rPr>
              <a:t>Conference</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on</a:t>
            </a:r>
            <a:r>
              <a:rPr lang="es-CO" sz="900" dirty="0">
                <a:solidFill>
                  <a:srgbClr val="666666"/>
                </a:solidFill>
                <a:latin typeface="Arial" panose="020B0604020202020204" pitchFamily="34" charset="0"/>
              </a:rPr>
              <a:t> Mobile Computing and </a:t>
            </a:r>
            <a:r>
              <a:rPr lang="es-CO" sz="900" dirty="0" err="1">
                <a:solidFill>
                  <a:srgbClr val="666666"/>
                </a:solidFill>
                <a:latin typeface="Arial" panose="020B0604020202020204" pitchFamily="34" charset="0"/>
              </a:rPr>
              <a:t>Sustainable</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Informatics</a:t>
            </a:r>
            <a:r>
              <a:rPr lang="es-CO" sz="900" dirty="0">
                <a:solidFill>
                  <a:srgbClr val="666666"/>
                </a:solidFill>
                <a:latin typeface="Arial" panose="020B0604020202020204" pitchFamily="34" charset="0"/>
              </a:rPr>
              <a:t> (ICMCSI), </a:t>
            </a:r>
            <a:r>
              <a:rPr lang="es-CO" sz="900" dirty="0" err="1">
                <a:solidFill>
                  <a:srgbClr val="666666"/>
                </a:solidFill>
                <a:latin typeface="Arial" panose="020B0604020202020204" pitchFamily="34" charset="0"/>
              </a:rPr>
              <a:t>Lalitpur</a:t>
            </a:r>
            <a:r>
              <a:rPr lang="es-CO" sz="900" dirty="0">
                <a:solidFill>
                  <a:srgbClr val="666666"/>
                </a:solidFill>
                <a:latin typeface="Arial" panose="020B0604020202020204" pitchFamily="34" charset="0"/>
              </a:rPr>
              <a:t>, Nepal, 2024, pp. 150-156, </a:t>
            </a:r>
            <a:r>
              <a:rPr lang="es-CO" sz="900" dirty="0" err="1">
                <a:solidFill>
                  <a:srgbClr val="666666"/>
                </a:solidFill>
                <a:latin typeface="Arial" panose="020B0604020202020204" pitchFamily="34" charset="0"/>
              </a:rPr>
              <a:t>doi</a:t>
            </a:r>
            <a:r>
              <a:rPr lang="es-CO" sz="900" dirty="0">
                <a:solidFill>
                  <a:srgbClr val="666666"/>
                </a:solidFill>
                <a:latin typeface="Arial" panose="020B0604020202020204" pitchFamily="34" charset="0"/>
              </a:rPr>
              <a:t>: 10.1109/ICMCSI61536.2024.00029. </a:t>
            </a:r>
          </a:p>
          <a:p>
            <a:pPr marL="482600" indent="-342900">
              <a:buAutoNum type="arabicPeriod"/>
            </a:pPr>
            <a:r>
              <a:rPr lang="es-CO" sz="900" dirty="0">
                <a:solidFill>
                  <a:srgbClr val="666666"/>
                </a:solidFill>
                <a:latin typeface="Arial" panose="020B0604020202020204" pitchFamily="34" charset="0"/>
              </a:rPr>
              <a:t>Choi, W., Choi, T., &amp; </a:t>
            </a:r>
            <a:r>
              <a:rPr lang="es-CO" sz="900" dirty="0" err="1">
                <a:solidFill>
                  <a:srgbClr val="666666"/>
                </a:solidFill>
                <a:latin typeface="Arial" panose="020B0604020202020204" pitchFamily="34" charset="0"/>
              </a:rPr>
              <a:t>Heo</a:t>
            </a:r>
            <a:r>
              <a:rPr lang="es-CO" sz="900" dirty="0">
                <a:solidFill>
                  <a:srgbClr val="666666"/>
                </a:solidFill>
                <a:latin typeface="Arial" panose="020B0604020202020204" pitchFamily="34" charset="0"/>
              </a:rPr>
              <a:t>, S. (2023). A Comparative </a:t>
            </a:r>
            <a:r>
              <a:rPr lang="es-CO" sz="900" dirty="0" err="1">
                <a:solidFill>
                  <a:srgbClr val="666666"/>
                </a:solidFill>
                <a:latin typeface="Arial" panose="020B0604020202020204" pitchFamily="34" charset="0"/>
              </a:rPr>
              <a:t>Study</a:t>
            </a:r>
            <a:r>
              <a:rPr lang="es-CO" sz="900" dirty="0">
                <a:solidFill>
                  <a:srgbClr val="666666"/>
                </a:solidFill>
                <a:latin typeface="Arial" panose="020B0604020202020204" pitchFamily="34" charset="0"/>
              </a:rPr>
              <a:t> of </a:t>
            </a:r>
            <a:r>
              <a:rPr lang="es-CO" sz="900" dirty="0" err="1">
                <a:solidFill>
                  <a:srgbClr val="666666"/>
                </a:solidFill>
                <a:latin typeface="Arial" panose="020B0604020202020204" pitchFamily="34" charset="0"/>
              </a:rPr>
              <a:t>Automated</a:t>
            </a:r>
            <a:r>
              <a:rPr lang="es-CO" sz="900" dirty="0">
                <a:solidFill>
                  <a:srgbClr val="666666"/>
                </a:solidFill>
                <a:latin typeface="Arial" panose="020B0604020202020204" pitchFamily="34" charset="0"/>
              </a:rPr>
              <a:t> Machine Learning </a:t>
            </a:r>
            <a:r>
              <a:rPr lang="es-CO" sz="900" dirty="0" err="1">
                <a:solidFill>
                  <a:srgbClr val="666666"/>
                </a:solidFill>
                <a:latin typeface="Arial" panose="020B0604020202020204" pitchFamily="34" charset="0"/>
              </a:rPr>
              <a:t>Platforms</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for</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Exercise</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Anthropometry</a:t>
            </a:r>
            <a:r>
              <a:rPr lang="es-CO" sz="900" dirty="0">
                <a:solidFill>
                  <a:srgbClr val="666666"/>
                </a:solidFill>
                <a:latin typeface="Arial" panose="020B0604020202020204" pitchFamily="34" charset="0"/>
              </a:rPr>
              <a:t>-Based </a:t>
            </a:r>
            <a:r>
              <a:rPr lang="es-CO" sz="900" dirty="0" err="1">
                <a:solidFill>
                  <a:srgbClr val="666666"/>
                </a:solidFill>
                <a:latin typeface="Arial" panose="020B0604020202020204" pitchFamily="34" charset="0"/>
              </a:rPr>
              <a:t>Typology</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Analysis</a:t>
            </a:r>
            <a:r>
              <a:rPr lang="es-CO" sz="900" dirty="0">
                <a:solidFill>
                  <a:srgbClr val="666666"/>
                </a:solidFill>
                <a:latin typeface="Arial" panose="020B0604020202020204" pitchFamily="34" charset="0"/>
              </a:rPr>
              <a:t>: Performance </a:t>
            </a:r>
            <a:r>
              <a:rPr lang="es-CO" sz="900" dirty="0" err="1">
                <a:solidFill>
                  <a:srgbClr val="666666"/>
                </a:solidFill>
                <a:latin typeface="Arial" panose="020B0604020202020204" pitchFamily="34" charset="0"/>
              </a:rPr>
              <a:t>Evaluation</a:t>
            </a:r>
            <a:r>
              <a:rPr lang="es-CO" sz="900" dirty="0">
                <a:solidFill>
                  <a:srgbClr val="666666"/>
                </a:solidFill>
                <a:latin typeface="Arial" panose="020B0604020202020204" pitchFamily="34" charset="0"/>
              </a:rPr>
              <a:t> of AWS </a:t>
            </a:r>
            <a:r>
              <a:rPr lang="es-CO" sz="900" dirty="0" err="1">
                <a:solidFill>
                  <a:srgbClr val="666666"/>
                </a:solidFill>
                <a:latin typeface="Arial" panose="020B0604020202020204" pitchFamily="34" charset="0"/>
              </a:rPr>
              <a:t>SageMaker</a:t>
            </a:r>
            <a:r>
              <a:rPr lang="es-CO" sz="900" dirty="0">
                <a:solidFill>
                  <a:srgbClr val="666666"/>
                </a:solidFill>
                <a:latin typeface="Arial" panose="020B0604020202020204" pitchFamily="34" charset="0"/>
              </a:rPr>
              <a:t>, GCP </a:t>
            </a:r>
            <a:r>
              <a:rPr lang="es-CO" sz="900" dirty="0" err="1">
                <a:solidFill>
                  <a:srgbClr val="666666"/>
                </a:solidFill>
                <a:latin typeface="Arial" panose="020B0604020202020204" pitchFamily="34" charset="0"/>
              </a:rPr>
              <a:t>VertexAI</a:t>
            </a:r>
            <a:r>
              <a:rPr lang="es-CO" sz="900" dirty="0">
                <a:solidFill>
                  <a:srgbClr val="666666"/>
                </a:solidFill>
                <a:latin typeface="Arial" panose="020B0604020202020204" pitchFamily="34" charset="0"/>
              </a:rPr>
              <a:t>, and MS Azure. </a:t>
            </a:r>
            <a:r>
              <a:rPr lang="es-CO" sz="900" dirty="0" err="1">
                <a:solidFill>
                  <a:srgbClr val="666666"/>
                </a:solidFill>
                <a:latin typeface="Arial" panose="020B0604020202020204" pitchFamily="34" charset="0"/>
              </a:rPr>
              <a:t>Bioengineering</a:t>
            </a:r>
            <a:r>
              <a:rPr lang="es-CO" sz="900" dirty="0">
                <a:solidFill>
                  <a:srgbClr val="666666"/>
                </a:solidFill>
                <a:latin typeface="Arial" panose="020B0604020202020204" pitchFamily="34" charset="0"/>
              </a:rPr>
              <a:t>, 10(8), 891. </a:t>
            </a:r>
            <a:r>
              <a:rPr lang="es-CO" sz="900" dirty="0">
                <a:solidFill>
                  <a:srgbClr val="666666"/>
                </a:solidFill>
                <a:latin typeface="Arial" panose="020B0604020202020204" pitchFamily="34" charset="0"/>
                <a:hlinkClick r:id="rId8"/>
              </a:rPr>
              <a:t>https://doi.org/10.3390/bioengineering10080891</a:t>
            </a:r>
            <a:endParaRPr lang="es-CO" sz="900" dirty="0">
              <a:solidFill>
                <a:srgbClr val="666666"/>
              </a:solidFill>
              <a:latin typeface="Arial" panose="020B0604020202020204" pitchFamily="34" charset="0"/>
            </a:endParaRPr>
          </a:p>
          <a:p>
            <a:pPr marL="482600" indent="-342900">
              <a:buAutoNum type="arabicPeriod"/>
            </a:pPr>
            <a:r>
              <a:rPr lang="sv-SE" sz="900" dirty="0">
                <a:solidFill>
                  <a:srgbClr val="666666"/>
                </a:solidFill>
                <a:latin typeface="Arial" panose="020B0604020202020204" pitchFamily="34" charset="0"/>
              </a:rPr>
              <a:t>Model training - Amazon SageMaker AI. (s. f.). </a:t>
            </a:r>
            <a:r>
              <a:rPr lang="sv-SE" sz="900" dirty="0">
                <a:solidFill>
                  <a:srgbClr val="666666"/>
                </a:solidFill>
                <a:latin typeface="Arial" panose="020B0604020202020204" pitchFamily="34" charset="0"/>
                <a:hlinkClick r:id="rId9"/>
              </a:rPr>
              <a:t>https://docs.aws.amazon.com/sagemaker/latest/dg/train-model.html</a:t>
            </a:r>
            <a:endParaRPr lang="sv-SE" sz="900" dirty="0">
              <a:solidFill>
                <a:srgbClr val="666666"/>
              </a:solidFill>
              <a:latin typeface="Arial" panose="020B0604020202020204" pitchFamily="34" charset="0"/>
            </a:endParaRPr>
          </a:p>
          <a:p>
            <a:pPr marL="482600" indent="-342900">
              <a:buAutoNum type="arabicPeriod"/>
            </a:pPr>
            <a:r>
              <a:rPr lang="en-US" sz="900" dirty="0">
                <a:solidFill>
                  <a:srgbClr val="666666"/>
                </a:solidFill>
                <a:latin typeface="Arial" panose="020B0604020202020204" pitchFamily="34" charset="0"/>
              </a:rPr>
              <a:t>Create, store, and share features with Feature Store - Amazon </a:t>
            </a:r>
            <a:r>
              <a:rPr lang="en-US" sz="900" dirty="0" err="1">
                <a:solidFill>
                  <a:srgbClr val="666666"/>
                </a:solidFill>
                <a:latin typeface="Arial" panose="020B0604020202020204" pitchFamily="34" charset="0"/>
              </a:rPr>
              <a:t>SageMaker</a:t>
            </a:r>
            <a:r>
              <a:rPr lang="en-US" sz="900" dirty="0">
                <a:solidFill>
                  <a:srgbClr val="666666"/>
                </a:solidFill>
                <a:latin typeface="Arial" panose="020B0604020202020204" pitchFamily="34" charset="0"/>
              </a:rPr>
              <a:t> AI. (s. f.). </a:t>
            </a:r>
            <a:r>
              <a:rPr lang="en-US" sz="900" dirty="0">
                <a:solidFill>
                  <a:srgbClr val="666666"/>
                </a:solidFill>
                <a:latin typeface="Arial" panose="020B0604020202020204" pitchFamily="34" charset="0"/>
                <a:hlinkClick r:id="rId10"/>
              </a:rPr>
              <a:t>https://docs.aws.amazon.com/sagemaker/latest/dg/feature-store.html</a:t>
            </a:r>
            <a:endParaRPr lang="en-US" sz="900" dirty="0">
              <a:solidFill>
                <a:srgbClr val="666666"/>
              </a:solidFill>
              <a:latin typeface="Arial" panose="020B0604020202020204" pitchFamily="34" charset="0"/>
            </a:endParaRPr>
          </a:p>
          <a:p>
            <a:pPr marL="482600" indent="-342900">
              <a:buAutoNum type="arabicPeriod"/>
            </a:pPr>
            <a:r>
              <a:rPr lang="en-US" sz="900" dirty="0">
                <a:solidFill>
                  <a:srgbClr val="666666"/>
                </a:solidFill>
                <a:latin typeface="Arial" panose="020B0604020202020204" pitchFamily="34" charset="0"/>
              </a:rPr>
              <a:t>Recommendations for choosing the right data preparation tool in </a:t>
            </a:r>
            <a:r>
              <a:rPr lang="en-US" sz="900" dirty="0" err="1">
                <a:solidFill>
                  <a:srgbClr val="666666"/>
                </a:solidFill>
                <a:latin typeface="Arial" panose="020B0604020202020204" pitchFamily="34" charset="0"/>
              </a:rPr>
              <a:t>SageMaker</a:t>
            </a:r>
            <a:r>
              <a:rPr lang="en-US" sz="900" dirty="0">
                <a:solidFill>
                  <a:srgbClr val="666666"/>
                </a:solidFill>
                <a:latin typeface="Arial" panose="020B0604020202020204" pitchFamily="34" charset="0"/>
              </a:rPr>
              <a:t> AI - Amazon </a:t>
            </a:r>
            <a:r>
              <a:rPr lang="en-US" sz="900" dirty="0" err="1">
                <a:solidFill>
                  <a:srgbClr val="666666"/>
                </a:solidFill>
                <a:latin typeface="Arial" panose="020B0604020202020204" pitchFamily="34" charset="0"/>
              </a:rPr>
              <a:t>SageMaker</a:t>
            </a:r>
            <a:r>
              <a:rPr lang="en-US" sz="900" dirty="0">
                <a:solidFill>
                  <a:srgbClr val="666666"/>
                </a:solidFill>
                <a:latin typeface="Arial" panose="020B0604020202020204" pitchFamily="34" charset="0"/>
              </a:rPr>
              <a:t> AI. (s. f.). </a:t>
            </a:r>
            <a:r>
              <a:rPr lang="en-US" sz="900" dirty="0">
                <a:solidFill>
                  <a:srgbClr val="666666"/>
                </a:solidFill>
                <a:latin typeface="Arial" panose="020B0604020202020204" pitchFamily="34" charset="0"/>
                <a:hlinkClick r:id="rId11"/>
              </a:rPr>
              <a:t>https://docs.aws.amazon.com/sagemaker/latest/dg/data-prep.html</a:t>
            </a:r>
            <a:endParaRPr lang="en-US" sz="900" dirty="0">
              <a:solidFill>
                <a:srgbClr val="666666"/>
              </a:solidFill>
              <a:latin typeface="Arial" panose="020B0604020202020204" pitchFamily="34" charset="0"/>
            </a:endParaRPr>
          </a:p>
          <a:p>
            <a:pPr marL="482600" indent="-342900">
              <a:buAutoNum type="arabicPeriod"/>
            </a:pPr>
            <a:r>
              <a:rPr lang="es-CO" sz="900" dirty="0" err="1">
                <a:solidFill>
                  <a:srgbClr val="666666"/>
                </a:solidFill>
                <a:latin typeface="Arial" panose="020B0604020202020204" pitchFamily="34" charset="0"/>
              </a:rPr>
              <a:t>Deploy</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models</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for</a:t>
            </a:r>
            <a:r>
              <a:rPr lang="es-CO" sz="900" dirty="0">
                <a:solidFill>
                  <a:srgbClr val="666666"/>
                </a:solidFill>
                <a:latin typeface="Arial" panose="020B0604020202020204" pitchFamily="34" charset="0"/>
              </a:rPr>
              <a:t> </a:t>
            </a:r>
            <a:r>
              <a:rPr lang="es-CO" sz="900" dirty="0" err="1">
                <a:solidFill>
                  <a:srgbClr val="666666"/>
                </a:solidFill>
                <a:latin typeface="Arial" panose="020B0604020202020204" pitchFamily="34" charset="0"/>
              </a:rPr>
              <a:t>inference</a:t>
            </a:r>
            <a:r>
              <a:rPr lang="es-CO" sz="900" dirty="0">
                <a:solidFill>
                  <a:srgbClr val="666666"/>
                </a:solidFill>
                <a:latin typeface="Arial" panose="020B0604020202020204" pitchFamily="34" charset="0"/>
              </a:rPr>
              <a:t> - Amazon </a:t>
            </a:r>
            <a:r>
              <a:rPr lang="es-CO" sz="900" dirty="0" err="1">
                <a:solidFill>
                  <a:srgbClr val="666666"/>
                </a:solidFill>
                <a:latin typeface="Arial" panose="020B0604020202020204" pitchFamily="34" charset="0"/>
              </a:rPr>
              <a:t>SageMaker</a:t>
            </a:r>
            <a:r>
              <a:rPr lang="es-CO" sz="900" dirty="0">
                <a:solidFill>
                  <a:srgbClr val="666666"/>
                </a:solidFill>
                <a:latin typeface="Arial" panose="020B0604020202020204" pitchFamily="34" charset="0"/>
              </a:rPr>
              <a:t> AI. (s. f.). </a:t>
            </a:r>
            <a:r>
              <a:rPr lang="es-CO" sz="900" dirty="0">
                <a:solidFill>
                  <a:srgbClr val="666666"/>
                </a:solidFill>
                <a:latin typeface="Arial" panose="020B0604020202020204" pitchFamily="34" charset="0"/>
                <a:hlinkClick r:id="rId12"/>
              </a:rPr>
              <a:t>https://docs.aws.amazon.com/sagemaker/latest/dg/deploy-model.html</a:t>
            </a:r>
            <a:endParaRPr lang="es-CO" sz="900" dirty="0">
              <a:solidFill>
                <a:srgbClr val="666666"/>
              </a:solidFill>
              <a:latin typeface="Arial" panose="020B0604020202020204" pitchFamily="34" charset="0"/>
            </a:endParaRPr>
          </a:p>
          <a:p>
            <a:pPr marL="482600" indent="-342900">
              <a:buAutoNum type="arabicPeriod"/>
            </a:pPr>
            <a:endParaRPr lang="es-CO" sz="900" dirty="0">
              <a:solidFill>
                <a:srgbClr val="666666"/>
              </a:solidFill>
              <a:latin typeface="Arial" panose="020B0604020202020204" pitchFamily="34" charset="0"/>
            </a:endParaRPr>
          </a:p>
          <a:p>
            <a:pPr marL="482600" indent="-342900">
              <a:buAutoNum type="arabicPeriod"/>
            </a:pPr>
            <a:endParaRPr lang="es-CO" sz="900" dirty="0">
              <a:solidFill>
                <a:srgbClr val="666666"/>
              </a:solidFill>
              <a:latin typeface="Arial" panose="020B0604020202020204" pitchFamily="34" charset="0"/>
            </a:endParaRPr>
          </a:p>
          <a:p>
            <a:pPr marL="482600" indent="-342900">
              <a:buAutoNum type="arabicPeriod"/>
            </a:pPr>
            <a:endParaRPr lang="es-CO" sz="900" dirty="0">
              <a:solidFill>
                <a:srgbClr val="666666"/>
              </a:solidFill>
              <a:latin typeface="Arial" panose="020B0604020202020204" pitchFamily="34" charset="0"/>
            </a:endParaRPr>
          </a:p>
          <a:p>
            <a:pPr marL="482600" indent="-342900">
              <a:buAutoNum type="arabicPeriod"/>
            </a:pPr>
            <a:endParaRPr lang="es-CO" sz="900" b="0" i="0" dirty="0">
              <a:solidFill>
                <a:srgbClr val="666666"/>
              </a:solidFill>
              <a:effectLst/>
              <a:latin typeface="Arial" panose="020B0604020202020204" pitchFamily="34" charset="0"/>
            </a:endParaRPr>
          </a:p>
        </p:txBody>
      </p:sp>
      <p:sp>
        <p:nvSpPr>
          <p:cNvPr id="7" name="Google Shape;246;p28">
            <a:extLst>
              <a:ext uri="{FF2B5EF4-FFF2-40B4-BE49-F238E27FC236}">
                <a16:creationId xmlns:a16="http://schemas.microsoft.com/office/drawing/2014/main" id="{95D6A907-BA59-1B49-8B44-4946979670E2}"/>
              </a:ext>
            </a:extLst>
          </p:cNvPr>
          <p:cNvSpPr txBox="1">
            <a:spLocks/>
          </p:cNvSpPr>
          <p:nvPr/>
        </p:nvSpPr>
        <p:spPr>
          <a:xfrm>
            <a:off x="8310717" y="4693352"/>
            <a:ext cx="712532"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p:nvPr/>
        </p:nvSpPr>
        <p:spPr>
          <a:xfrm>
            <a:off x="789177" y="1370523"/>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txBox="1">
            <a:spLocks noGrp="1"/>
          </p:cNvSpPr>
          <p:nvPr>
            <p:ph type="subTitle" idx="4"/>
          </p:nvPr>
        </p:nvSpPr>
        <p:spPr>
          <a:xfrm>
            <a:off x="1716861" y="276423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Estado del Arte</a:t>
            </a:r>
            <a:endParaRPr dirty="0"/>
          </a:p>
        </p:txBody>
      </p:sp>
      <p:sp>
        <p:nvSpPr>
          <p:cNvPr id="244" name="Google Shape;244;p28"/>
          <p:cNvSpPr txBox="1">
            <a:spLocks noGrp="1"/>
          </p:cNvSpPr>
          <p:nvPr>
            <p:ph type="title" idx="6"/>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Tabla de Contenido</a:t>
            </a:r>
            <a:endParaRPr dirty="0"/>
          </a:p>
        </p:txBody>
      </p:sp>
      <p:sp>
        <p:nvSpPr>
          <p:cNvPr id="245" name="Google Shape;245;p28"/>
          <p:cNvSpPr txBox="1">
            <a:spLocks noGrp="1"/>
          </p:cNvSpPr>
          <p:nvPr>
            <p:ph type="subTitle" idx="1"/>
          </p:nvPr>
        </p:nvSpPr>
        <p:spPr>
          <a:xfrm>
            <a:off x="1770702" y="1598054"/>
            <a:ext cx="2682600" cy="371400"/>
          </a:xfrm>
          <a:prstGeom prst="rect">
            <a:avLst/>
          </a:prstGeom>
          <a:noFill/>
          <a:ln>
            <a:noFill/>
          </a:ln>
        </p:spPr>
        <p:txBody>
          <a:bodyPr spcFirstLastPara="1" wrap="square" lIns="91425" tIns="91425" rIns="91425" bIns="91425" anchor="t" anchorCtr="0">
            <a:noAutofit/>
          </a:bodyPr>
          <a:lstStyle/>
          <a:p>
            <a:pPr marL="0" indent="0"/>
            <a:r>
              <a:rPr lang="es-CO" dirty="0"/>
              <a:t>Introducción</a:t>
            </a:r>
            <a:endParaRPr dirty="0"/>
          </a:p>
        </p:txBody>
      </p:sp>
      <p:sp>
        <p:nvSpPr>
          <p:cNvPr id="246" name="Google Shape;246;p28"/>
          <p:cNvSpPr txBox="1">
            <a:spLocks noGrp="1"/>
          </p:cNvSpPr>
          <p:nvPr>
            <p:ph type="title"/>
          </p:nvPr>
        </p:nvSpPr>
        <p:spPr>
          <a:xfrm>
            <a:off x="774931" y="1500625"/>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49" name="Google Shape;249;p28"/>
          <p:cNvSpPr txBox="1">
            <a:spLocks noGrp="1"/>
          </p:cNvSpPr>
          <p:nvPr>
            <p:ph type="subTitle" idx="8"/>
          </p:nvPr>
        </p:nvSpPr>
        <p:spPr>
          <a:xfrm>
            <a:off x="1770702" y="3966547"/>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Implementacion</a:t>
            </a:r>
            <a:endParaRPr dirty="0"/>
          </a:p>
        </p:txBody>
      </p:sp>
      <p:sp>
        <p:nvSpPr>
          <p:cNvPr id="252" name="Google Shape;252;p28"/>
          <p:cNvSpPr txBox="1">
            <a:spLocks noGrp="1"/>
          </p:cNvSpPr>
          <p:nvPr>
            <p:ph type="subTitle" idx="14"/>
          </p:nvPr>
        </p:nvSpPr>
        <p:spPr>
          <a:xfrm>
            <a:off x="5794292" y="1622380"/>
            <a:ext cx="26826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Análisis</a:t>
            </a:r>
            <a:r>
              <a:rPr lang="en-US" dirty="0"/>
              <a:t> y </a:t>
            </a:r>
            <a:r>
              <a:rPr lang="en-US" dirty="0" err="1"/>
              <a:t>Resultados</a:t>
            </a:r>
            <a:endParaRPr dirty="0"/>
          </a:p>
        </p:txBody>
      </p:sp>
      <p:sp>
        <p:nvSpPr>
          <p:cNvPr id="8" name="Google Shape;238;p28">
            <a:extLst>
              <a:ext uri="{FF2B5EF4-FFF2-40B4-BE49-F238E27FC236}">
                <a16:creationId xmlns:a16="http://schemas.microsoft.com/office/drawing/2014/main" id="{BD4B8FF2-68FE-A8E6-E70F-9CEC5F395090}"/>
              </a:ext>
            </a:extLst>
          </p:cNvPr>
          <p:cNvSpPr/>
          <p:nvPr/>
        </p:nvSpPr>
        <p:spPr>
          <a:xfrm>
            <a:off x="791288" y="2512150"/>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6;p28">
            <a:extLst>
              <a:ext uri="{FF2B5EF4-FFF2-40B4-BE49-F238E27FC236}">
                <a16:creationId xmlns:a16="http://schemas.microsoft.com/office/drawing/2014/main" id="{A215C5AA-81B8-7E96-67A9-346E3EEA3A79}"/>
              </a:ext>
            </a:extLst>
          </p:cNvPr>
          <p:cNvSpPr txBox="1">
            <a:spLocks/>
          </p:cNvSpPr>
          <p:nvPr/>
        </p:nvSpPr>
        <p:spPr>
          <a:xfrm>
            <a:off x="777042" y="2642252"/>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2</a:t>
            </a:r>
          </a:p>
        </p:txBody>
      </p:sp>
      <p:sp>
        <p:nvSpPr>
          <p:cNvPr id="10" name="Google Shape;238;p28">
            <a:extLst>
              <a:ext uri="{FF2B5EF4-FFF2-40B4-BE49-F238E27FC236}">
                <a16:creationId xmlns:a16="http://schemas.microsoft.com/office/drawing/2014/main" id="{40A01CF5-1B52-20F2-0BCE-4E196C2BD9CC}"/>
              </a:ext>
            </a:extLst>
          </p:cNvPr>
          <p:cNvSpPr/>
          <p:nvPr/>
        </p:nvSpPr>
        <p:spPr>
          <a:xfrm>
            <a:off x="753278" y="3669795"/>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6;p28">
            <a:extLst>
              <a:ext uri="{FF2B5EF4-FFF2-40B4-BE49-F238E27FC236}">
                <a16:creationId xmlns:a16="http://schemas.microsoft.com/office/drawing/2014/main" id="{AD15382E-E6A0-120A-571A-2570DD6956FE}"/>
              </a:ext>
            </a:extLst>
          </p:cNvPr>
          <p:cNvSpPr txBox="1">
            <a:spLocks/>
          </p:cNvSpPr>
          <p:nvPr/>
        </p:nvSpPr>
        <p:spPr>
          <a:xfrm>
            <a:off x="739032" y="3799897"/>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3</a:t>
            </a:r>
          </a:p>
        </p:txBody>
      </p:sp>
      <p:sp>
        <p:nvSpPr>
          <p:cNvPr id="12" name="Google Shape;238;p28">
            <a:extLst>
              <a:ext uri="{FF2B5EF4-FFF2-40B4-BE49-F238E27FC236}">
                <a16:creationId xmlns:a16="http://schemas.microsoft.com/office/drawing/2014/main" id="{AB4FEE7E-AE6A-A73E-D6F5-E26D329FB401}"/>
              </a:ext>
            </a:extLst>
          </p:cNvPr>
          <p:cNvSpPr/>
          <p:nvPr/>
        </p:nvSpPr>
        <p:spPr>
          <a:xfrm>
            <a:off x="4871019" y="2500396"/>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6;p28">
            <a:extLst>
              <a:ext uri="{FF2B5EF4-FFF2-40B4-BE49-F238E27FC236}">
                <a16:creationId xmlns:a16="http://schemas.microsoft.com/office/drawing/2014/main" id="{44752D2D-980B-4897-7BB6-364B0FEFDD91}"/>
              </a:ext>
            </a:extLst>
          </p:cNvPr>
          <p:cNvSpPr txBox="1">
            <a:spLocks/>
          </p:cNvSpPr>
          <p:nvPr/>
        </p:nvSpPr>
        <p:spPr>
          <a:xfrm>
            <a:off x="4852948" y="2588674"/>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5</a:t>
            </a:r>
          </a:p>
        </p:txBody>
      </p:sp>
      <p:sp>
        <p:nvSpPr>
          <p:cNvPr id="14" name="Google Shape;238;p28">
            <a:extLst>
              <a:ext uri="{FF2B5EF4-FFF2-40B4-BE49-F238E27FC236}">
                <a16:creationId xmlns:a16="http://schemas.microsoft.com/office/drawing/2014/main" id="{2AE7228D-D2B9-7AD4-73A5-C492FC59BB99}"/>
              </a:ext>
            </a:extLst>
          </p:cNvPr>
          <p:cNvSpPr/>
          <p:nvPr/>
        </p:nvSpPr>
        <p:spPr>
          <a:xfrm>
            <a:off x="4852948" y="1370300"/>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6;p28">
            <a:extLst>
              <a:ext uri="{FF2B5EF4-FFF2-40B4-BE49-F238E27FC236}">
                <a16:creationId xmlns:a16="http://schemas.microsoft.com/office/drawing/2014/main" id="{FCAF9DEF-98A5-BE2B-0B01-61072612CA54}"/>
              </a:ext>
            </a:extLst>
          </p:cNvPr>
          <p:cNvSpPr txBox="1">
            <a:spLocks/>
          </p:cNvSpPr>
          <p:nvPr/>
        </p:nvSpPr>
        <p:spPr>
          <a:xfrm>
            <a:off x="4838702" y="1500402"/>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4</a:t>
            </a:r>
          </a:p>
        </p:txBody>
      </p:sp>
      <p:sp>
        <p:nvSpPr>
          <p:cNvPr id="34" name="Google Shape;252;p28">
            <a:extLst>
              <a:ext uri="{FF2B5EF4-FFF2-40B4-BE49-F238E27FC236}">
                <a16:creationId xmlns:a16="http://schemas.microsoft.com/office/drawing/2014/main" id="{1FE3D8E1-E11F-EFA2-B992-5C70D1F5C537}"/>
              </a:ext>
            </a:extLst>
          </p:cNvPr>
          <p:cNvSpPr txBox="1">
            <a:spLocks/>
          </p:cNvSpPr>
          <p:nvPr/>
        </p:nvSpPr>
        <p:spPr>
          <a:xfrm>
            <a:off x="5858201" y="2651898"/>
            <a:ext cx="26826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r>
              <a:rPr lang="en-US" dirty="0" err="1"/>
              <a:t>Conclusiones</a:t>
            </a:r>
            <a:r>
              <a:rPr lang="en-US" dirty="0"/>
              <a:t> y </a:t>
            </a:r>
            <a:r>
              <a:rPr lang="en-US" dirty="0" err="1"/>
              <a:t>Trabajo</a:t>
            </a:r>
            <a:r>
              <a:rPr lang="en-US" dirty="0"/>
              <a:t> Futuro</a:t>
            </a:r>
          </a:p>
        </p:txBody>
      </p:sp>
      <p:sp>
        <p:nvSpPr>
          <p:cNvPr id="35" name="Google Shape;238;p28">
            <a:extLst>
              <a:ext uri="{FF2B5EF4-FFF2-40B4-BE49-F238E27FC236}">
                <a16:creationId xmlns:a16="http://schemas.microsoft.com/office/drawing/2014/main" id="{B424E31C-AD08-77DB-49C4-110D051A6A98}"/>
              </a:ext>
            </a:extLst>
          </p:cNvPr>
          <p:cNvSpPr/>
          <p:nvPr/>
        </p:nvSpPr>
        <p:spPr>
          <a:xfrm>
            <a:off x="4871019" y="3669795"/>
            <a:ext cx="871654" cy="87556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6;p28">
            <a:extLst>
              <a:ext uri="{FF2B5EF4-FFF2-40B4-BE49-F238E27FC236}">
                <a16:creationId xmlns:a16="http://schemas.microsoft.com/office/drawing/2014/main" id="{1424CDA2-920D-A740-203D-A37E782FC07D}"/>
              </a:ext>
            </a:extLst>
          </p:cNvPr>
          <p:cNvSpPr txBox="1">
            <a:spLocks/>
          </p:cNvSpPr>
          <p:nvPr/>
        </p:nvSpPr>
        <p:spPr>
          <a:xfrm>
            <a:off x="4852948" y="3758073"/>
            <a:ext cx="8859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1pPr>
            <a:lvl2pPr marR="0" lvl="1"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2pPr>
            <a:lvl3pPr marR="0" lvl="2"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3pPr>
            <a:lvl4pPr marR="0" lvl="3"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4pPr>
            <a:lvl5pPr marR="0" lvl="4"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5pPr>
            <a:lvl6pPr marR="0" lvl="5"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6pPr>
            <a:lvl7pPr marR="0" lvl="6"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7pPr>
            <a:lvl8pPr marR="0" lvl="7"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8pPr>
            <a:lvl9pPr marR="0" lvl="8" algn="ctr" rtl="0">
              <a:lnSpc>
                <a:spcPct val="100000"/>
              </a:lnSpc>
              <a:spcBef>
                <a:spcPts val="0"/>
              </a:spcBef>
              <a:spcAft>
                <a:spcPts val="0"/>
              </a:spcAft>
              <a:buClr>
                <a:schemeClr val="lt2"/>
              </a:buClr>
              <a:buSzPts val="4800"/>
              <a:buFont typeface="Poppins Black"/>
              <a:buNone/>
              <a:defRPr sz="4800" b="0" i="0" u="none" strike="noStrike" cap="none">
                <a:solidFill>
                  <a:schemeClr val="lt2"/>
                </a:solidFill>
                <a:latin typeface="Poppins Black"/>
                <a:ea typeface="Poppins Black"/>
                <a:cs typeface="Poppins Black"/>
                <a:sym typeface="Poppins Black"/>
              </a:defRPr>
            </a:lvl9pPr>
          </a:lstStyle>
          <a:p>
            <a:r>
              <a:rPr lang="en" dirty="0"/>
              <a:t>6</a:t>
            </a:r>
          </a:p>
        </p:txBody>
      </p:sp>
      <p:sp>
        <p:nvSpPr>
          <p:cNvPr id="37" name="Google Shape;252;p28">
            <a:extLst>
              <a:ext uri="{FF2B5EF4-FFF2-40B4-BE49-F238E27FC236}">
                <a16:creationId xmlns:a16="http://schemas.microsoft.com/office/drawing/2014/main" id="{0403E0E8-9FF5-200A-47F9-FED886632C45}"/>
              </a:ext>
            </a:extLst>
          </p:cNvPr>
          <p:cNvSpPr txBox="1">
            <a:spLocks/>
          </p:cNvSpPr>
          <p:nvPr/>
        </p:nvSpPr>
        <p:spPr>
          <a:xfrm>
            <a:off x="5858201" y="3858808"/>
            <a:ext cx="26826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endParaRPr lang="en-US" dirty="0"/>
          </a:p>
        </p:txBody>
      </p:sp>
      <p:sp>
        <p:nvSpPr>
          <p:cNvPr id="38" name="Google Shape;252;p28">
            <a:extLst>
              <a:ext uri="{FF2B5EF4-FFF2-40B4-BE49-F238E27FC236}">
                <a16:creationId xmlns:a16="http://schemas.microsoft.com/office/drawing/2014/main" id="{440E5589-9A94-44F0-2907-FE9872F3F233}"/>
              </a:ext>
            </a:extLst>
          </p:cNvPr>
          <p:cNvSpPr txBox="1">
            <a:spLocks/>
          </p:cNvSpPr>
          <p:nvPr/>
        </p:nvSpPr>
        <p:spPr>
          <a:xfrm>
            <a:off x="5858201" y="3831499"/>
            <a:ext cx="2682600" cy="37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Black"/>
                <a:ea typeface="Poppins Black"/>
                <a:cs typeface="Poppins Black"/>
                <a:sym typeface="Poppins Black"/>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Black"/>
                <a:ea typeface="Poppins Black"/>
                <a:cs typeface="Poppins Black"/>
                <a:sym typeface="Poppins Black"/>
              </a:defRPr>
            </a:lvl9pPr>
          </a:lstStyle>
          <a:p>
            <a:pPr marL="0" indent="0"/>
            <a:r>
              <a:rPr lang="en-US" dirty="0" err="1"/>
              <a:t>Referencias</a:t>
            </a:r>
            <a:endParaRPr lang="en-US" dirty="0"/>
          </a:p>
        </p:txBody>
      </p:sp>
      <p:sp>
        <p:nvSpPr>
          <p:cNvPr id="39" name="Google Shape;246;p28">
            <a:extLst>
              <a:ext uri="{FF2B5EF4-FFF2-40B4-BE49-F238E27FC236}">
                <a16:creationId xmlns:a16="http://schemas.microsoft.com/office/drawing/2014/main" id="{34ECAF01-9E15-EF6A-F028-FC2DDB22421C}"/>
              </a:ext>
            </a:extLst>
          </p:cNvPr>
          <p:cNvSpPr txBox="1">
            <a:spLocks/>
          </p:cNvSpPr>
          <p:nvPr/>
        </p:nvSpPr>
        <p:spPr>
          <a:xfrm>
            <a:off x="8644123" y="4693352"/>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6" name="Google Shape;260;p29">
            <a:extLst>
              <a:ext uri="{FF2B5EF4-FFF2-40B4-BE49-F238E27FC236}">
                <a16:creationId xmlns:a16="http://schemas.microsoft.com/office/drawing/2014/main" id="{797655A7-F525-6AA7-9FBD-1E00760C419A}"/>
              </a:ext>
            </a:extLst>
          </p:cNvPr>
          <p:cNvSpPr txBox="1">
            <a:spLocks/>
          </p:cNvSpPr>
          <p:nvPr/>
        </p:nvSpPr>
        <p:spPr>
          <a:xfrm>
            <a:off x="705900" y="74383"/>
            <a:ext cx="3866100" cy="7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Poppins Black"/>
              <a:buNone/>
              <a:defRPr sz="32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dk1"/>
              </a:buClr>
              <a:buSzPts val="3200"/>
              <a:buFont typeface="Palanquin Dark"/>
              <a:buNone/>
              <a:defRPr sz="3200" b="0" i="0" u="none" strike="noStrike" cap="none">
                <a:solidFill>
                  <a:schemeClr val="dk1"/>
                </a:solidFill>
                <a:latin typeface="Palanquin Dark"/>
                <a:ea typeface="Palanquin Dark"/>
                <a:cs typeface="Palanquin Dark"/>
                <a:sym typeface="Palanquin Dark"/>
              </a:defRPr>
            </a:lvl9pPr>
          </a:lstStyle>
          <a:p>
            <a:r>
              <a:rPr lang="es-CO" sz="4000" dirty="0"/>
              <a:t>Introducción</a:t>
            </a:r>
          </a:p>
        </p:txBody>
      </p:sp>
      <p:sp>
        <p:nvSpPr>
          <p:cNvPr id="7" name="Google Shape;261;p29">
            <a:extLst>
              <a:ext uri="{FF2B5EF4-FFF2-40B4-BE49-F238E27FC236}">
                <a16:creationId xmlns:a16="http://schemas.microsoft.com/office/drawing/2014/main" id="{420E0F70-8E84-F846-930F-B9EFAC4DB97E}"/>
              </a:ext>
            </a:extLst>
          </p:cNvPr>
          <p:cNvSpPr txBox="1">
            <a:spLocks/>
          </p:cNvSpPr>
          <p:nvPr/>
        </p:nvSpPr>
        <p:spPr>
          <a:xfrm>
            <a:off x="780599" y="4137242"/>
            <a:ext cx="7974602" cy="8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9pPr>
          </a:lstStyle>
          <a:p>
            <a:pPr marL="0" indent="0" algn="just">
              <a:spcAft>
                <a:spcPts val="1600"/>
              </a:spcAft>
              <a:buFont typeface="Poppins"/>
              <a:buNone/>
            </a:pPr>
            <a:r>
              <a:rPr lang="es-ES" sz="1200" dirty="0"/>
              <a:t>Se pretende desarrollar un sistema que analice las condiciones </a:t>
            </a:r>
            <a:r>
              <a:rPr lang="es-ES" sz="1200" dirty="0" err="1"/>
              <a:t>dasométricas</a:t>
            </a:r>
            <a:r>
              <a:rPr lang="es-ES" sz="1200" dirty="0"/>
              <a:t> y fitosanitarias de un árbol, para determinar el tratamiento mas conveniente. Esto representa una oportunidad para mejorar la eficiencia y precisión en la planificación y ejecución de tratamientos silviculturales, contribuyendo a la conservación del arbolado urbano y al bienestar de los ciudadanos.</a:t>
            </a:r>
          </a:p>
        </p:txBody>
      </p:sp>
      <p:sp>
        <p:nvSpPr>
          <p:cNvPr id="8" name="Google Shape;2966;p84">
            <a:extLst>
              <a:ext uri="{FF2B5EF4-FFF2-40B4-BE49-F238E27FC236}">
                <a16:creationId xmlns:a16="http://schemas.microsoft.com/office/drawing/2014/main" id="{C0D4E50D-02F2-19A1-CEE3-B901578C6274}"/>
              </a:ext>
            </a:extLst>
          </p:cNvPr>
          <p:cNvSpPr/>
          <p:nvPr/>
        </p:nvSpPr>
        <p:spPr>
          <a:xfrm>
            <a:off x="1752740" y="999365"/>
            <a:ext cx="540906" cy="720000"/>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226;p38">
            <a:hlinkClick r:id="" action="ppaction://noaction"/>
            <a:extLst>
              <a:ext uri="{FF2B5EF4-FFF2-40B4-BE49-F238E27FC236}">
                <a16:creationId xmlns:a16="http://schemas.microsoft.com/office/drawing/2014/main" id="{5F5431FA-77F5-5E23-E40B-2046AA71194E}"/>
              </a:ext>
            </a:extLst>
          </p:cNvPr>
          <p:cNvSpPr txBox="1">
            <a:spLocks/>
          </p:cNvSpPr>
          <p:nvPr/>
        </p:nvSpPr>
        <p:spPr>
          <a:xfrm>
            <a:off x="1134103" y="1706030"/>
            <a:ext cx="1933879" cy="8835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spcAft>
                <a:spcPts val="1600"/>
              </a:spcAft>
              <a:buClr>
                <a:schemeClr val="dk1"/>
              </a:buClr>
              <a:buSzPts val="1400"/>
              <a:buFont typeface="Poppins"/>
              <a:buNone/>
              <a:defRPr>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pPr algn="ctr"/>
            <a:r>
              <a:rPr lang="es-CO" sz="2000" b="1" dirty="0"/>
              <a:t>2.2 Millones de árboles</a:t>
            </a:r>
          </a:p>
        </p:txBody>
      </p:sp>
      <p:grpSp>
        <p:nvGrpSpPr>
          <p:cNvPr id="10" name="Google Shape;3037;p84">
            <a:extLst>
              <a:ext uri="{FF2B5EF4-FFF2-40B4-BE49-F238E27FC236}">
                <a16:creationId xmlns:a16="http://schemas.microsoft.com/office/drawing/2014/main" id="{1D67110E-D5C0-46A6-5836-253954D338C3}"/>
              </a:ext>
            </a:extLst>
          </p:cNvPr>
          <p:cNvGrpSpPr/>
          <p:nvPr/>
        </p:nvGrpSpPr>
        <p:grpSpPr>
          <a:xfrm>
            <a:off x="4060937" y="995709"/>
            <a:ext cx="615488" cy="720000"/>
            <a:chOff x="-20946600" y="3317850"/>
            <a:chExt cx="304825" cy="304050"/>
          </a:xfrm>
        </p:grpSpPr>
        <p:sp>
          <p:nvSpPr>
            <p:cNvPr id="11" name="Google Shape;3038;p84">
              <a:extLst>
                <a:ext uri="{FF2B5EF4-FFF2-40B4-BE49-F238E27FC236}">
                  <a16:creationId xmlns:a16="http://schemas.microsoft.com/office/drawing/2014/main" id="{1C79D754-B700-B7AB-DEDA-96583D73B61C}"/>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3039;p84">
              <a:extLst>
                <a:ext uri="{FF2B5EF4-FFF2-40B4-BE49-F238E27FC236}">
                  <a16:creationId xmlns:a16="http://schemas.microsoft.com/office/drawing/2014/main" id="{686120FF-EF6F-66FC-9F77-29DFD8E64043}"/>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3040;p84">
              <a:extLst>
                <a:ext uri="{FF2B5EF4-FFF2-40B4-BE49-F238E27FC236}">
                  <a16:creationId xmlns:a16="http://schemas.microsoft.com/office/drawing/2014/main" id="{CF5DEFFF-8C0A-1443-A976-6D347086DFBB}"/>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227;p38">
            <a:hlinkClick r:id="" action="ppaction://noaction"/>
            <a:extLst>
              <a:ext uri="{FF2B5EF4-FFF2-40B4-BE49-F238E27FC236}">
                <a16:creationId xmlns:a16="http://schemas.microsoft.com/office/drawing/2014/main" id="{A31B44ED-950B-11A2-A094-1B411DE651B6}"/>
              </a:ext>
            </a:extLst>
          </p:cNvPr>
          <p:cNvSpPr txBox="1">
            <a:spLocks/>
          </p:cNvSpPr>
          <p:nvPr/>
        </p:nvSpPr>
        <p:spPr>
          <a:xfrm>
            <a:off x="3405836" y="1761006"/>
            <a:ext cx="2081474" cy="819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spcAft>
                <a:spcPts val="1600"/>
              </a:spcAft>
              <a:buClr>
                <a:schemeClr val="dk1"/>
              </a:buClr>
              <a:buSzPts val="1400"/>
              <a:buFont typeface="Poppins"/>
              <a:buNone/>
              <a:defRPr sz="2000" b="1">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r>
              <a:rPr lang="es-CO" dirty="0"/>
              <a:t>1.500 especies </a:t>
            </a:r>
            <a:r>
              <a:rPr lang="es-CO" dirty="0" err="1"/>
              <a:t>arboreas</a:t>
            </a:r>
            <a:endParaRPr lang="es-CO" dirty="0"/>
          </a:p>
        </p:txBody>
      </p:sp>
      <p:grpSp>
        <p:nvGrpSpPr>
          <p:cNvPr id="15" name="Google Shape;3226;p84">
            <a:extLst>
              <a:ext uri="{FF2B5EF4-FFF2-40B4-BE49-F238E27FC236}">
                <a16:creationId xmlns:a16="http://schemas.microsoft.com/office/drawing/2014/main" id="{B37D9EDF-9509-8CD9-56FB-29196E0BF361}"/>
              </a:ext>
            </a:extLst>
          </p:cNvPr>
          <p:cNvGrpSpPr/>
          <p:nvPr/>
        </p:nvGrpSpPr>
        <p:grpSpPr>
          <a:xfrm>
            <a:off x="6774422" y="1059508"/>
            <a:ext cx="610715" cy="673284"/>
            <a:chOff x="-15296200" y="3326900"/>
            <a:chExt cx="304850" cy="302875"/>
          </a:xfrm>
        </p:grpSpPr>
        <p:sp>
          <p:nvSpPr>
            <p:cNvPr id="16" name="Google Shape;3227;p84">
              <a:extLst>
                <a:ext uri="{FF2B5EF4-FFF2-40B4-BE49-F238E27FC236}">
                  <a16:creationId xmlns:a16="http://schemas.microsoft.com/office/drawing/2014/main" id="{2F9F305E-4523-246B-9317-445AB9903B2C}"/>
                </a:ext>
              </a:extLst>
            </p:cNvPr>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3228;p84">
              <a:extLst>
                <a:ext uri="{FF2B5EF4-FFF2-40B4-BE49-F238E27FC236}">
                  <a16:creationId xmlns:a16="http://schemas.microsoft.com/office/drawing/2014/main" id="{F5E097F1-F7CB-D33F-72BF-93CEAFDCF986}"/>
                </a:ext>
              </a:extLst>
            </p:cNvPr>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3229;p84">
              <a:extLst>
                <a:ext uri="{FF2B5EF4-FFF2-40B4-BE49-F238E27FC236}">
                  <a16:creationId xmlns:a16="http://schemas.microsoft.com/office/drawing/2014/main" id="{A784DC12-21C5-2701-7A32-D446EC55BB9A}"/>
                </a:ext>
              </a:extLst>
            </p:cNvPr>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3230;p84">
              <a:extLst>
                <a:ext uri="{FF2B5EF4-FFF2-40B4-BE49-F238E27FC236}">
                  <a16:creationId xmlns:a16="http://schemas.microsoft.com/office/drawing/2014/main" id="{D6078592-46B4-3E14-E3D9-EB5B39F1FB88}"/>
                </a:ext>
              </a:extLst>
            </p:cNvPr>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3231;p84">
              <a:extLst>
                <a:ext uri="{FF2B5EF4-FFF2-40B4-BE49-F238E27FC236}">
                  <a16:creationId xmlns:a16="http://schemas.microsoft.com/office/drawing/2014/main" id="{81667C81-A8A0-7B21-B7A1-BFEE756D0808}"/>
                </a:ext>
              </a:extLst>
            </p:cNvPr>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27;p38">
            <a:hlinkClick r:id="" action="ppaction://noaction"/>
            <a:extLst>
              <a:ext uri="{FF2B5EF4-FFF2-40B4-BE49-F238E27FC236}">
                <a16:creationId xmlns:a16="http://schemas.microsoft.com/office/drawing/2014/main" id="{9E7D2C39-AB1E-4739-FFF0-D99136ABC698}"/>
              </a:ext>
            </a:extLst>
          </p:cNvPr>
          <p:cNvSpPr txBox="1">
            <a:spLocks/>
          </p:cNvSpPr>
          <p:nvPr/>
        </p:nvSpPr>
        <p:spPr>
          <a:xfrm>
            <a:off x="5940012" y="1761005"/>
            <a:ext cx="2382836" cy="819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spcAft>
                <a:spcPts val="1600"/>
              </a:spcAft>
              <a:buClr>
                <a:schemeClr val="dk1"/>
              </a:buClr>
              <a:buSzPts val="1400"/>
              <a:buFont typeface="Poppins"/>
              <a:buNone/>
              <a:defRPr sz="2000" b="1">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r>
              <a:rPr lang="es-CO" dirty="0"/>
              <a:t>12 Tratamientos Silviculturales</a:t>
            </a:r>
          </a:p>
        </p:txBody>
      </p:sp>
      <p:sp>
        <p:nvSpPr>
          <p:cNvPr id="22" name="Google Shape;228;p38">
            <a:hlinkClick r:id="" action="ppaction://noaction"/>
            <a:extLst>
              <a:ext uri="{FF2B5EF4-FFF2-40B4-BE49-F238E27FC236}">
                <a16:creationId xmlns:a16="http://schemas.microsoft.com/office/drawing/2014/main" id="{B4DE3D7C-3110-585E-2DB6-3734DDB65278}"/>
              </a:ext>
            </a:extLst>
          </p:cNvPr>
          <p:cNvSpPr txBox="1">
            <a:spLocks/>
          </p:cNvSpPr>
          <p:nvPr/>
        </p:nvSpPr>
        <p:spPr>
          <a:xfrm>
            <a:off x="915080" y="3091436"/>
            <a:ext cx="2269999" cy="1135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spcAft>
                <a:spcPts val="1600"/>
              </a:spcAft>
              <a:buClr>
                <a:schemeClr val="dk1"/>
              </a:buClr>
              <a:buSzPts val="1400"/>
              <a:buFont typeface="Poppins"/>
              <a:buNone/>
              <a:defRPr sz="2000" b="1">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r>
              <a:rPr lang="en-US" dirty="0"/>
              <a:t>+5.000 </a:t>
            </a:r>
            <a:r>
              <a:rPr lang="en-US" dirty="0" err="1"/>
              <a:t>Conceptos</a:t>
            </a:r>
            <a:r>
              <a:rPr lang="en-US" dirty="0"/>
              <a:t> </a:t>
            </a:r>
            <a:r>
              <a:rPr lang="en-US" dirty="0" err="1"/>
              <a:t>Técnicos</a:t>
            </a:r>
            <a:endParaRPr lang="en-US" dirty="0"/>
          </a:p>
        </p:txBody>
      </p:sp>
      <p:sp>
        <p:nvSpPr>
          <p:cNvPr id="23" name="Google Shape;229;p38">
            <a:hlinkClick r:id="" action="ppaction://noaction"/>
            <a:extLst>
              <a:ext uri="{FF2B5EF4-FFF2-40B4-BE49-F238E27FC236}">
                <a16:creationId xmlns:a16="http://schemas.microsoft.com/office/drawing/2014/main" id="{A15EC8DB-C4A5-B5E1-E68E-F7C5C0D98236}"/>
              </a:ext>
            </a:extLst>
          </p:cNvPr>
          <p:cNvSpPr txBox="1">
            <a:spLocks/>
          </p:cNvSpPr>
          <p:nvPr/>
        </p:nvSpPr>
        <p:spPr>
          <a:xfrm>
            <a:off x="3606590" y="3200559"/>
            <a:ext cx="1784815" cy="12486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spcAft>
                <a:spcPts val="1600"/>
              </a:spcAft>
              <a:buClr>
                <a:schemeClr val="dk1"/>
              </a:buClr>
              <a:buSzPts val="1400"/>
              <a:buFont typeface="Poppins"/>
              <a:buNone/>
              <a:defRPr sz="2000" b="1">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r>
              <a:rPr lang="es-CO" dirty="0"/>
              <a:t>+30.000 árboles por año</a:t>
            </a:r>
          </a:p>
        </p:txBody>
      </p:sp>
      <p:grpSp>
        <p:nvGrpSpPr>
          <p:cNvPr id="24" name="Google Shape;3226;p84">
            <a:extLst>
              <a:ext uri="{FF2B5EF4-FFF2-40B4-BE49-F238E27FC236}">
                <a16:creationId xmlns:a16="http://schemas.microsoft.com/office/drawing/2014/main" id="{438FC2D8-7A7C-DCDE-5293-90A42417789D}"/>
              </a:ext>
            </a:extLst>
          </p:cNvPr>
          <p:cNvGrpSpPr/>
          <p:nvPr/>
        </p:nvGrpSpPr>
        <p:grpSpPr>
          <a:xfrm>
            <a:off x="1795684" y="2449799"/>
            <a:ext cx="540907" cy="651832"/>
            <a:chOff x="-15296200" y="3326900"/>
            <a:chExt cx="304850" cy="302875"/>
          </a:xfrm>
        </p:grpSpPr>
        <p:sp>
          <p:nvSpPr>
            <p:cNvPr id="25" name="Google Shape;3227;p84">
              <a:extLst>
                <a:ext uri="{FF2B5EF4-FFF2-40B4-BE49-F238E27FC236}">
                  <a16:creationId xmlns:a16="http://schemas.microsoft.com/office/drawing/2014/main" id="{27FF07D8-E943-4415-290E-FF85C3466E15}"/>
                </a:ext>
              </a:extLst>
            </p:cNvPr>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3228;p84">
              <a:extLst>
                <a:ext uri="{FF2B5EF4-FFF2-40B4-BE49-F238E27FC236}">
                  <a16:creationId xmlns:a16="http://schemas.microsoft.com/office/drawing/2014/main" id="{A1642CC5-F503-E866-E17F-871AD64F9CA9}"/>
                </a:ext>
              </a:extLst>
            </p:cNvPr>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3229;p84">
              <a:extLst>
                <a:ext uri="{FF2B5EF4-FFF2-40B4-BE49-F238E27FC236}">
                  <a16:creationId xmlns:a16="http://schemas.microsoft.com/office/drawing/2014/main" id="{518E2321-1B59-C24A-CF21-AA17DF61B62D}"/>
                </a:ext>
              </a:extLst>
            </p:cNvPr>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3230;p84">
              <a:extLst>
                <a:ext uri="{FF2B5EF4-FFF2-40B4-BE49-F238E27FC236}">
                  <a16:creationId xmlns:a16="http://schemas.microsoft.com/office/drawing/2014/main" id="{9D8D8FB6-FD47-4625-06AA-79CFFC92EF6E}"/>
                </a:ext>
              </a:extLst>
            </p:cNvPr>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3231;p84">
              <a:extLst>
                <a:ext uri="{FF2B5EF4-FFF2-40B4-BE49-F238E27FC236}">
                  <a16:creationId xmlns:a16="http://schemas.microsoft.com/office/drawing/2014/main" id="{A1580134-585C-0248-3834-4B9092861E88}"/>
                </a:ext>
              </a:extLst>
            </p:cNvPr>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281;p84">
            <a:extLst>
              <a:ext uri="{FF2B5EF4-FFF2-40B4-BE49-F238E27FC236}">
                <a16:creationId xmlns:a16="http://schemas.microsoft.com/office/drawing/2014/main" id="{40CE733E-73D7-14CA-1550-8823AA1CFAAB}"/>
              </a:ext>
            </a:extLst>
          </p:cNvPr>
          <p:cNvSpPr/>
          <p:nvPr/>
        </p:nvSpPr>
        <p:spPr>
          <a:xfrm>
            <a:off x="4106897" y="2480730"/>
            <a:ext cx="784202" cy="719829"/>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 name="Google Shape;2379;p83">
            <a:extLst>
              <a:ext uri="{FF2B5EF4-FFF2-40B4-BE49-F238E27FC236}">
                <a16:creationId xmlns:a16="http://schemas.microsoft.com/office/drawing/2014/main" id="{D23FBD55-31D5-9053-30ED-D6E3C4C413B2}"/>
              </a:ext>
            </a:extLst>
          </p:cNvPr>
          <p:cNvGrpSpPr/>
          <p:nvPr/>
        </p:nvGrpSpPr>
        <p:grpSpPr>
          <a:xfrm>
            <a:off x="6892238" y="2590127"/>
            <a:ext cx="550454" cy="551674"/>
            <a:chOff x="-32174975" y="3192625"/>
            <a:chExt cx="295375" cy="293025"/>
          </a:xfrm>
        </p:grpSpPr>
        <p:sp>
          <p:nvSpPr>
            <p:cNvPr id="32" name="Google Shape;2380;p83">
              <a:extLst>
                <a:ext uri="{FF2B5EF4-FFF2-40B4-BE49-F238E27FC236}">
                  <a16:creationId xmlns:a16="http://schemas.microsoft.com/office/drawing/2014/main" id="{940E1325-9A3F-2D51-7741-837880F0F0C1}"/>
                </a:ext>
              </a:extLst>
            </p:cNvPr>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2381;p83">
              <a:extLst>
                <a:ext uri="{FF2B5EF4-FFF2-40B4-BE49-F238E27FC236}">
                  <a16:creationId xmlns:a16="http://schemas.microsoft.com/office/drawing/2014/main" id="{693B2F91-1DE6-4F8C-E3DA-AFFDD431D00E}"/>
                </a:ext>
              </a:extLst>
            </p:cNvPr>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2382;p83">
              <a:extLst>
                <a:ext uri="{FF2B5EF4-FFF2-40B4-BE49-F238E27FC236}">
                  <a16:creationId xmlns:a16="http://schemas.microsoft.com/office/drawing/2014/main" id="{6190E4FB-4193-CCC9-0A33-EA9445A7C66E}"/>
                </a:ext>
              </a:extLst>
            </p:cNvPr>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2383;p83">
              <a:extLst>
                <a:ext uri="{FF2B5EF4-FFF2-40B4-BE49-F238E27FC236}">
                  <a16:creationId xmlns:a16="http://schemas.microsoft.com/office/drawing/2014/main" id="{A4719E83-6D23-3B5F-F3C3-98C0EE140CB3}"/>
                </a:ext>
              </a:extLst>
            </p:cNvPr>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rgbClr val="00B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227;p38">
            <a:hlinkClick r:id="" action="ppaction://noaction"/>
            <a:extLst>
              <a:ext uri="{FF2B5EF4-FFF2-40B4-BE49-F238E27FC236}">
                <a16:creationId xmlns:a16="http://schemas.microsoft.com/office/drawing/2014/main" id="{768B30C0-B6E9-944A-E3E2-AF7BAC343B31}"/>
              </a:ext>
            </a:extLst>
          </p:cNvPr>
          <p:cNvSpPr txBox="1">
            <a:spLocks/>
          </p:cNvSpPr>
          <p:nvPr/>
        </p:nvSpPr>
        <p:spPr>
          <a:xfrm>
            <a:off x="6092466" y="3128239"/>
            <a:ext cx="2382836" cy="10090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spcAft>
                <a:spcPts val="1600"/>
              </a:spcAft>
              <a:buClr>
                <a:schemeClr val="dk1"/>
              </a:buClr>
              <a:buSzPts val="1400"/>
              <a:buFont typeface="Poppins"/>
              <a:buNone/>
              <a:defRPr sz="2000" b="1">
                <a:solidFill>
                  <a:schemeClr val="dk1"/>
                </a:solidFill>
                <a:latin typeface="Poppins"/>
                <a:ea typeface="Poppins"/>
                <a:cs typeface="Poppins"/>
              </a:defRPr>
            </a:lvl1pPr>
            <a:lvl2pPr marL="914400" indent="-317500">
              <a:buClr>
                <a:schemeClr val="dk1"/>
              </a:buClr>
              <a:buSzPts val="1400"/>
              <a:buFont typeface="Poppins"/>
              <a:buChar char="○"/>
              <a:defRPr>
                <a:solidFill>
                  <a:schemeClr val="dk1"/>
                </a:solidFill>
                <a:latin typeface="Poppins"/>
                <a:ea typeface="Poppins"/>
                <a:cs typeface="Poppins"/>
              </a:defRPr>
            </a:lvl2pPr>
            <a:lvl3pPr marL="1371600" indent="-317500">
              <a:buClr>
                <a:schemeClr val="dk1"/>
              </a:buClr>
              <a:buSzPts val="1400"/>
              <a:buFont typeface="Poppins"/>
              <a:buChar char="■"/>
              <a:defRPr>
                <a:solidFill>
                  <a:schemeClr val="dk1"/>
                </a:solidFill>
                <a:latin typeface="Poppins"/>
                <a:ea typeface="Poppins"/>
                <a:cs typeface="Poppins"/>
              </a:defRPr>
            </a:lvl3pPr>
            <a:lvl4pPr marL="1828800" indent="-317500">
              <a:buClr>
                <a:schemeClr val="dk1"/>
              </a:buClr>
              <a:buSzPts val="1400"/>
              <a:buFont typeface="Poppins"/>
              <a:buChar char="●"/>
              <a:defRPr>
                <a:solidFill>
                  <a:schemeClr val="dk1"/>
                </a:solidFill>
                <a:latin typeface="Poppins"/>
                <a:ea typeface="Poppins"/>
                <a:cs typeface="Poppins"/>
              </a:defRPr>
            </a:lvl4pPr>
            <a:lvl5pPr marL="2286000" indent="-317500">
              <a:buClr>
                <a:schemeClr val="dk1"/>
              </a:buClr>
              <a:buSzPts val="1400"/>
              <a:buFont typeface="Poppins"/>
              <a:buChar char="○"/>
              <a:defRPr>
                <a:solidFill>
                  <a:schemeClr val="dk1"/>
                </a:solidFill>
                <a:latin typeface="Poppins"/>
                <a:ea typeface="Poppins"/>
                <a:cs typeface="Poppins"/>
              </a:defRPr>
            </a:lvl5pPr>
            <a:lvl6pPr marL="2743200" indent="-317500">
              <a:buClr>
                <a:schemeClr val="dk1"/>
              </a:buClr>
              <a:buSzPts val="1400"/>
              <a:buFont typeface="Poppins"/>
              <a:buChar char="■"/>
              <a:defRPr>
                <a:solidFill>
                  <a:schemeClr val="dk1"/>
                </a:solidFill>
                <a:latin typeface="Poppins"/>
                <a:ea typeface="Poppins"/>
                <a:cs typeface="Poppins"/>
              </a:defRPr>
            </a:lvl6pPr>
            <a:lvl7pPr marL="3200400" indent="-317500">
              <a:buClr>
                <a:schemeClr val="dk1"/>
              </a:buClr>
              <a:buSzPts val="1400"/>
              <a:buFont typeface="Poppins"/>
              <a:buChar char="●"/>
              <a:defRPr>
                <a:solidFill>
                  <a:schemeClr val="dk1"/>
                </a:solidFill>
                <a:latin typeface="Poppins"/>
                <a:ea typeface="Poppins"/>
                <a:cs typeface="Poppins"/>
              </a:defRPr>
            </a:lvl7pPr>
            <a:lvl8pPr marL="3657600" indent="-317500">
              <a:buClr>
                <a:schemeClr val="dk1"/>
              </a:buClr>
              <a:buSzPts val="1400"/>
              <a:buFont typeface="Poppins"/>
              <a:buChar char="○"/>
              <a:defRPr>
                <a:solidFill>
                  <a:schemeClr val="dk1"/>
                </a:solidFill>
                <a:latin typeface="Poppins"/>
                <a:ea typeface="Poppins"/>
                <a:cs typeface="Poppins"/>
              </a:defRPr>
            </a:lvl8pPr>
            <a:lvl9pPr marL="4114800" indent="-317500">
              <a:buClr>
                <a:schemeClr val="dk1"/>
              </a:buClr>
              <a:buSzPts val="1400"/>
              <a:buFont typeface="Poppins"/>
              <a:buChar char="■"/>
              <a:defRPr>
                <a:solidFill>
                  <a:schemeClr val="dk1"/>
                </a:solidFill>
                <a:latin typeface="Poppins"/>
                <a:ea typeface="Poppins"/>
                <a:cs typeface="Poppins"/>
              </a:defRPr>
            </a:lvl9pPr>
          </a:lstStyle>
          <a:p>
            <a:r>
              <a:rPr lang="es-MX" dirty="0"/>
              <a:t>T</a:t>
            </a:r>
            <a:r>
              <a:rPr lang="es-CO" dirty="0" err="1"/>
              <a:t>iempo</a:t>
            </a:r>
            <a:r>
              <a:rPr lang="es-CO" dirty="0"/>
              <a:t> de respuesta de 10 a 15 días</a:t>
            </a:r>
          </a:p>
        </p:txBody>
      </p:sp>
      <p:sp>
        <p:nvSpPr>
          <p:cNvPr id="37" name="Google Shape;246;p28">
            <a:extLst>
              <a:ext uri="{FF2B5EF4-FFF2-40B4-BE49-F238E27FC236}">
                <a16:creationId xmlns:a16="http://schemas.microsoft.com/office/drawing/2014/main" id="{A8E6ADBB-D03D-6F4C-59E1-C178D793C68D}"/>
              </a:ext>
            </a:extLst>
          </p:cNvPr>
          <p:cNvSpPr txBox="1">
            <a:spLocks/>
          </p:cNvSpPr>
          <p:nvPr/>
        </p:nvSpPr>
        <p:spPr>
          <a:xfrm>
            <a:off x="8644123" y="4693352"/>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2"/>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Estado del Arte</a:t>
            </a:r>
            <a:endParaRPr dirty="0"/>
          </a:p>
        </p:txBody>
      </p:sp>
      <p:sp>
        <p:nvSpPr>
          <p:cNvPr id="9" name="Subtítulo 8">
            <a:extLst>
              <a:ext uri="{FF2B5EF4-FFF2-40B4-BE49-F238E27FC236}">
                <a16:creationId xmlns:a16="http://schemas.microsoft.com/office/drawing/2014/main" id="{FA76A914-122E-5914-C37C-8132C0A9D1A9}"/>
              </a:ext>
            </a:extLst>
          </p:cNvPr>
          <p:cNvSpPr>
            <a:spLocks noGrp="1"/>
          </p:cNvSpPr>
          <p:nvPr>
            <p:ph type="subTitle" idx="4"/>
          </p:nvPr>
        </p:nvSpPr>
        <p:spPr>
          <a:xfrm>
            <a:off x="543900" y="1136870"/>
            <a:ext cx="2385600" cy="804931"/>
          </a:xfrm>
        </p:spPr>
        <p:style>
          <a:lnRef idx="2">
            <a:schemeClr val="accent2"/>
          </a:lnRef>
          <a:fillRef idx="1">
            <a:schemeClr val="lt1"/>
          </a:fillRef>
          <a:effectRef idx="0">
            <a:schemeClr val="accent2"/>
          </a:effectRef>
          <a:fontRef idx="minor">
            <a:schemeClr val="dk1"/>
          </a:fontRef>
        </p:style>
        <p:txBody>
          <a:bodyPr anchor="ctr"/>
          <a:lstStyle/>
          <a:p>
            <a:pPr marL="88900" indent="0" algn="ctr"/>
            <a:r>
              <a:rPr lang="es-ES" b="1" dirty="0"/>
              <a:t>Arquitectura basada en IA</a:t>
            </a:r>
            <a:endParaRPr lang="es-CO" b="1" dirty="0"/>
          </a:p>
        </p:txBody>
      </p:sp>
      <p:sp>
        <p:nvSpPr>
          <p:cNvPr id="11" name="Subtítulo 8">
            <a:extLst>
              <a:ext uri="{FF2B5EF4-FFF2-40B4-BE49-F238E27FC236}">
                <a16:creationId xmlns:a16="http://schemas.microsoft.com/office/drawing/2014/main" id="{CBB0FA73-7133-DD03-86CA-83DA61D50D92}"/>
              </a:ext>
            </a:extLst>
          </p:cNvPr>
          <p:cNvSpPr txBox="1">
            <a:spLocks/>
          </p:cNvSpPr>
          <p:nvPr/>
        </p:nvSpPr>
        <p:spPr>
          <a:xfrm>
            <a:off x="3507037" y="1136869"/>
            <a:ext cx="2385600" cy="80493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88900" indent="-7938" algn="ctr"/>
            <a:r>
              <a:rPr lang="es-CO" b="1" dirty="0"/>
              <a:t>Arquitectura IoT con Sensores Inteligentes</a:t>
            </a:r>
          </a:p>
        </p:txBody>
      </p:sp>
      <p:sp>
        <p:nvSpPr>
          <p:cNvPr id="14" name="Subtítulo 8">
            <a:extLst>
              <a:ext uri="{FF2B5EF4-FFF2-40B4-BE49-F238E27FC236}">
                <a16:creationId xmlns:a16="http://schemas.microsoft.com/office/drawing/2014/main" id="{EE989D4E-6315-F882-A4F4-4EADCEA2CA76}"/>
              </a:ext>
            </a:extLst>
          </p:cNvPr>
          <p:cNvSpPr txBox="1">
            <a:spLocks/>
          </p:cNvSpPr>
          <p:nvPr/>
        </p:nvSpPr>
        <p:spPr>
          <a:xfrm>
            <a:off x="6328491" y="1088388"/>
            <a:ext cx="2385600" cy="804931"/>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88900" indent="-7938" algn="ctr"/>
            <a:r>
              <a:rPr lang="es-CO" b="1" dirty="0"/>
              <a:t>Arquitectura SIG Integrada con Modelos Predictivos</a:t>
            </a:r>
          </a:p>
        </p:txBody>
      </p:sp>
      <p:sp>
        <p:nvSpPr>
          <p:cNvPr id="16" name="Google Shape;454;p33">
            <a:extLst>
              <a:ext uri="{FF2B5EF4-FFF2-40B4-BE49-F238E27FC236}">
                <a16:creationId xmlns:a16="http://schemas.microsoft.com/office/drawing/2014/main" id="{5FF55003-30FC-5568-B8CB-F37B09AF05F6}"/>
              </a:ext>
            </a:extLst>
          </p:cNvPr>
          <p:cNvSpPr txBox="1">
            <a:spLocks/>
          </p:cNvSpPr>
          <p:nvPr/>
        </p:nvSpPr>
        <p:spPr>
          <a:xfrm>
            <a:off x="723900" y="3346802"/>
            <a:ext cx="2205600" cy="85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endParaRPr lang="en-US" dirty="0"/>
          </a:p>
        </p:txBody>
      </p:sp>
      <p:sp>
        <p:nvSpPr>
          <p:cNvPr id="17" name="Google Shape;454;p33">
            <a:extLst>
              <a:ext uri="{FF2B5EF4-FFF2-40B4-BE49-F238E27FC236}">
                <a16:creationId xmlns:a16="http://schemas.microsoft.com/office/drawing/2014/main" id="{672F55DE-9FC5-E163-AB14-B1326A803DC1}"/>
              </a:ext>
            </a:extLst>
          </p:cNvPr>
          <p:cNvSpPr txBox="1">
            <a:spLocks/>
          </p:cNvSpPr>
          <p:nvPr/>
        </p:nvSpPr>
        <p:spPr>
          <a:xfrm>
            <a:off x="402678" y="1976316"/>
            <a:ext cx="2668044" cy="3034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n-US" sz="1200" dirty="0"/>
              <a:t>Mas de </a:t>
            </a:r>
            <a:r>
              <a:rPr lang="es-ES" sz="1200" dirty="0"/>
              <a:t>23 países y 85 ciudades, han participado en la planeación de sistemas de diseño y gestión del arbolado urbano mediante el uso de IA.</a:t>
            </a:r>
          </a:p>
          <a:p>
            <a:pPr marL="0" indent="0">
              <a:spcAft>
                <a:spcPts val="1600"/>
              </a:spcAft>
            </a:pPr>
            <a:r>
              <a:rPr lang="es-ES" sz="1200" b="1" dirty="0"/>
              <a:t>Técnicas de IA</a:t>
            </a:r>
            <a:r>
              <a:rPr lang="es-ES" sz="1200" dirty="0"/>
              <a:t>: </a:t>
            </a:r>
            <a:r>
              <a:rPr lang="es-CO" sz="1200" dirty="0"/>
              <a:t>Redes neuronales convolucionales (CNN)</a:t>
            </a:r>
            <a:r>
              <a:rPr lang="es-ES" sz="1200" dirty="0"/>
              <a:t>, </a:t>
            </a:r>
            <a:r>
              <a:rPr lang="es-CO" sz="1200" dirty="0"/>
              <a:t>Redes neuronales recurrentes (RNN), Redes generativas adversarias (GAN):</a:t>
            </a:r>
          </a:p>
          <a:p>
            <a:pPr marL="0" indent="0">
              <a:spcAft>
                <a:spcPts val="1600"/>
              </a:spcAft>
            </a:pPr>
            <a:r>
              <a:rPr lang="es-ES" sz="1200" b="1" dirty="0"/>
              <a:t>Arquitecturas</a:t>
            </a:r>
            <a:r>
              <a:rPr lang="es-ES" sz="1200" dirty="0"/>
              <a:t>: </a:t>
            </a:r>
            <a:r>
              <a:rPr lang="es-ES" sz="1200" dirty="0" err="1"/>
              <a:t>ResNet</a:t>
            </a:r>
            <a:r>
              <a:rPr lang="es-ES" sz="1200" dirty="0"/>
              <a:t> , YOLO (</a:t>
            </a:r>
            <a:r>
              <a:rPr lang="es-CO" sz="1200" dirty="0" err="1"/>
              <a:t>You</a:t>
            </a:r>
            <a:r>
              <a:rPr lang="es-CO" sz="1200" dirty="0"/>
              <a:t> </a:t>
            </a:r>
            <a:r>
              <a:rPr lang="es-CO" sz="1200" dirty="0" err="1"/>
              <a:t>Only</a:t>
            </a:r>
            <a:r>
              <a:rPr lang="es-CO" sz="1200" dirty="0"/>
              <a:t> Look Once</a:t>
            </a:r>
            <a:r>
              <a:rPr lang="es-ES" sz="1200" dirty="0"/>
              <a:t>)</a:t>
            </a:r>
            <a:br>
              <a:rPr lang="es-ES" sz="1200" dirty="0"/>
            </a:br>
            <a:endParaRPr lang="en-US" sz="1200" dirty="0"/>
          </a:p>
        </p:txBody>
      </p:sp>
      <p:sp>
        <p:nvSpPr>
          <p:cNvPr id="18" name="Google Shape;454;p33">
            <a:extLst>
              <a:ext uri="{FF2B5EF4-FFF2-40B4-BE49-F238E27FC236}">
                <a16:creationId xmlns:a16="http://schemas.microsoft.com/office/drawing/2014/main" id="{EFFD40E5-7A4C-4F31-5CA5-C0670964D1D1}"/>
              </a:ext>
            </a:extLst>
          </p:cNvPr>
          <p:cNvSpPr txBox="1">
            <a:spLocks/>
          </p:cNvSpPr>
          <p:nvPr/>
        </p:nvSpPr>
        <p:spPr>
          <a:xfrm>
            <a:off x="3365815" y="1976316"/>
            <a:ext cx="2668044" cy="3034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s-ES" sz="1200" dirty="0"/>
              <a:t>Se utilizan tecnologías como sensores IoT para monitorear la salud de los árboles, predecir riesgos y optimizar la gestión. Adicionalmente de la implementación de sistemas para la medición de condiciones ambientales que pueden impactar el desarrollo del arbolado.</a:t>
            </a:r>
          </a:p>
          <a:p>
            <a:pPr marL="0" indent="0">
              <a:spcAft>
                <a:spcPts val="1600"/>
              </a:spcAft>
            </a:pPr>
            <a:r>
              <a:rPr lang="es-ES" sz="1200" b="1" dirty="0"/>
              <a:t>Sensores IoT: </a:t>
            </a:r>
            <a:r>
              <a:rPr lang="es-ES" sz="1200" dirty="0"/>
              <a:t>Dendrómetros, </a:t>
            </a:r>
            <a:r>
              <a:rPr lang="es-ES" sz="1200" dirty="0" err="1"/>
              <a:t>Flujometría</a:t>
            </a:r>
            <a:r>
              <a:rPr lang="es-ES" sz="1200" dirty="0"/>
              <a:t> de savia, Potenciales eléctricos, Inclinómetros</a:t>
            </a:r>
            <a:br>
              <a:rPr lang="es-ES" sz="1200" dirty="0"/>
            </a:br>
            <a:endParaRPr lang="en-US" sz="1200" dirty="0"/>
          </a:p>
        </p:txBody>
      </p:sp>
      <p:sp>
        <p:nvSpPr>
          <p:cNvPr id="19" name="Google Shape;454;p33">
            <a:extLst>
              <a:ext uri="{FF2B5EF4-FFF2-40B4-BE49-F238E27FC236}">
                <a16:creationId xmlns:a16="http://schemas.microsoft.com/office/drawing/2014/main" id="{B7AFC581-3915-C861-DDA5-CFC82EA72317}"/>
              </a:ext>
            </a:extLst>
          </p:cNvPr>
          <p:cNvSpPr txBox="1">
            <a:spLocks/>
          </p:cNvSpPr>
          <p:nvPr/>
        </p:nvSpPr>
        <p:spPr>
          <a:xfrm>
            <a:off x="6187269" y="1976316"/>
            <a:ext cx="2668044" cy="3034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spcAft>
                <a:spcPts val="1600"/>
              </a:spcAft>
            </a:pPr>
            <a:r>
              <a:rPr lang="es-ES" sz="1200" dirty="0"/>
              <a:t>Los Sistemas de Información Geográfica (SIG) se han convertido en una herramienta indispensable para la gestión, planificación y seguimiento de estos importantes recursos naturales. Permitiendo la realización de Inventarios, análisis de los ecosistemas y el estado físico del arbolado.</a:t>
            </a:r>
          </a:p>
          <a:p>
            <a:pPr marL="0" indent="0">
              <a:spcAft>
                <a:spcPts val="1600"/>
              </a:spcAft>
            </a:pPr>
            <a:r>
              <a:rPr lang="es-ES" sz="1200" b="1" dirty="0"/>
              <a:t>Referencia:</a:t>
            </a:r>
            <a:r>
              <a:rPr lang="en-US" sz="1200" b="1" dirty="0"/>
              <a:t> </a:t>
            </a:r>
            <a:r>
              <a:rPr lang="en-US" sz="1200" i="1" dirty="0"/>
              <a:t>Detection of oak decline using radiative transfer modelling and machine learning from multispectral and thermal RPAS imagery.</a:t>
            </a:r>
            <a:br>
              <a:rPr lang="es-ES" sz="1200" dirty="0"/>
            </a:br>
            <a:endParaRPr lang="en-US" sz="1200" dirty="0"/>
          </a:p>
        </p:txBody>
      </p:sp>
      <p:sp>
        <p:nvSpPr>
          <p:cNvPr id="20" name="Google Shape;246;p28">
            <a:extLst>
              <a:ext uri="{FF2B5EF4-FFF2-40B4-BE49-F238E27FC236}">
                <a16:creationId xmlns:a16="http://schemas.microsoft.com/office/drawing/2014/main" id="{76A98152-0FC9-0DA5-7F0D-0FDBB092BBAC}"/>
              </a:ext>
            </a:extLst>
          </p:cNvPr>
          <p:cNvSpPr txBox="1">
            <a:spLocks/>
          </p:cNvSpPr>
          <p:nvPr/>
        </p:nvSpPr>
        <p:spPr>
          <a:xfrm>
            <a:off x="8764875" y="54984"/>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idx="9"/>
          </p:nvPr>
        </p:nvSpPr>
        <p:spPr>
          <a:xfrm>
            <a:off x="720000" y="51619"/>
            <a:ext cx="7704000" cy="948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Implementación</a:t>
            </a:r>
            <a:endParaRPr sz="4400" dirty="0"/>
          </a:p>
        </p:txBody>
      </p:sp>
      <p:pic>
        <p:nvPicPr>
          <p:cNvPr id="23" name="Imagen 22">
            <a:extLst>
              <a:ext uri="{FF2B5EF4-FFF2-40B4-BE49-F238E27FC236}">
                <a16:creationId xmlns:a16="http://schemas.microsoft.com/office/drawing/2014/main" id="{8C53798B-6E19-7125-0FC2-D650B6E6A189}"/>
              </a:ext>
            </a:extLst>
          </p:cNvPr>
          <p:cNvPicPr>
            <a:picLocks noChangeAspect="1"/>
          </p:cNvPicPr>
          <p:nvPr/>
        </p:nvPicPr>
        <p:blipFill>
          <a:blip r:embed="rId3"/>
          <a:stretch>
            <a:fillRect/>
          </a:stretch>
        </p:blipFill>
        <p:spPr>
          <a:xfrm>
            <a:off x="126472" y="1000200"/>
            <a:ext cx="8891055" cy="3997685"/>
          </a:xfrm>
          <a:prstGeom prst="rect">
            <a:avLst/>
          </a:prstGeom>
        </p:spPr>
      </p:pic>
      <p:sp>
        <p:nvSpPr>
          <p:cNvPr id="24" name="Google Shape;246;p28">
            <a:extLst>
              <a:ext uri="{FF2B5EF4-FFF2-40B4-BE49-F238E27FC236}">
                <a16:creationId xmlns:a16="http://schemas.microsoft.com/office/drawing/2014/main" id="{B2EEC9C8-7779-6C73-0494-784B02F661EC}"/>
              </a:ext>
            </a:extLst>
          </p:cNvPr>
          <p:cNvSpPr txBox="1">
            <a:spLocks/>
          </p:cNvSpPr>
          <p:nvPr/>
        </p:nvSpPr>
        <p:spPr>
          <a:xfrm>
            <a:off x="8764875" y="51619"/>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41" name="Google Shape;741;p3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 de Datos</a:t>
            </a:r>
            <a:endParaRPr dirty="0"/>
          </a:p>
        </p:txBody>
      </p:sp>
      <p:sp>
        <p:nvSpPr>
          <p:cNvPr id="743" name="Google Shape;743;p37"/>
          <p:cNvSpPr txBox="1">
            <a:spLocks noGrp="1"/>
          </p:cNvSpPr>
          <p:nvPr>
            <p:ph type="subTitle" idx="2"/>
          </p:nvPr>
        </p:nvSpPr>
        <p:spPr>
          <a:xfrm>
            <a:off x="824108" y="956522"/>
            <a:ext cx="7317810" cy="9621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El data set utilizado es proporcionado por el Área de Silvicultura de la Secretaría Distrital de Ambiente, con información recopilada entre el 2010 y 2024 de los registros realizados por conceptos de evaluación en al ciudad de Bogotá, en total son 312 mil registros categorizados de la siguiente manera.</a:t>
            </a:r>
            <a:endParaRPr dirty="0"/>
          </a:p>
        </p:txBody>
      </p:sp>
      <p:graphicFrame>
        <p:nvGraphicFramePr>
          <p:cNvPr id="24" name="Tabla 23">
            <a:extLst>
              <a:ext uri="{FF2B5EF4-FFF2-40B4-BE49-F238E27FC236}">
                <a16:creationId xmlns:a16="http://schemas.microsoft.com/office/drawing/2014/main" id="{4AF6683D-0599-A857-838C-448875F2D3A6}"/>
              </a:ext>
            </a:extLst>
          </p:cNvPr>
          <p:cNvGraphicFramePr>
            <a:graphicFrameLocks noGrp="1"/>
          </p:cNvGraphicFramePr>
          <p:nvPr>
            <p:extLst>
              <p:ext uri="{D42A27DB-BD31-4B8C-83A1-F6EECF244321}">
                <p14:modId xmlns:p14="http://schemas.microsoft.com/office/powerpoint/2010/main" val="344538763"/>
              </p:ext>
            </p:extLst>
          </p:nvPr>
        </p:nvGraphicFramePr>
        <p:xfrm>
          <a:off x="1388651" y="1918715"/>
          <a:ext cx="7317810" cy="3060461"/>
        </p:xfrm>
        <a:graphic>
          <a:graphicData uri="http://schemas.openxmlformats.org/drawingml/2006/table">
            <a:tbl>
              <a:tblPr>
                <a:tableStyleId>{5940675A-B579-460E-94D1-54222C63F5DA}</a:tableStyleId>
              </a:tblPr>
              <a:tblGrid>
                <a:gridCol w="1464436">
                  <a:extLst>
                    <a:ext uri="{9D8B030D-6E8A-4147-A177-3AD203B41FA5}">
                      <a16:colId xmlns:a16="http://schemas.microsoft.com/office/drawing/2014/main" val="2981068744"/>
                    </a:ext>
                  </a:extLst>
                </a:gridCol>
                <a:gridCol w="2560427">
                  <a:extLst>
                    <a:ext uri="{9D8B030D-6E8A-4147-A177-3AD203B41FA5}">
                      <a16:colId xmlns:a16="http://schemas.microsoft.com/office/drawing/2014/main" val="2128948841"/>
                    </a:ext>
                  </a:extLst>
                </a:gridCol>
                <a:gridCol w="3292947">
                  <a:extLst>
                    <a:ext uri="{9D8B030D-6E8A-4147-A177-3AD203B41FA5}">
                      <a16:colId xmlns:a16="http://schemas.microsoft.com/office/drawing/2014/main" val="1852363539"/>
                    </a:ext>
                  </a:extLst>
                </a:gridCol>
              </a:tblGrid>
              <a:tr h="213853">
                <a:tc>
                  <a:txBody>
                    <a:bodyPr/>
                    <a:lstStyle/>
                    <a:p>
                      <a:pPr algn="ctr" rtl="0" fontAlgn="b"/>
                      <a:r>
                        <a:rPr lang="es-CO" sz="1100" b="1" dirty="0" err="1">
                          <a:effectLst/>
                        </a:rPr>
                        <a:t>Item</a:t>
                      </a:r>
                      <a:endParaRPr lang="es-CO" sz="1100" b="1" dirty="0">
                        <a:effectLst/>
                      </a:endParaRPr>
                    </a:p>
                  </a:txBody>
                  <a:tcPr marL="8453" marR="8453" marT="5636" marB="5636" anchor="b">
                    <a:solidFill>
                      <a:schemeClr val="bg2">
                        <a:lumMod val="75000"/>
                      </a:schemeClr>
                    </a:solidFill>
                  </a:tcPr>
                </a:tc>
                <a:tc>
                  <a:txBody>
                    <a:bodyPr/>
                    <a:lstStyle/>
                    <a:p>
                      <a:pPr algn="ctr" rtl="0" fontAlgn="b"/>
                      <a:r>
                        <a:rPr lang="es-CO" sz="1100" b="1" dirty="0">
                          <a:effectLst/>
                        </a:rPr>
                        <a:t>Descripción</a:t>
                      </a:r>
                    </a:p>
                  </a:txBody>
                  <a:tcPr marL="8453" marR="8453" marT="5636" marB="5636" anchor="b">
                    <a:solidFill>
                      <a:schemeClr val="bg2">
                        <a:lumMod val="75000"/>
                      </a:schemeClr>
                    </a:solidFill>
                  </a:tcPr>
                </a:tc>
                <a:tc>
                  <a:txBody>
                    <a:bodyPr/>
                    <a:lstStyle/>
                    <a:p>
                      <a:pPr algn="ctr" rtl="0" fontAlgn="b"/>
                      <a:r>
                        <a:rPr lang="es-CO" sz="1100" b="1" dirty="0">
                          <a:effectLst/>
                        </a:rPr>
                        <a:t>Valores</a:t>
                      </a:r>
                    </a:p>
                  </a:txBody>
                  <a:tcPr marL="0" marR="0" marT="5636" marB="5636" anchor="b">
                    <a:solidFill>
                      <a:schemeClr val="bg2">
                        <a:lumMod val="75000"/>
                      </a:schemeClr>
                    </a:solidFill>
                  </a:tcPr>
                </a:tc>
                <a:extLst>
                  <a:ext uri="{0D108BD9-81ED-4DB2-BD59-A6C34878D82A}">
                    <a16:rowId xmlns:a16="http://schemas.microsoft.com/office/drawing/2014/main" val="1735520063"/>
                  </a:ext>
                </a:extLst>
              </a:tr>
              <a:tr h="168766">
                <a:tc>
                  <a:txBody>
                    <a:bodyPr/>
                    <a:lstStyle/>
                    <a:p>
                      <a:pPr rtl="0" fontAlgn="b"/>
                      <a:r>
                        <a:rPr lang="es-CO" sz="1100">
                          <a:effectLst/>
                        </a:rPr>
                        <a:t>ID</a:t>
                      </a:r>
                    </a:p>
                  </a:txBody>
                  <a:tcPr marL="8453" marR="8453" marT="5636" marB="5636" anchor="b"/>
                </a:tc>
                <a:tc>
                  <a:txBody>
                    <a:bodyPr/>
                    <a:lstStyle/>
                    <a:p>
                      <a:pPr rtl="0" fontAlgn="b"/>
                      <a:r>
                        <a:rPr lang="es-CO" sz="1100">
                          <a:effectLst/>
                        </a:rPr>
                        <a:t>Identificador único del árbol</a:t>
                      </a:r>
                    </a:p>
                  </a:txBody>
                  <a:tcPr marL="8453" marR="8453" marT="5636" marB="5636" anchor="b"/>
                </a:tc>
                <a:tc>
                  <a:txBody>
                    <a:bodyPr/>
                    <a:lstStyle/>
                    <a:p>
                      <a:pPr algn="ctr" rtl="0" fontAlgn="b"/>
                      <a:r>
                        <a:rPr lang="es-MX" sz="1100" dirty="0">
                          <a:effectLst/>
                        </a:rPr>
                        <a:t>Numérico</a:t>
                      </a:r>
                      <a:endParaRPr lang="es-CO" sz="1100" dirty="0">
                        <a:effectLst/>
                      </a:endParaRPr>
                    </a:p>
                  </a:txBody>
                  <a:tcPr marL="0" marR="0" marT="5636" marB="5636" anchor="b"/>
                </a:tc>
                <a:extLst>
                  <a:ext uri="{0D108BD9-81ED-4DB2-BD59-A6C34878D82A}">
                    <a16:rowId xmlns:a16="http://schemas.microsoft.com/office/drawing/2014/main" val="611738847"/>
                  </a:ext>
                </a:extLst>
              </a:tr>
              <a:tr h="204546">
                <a:tc>
                  <a:txBody>
                    <a:bodyPr/>
                    <a:lstStyle/>
                    <a:p>
                      <a:pPr rtl="0" fontAlgn="b"/>
                      <a:r>
                        <a:rPr lang="es-CO" sz="1100" dirty="0">
                          <a:effectLst/>
                        </a:rPr>
                        <a:t>ESPECIE</a:t>
                      </a:r>
                    </a:p>
                  </a:txBody>
                  <a:tcPr marL="8453" marR="8453" marT="5636" marB="5636" anchor="b"/>
                </a:tc>
                <a:tc>
                  <a:txBody>
                    <a:bodyPr/>
                    <a:lstStyle/>
                    <a:p>
                      <a:pPr rtl="0" fontAlgn="b"/>
                      <a:r>
                        <a:rPr lang="es-CO" sz="1100" dirty="0">
                          <a:effectLst/>
                        </a:rPr>
                        <a:t>Especie Botánica del árbol</a:t>
                      </a:r>
                    </a:p>
                  </a:txBody>
                  <a:tcPr marL="8453" marR="8453" marT="5636" marB="5636" anchor="b"/>
                </a:tc>
                <a:tc>
                  <a:txBody>
                    <a:bodyPr/>
                    <a:lstStyle/>
                    <a:p>
                      <a:pPr algn="ctr" rtl="0" fontAlgn="b"/>
                      <a:r>
                        <a:rPr lang="es-MX" sz="1100" dirty="0">
                          <a:effectLst/>
                        </a:rPr>
                        <a:t>N/A</a:t>
                      </a:r>
                      <a:endParaRPr lang="es-CO" sz="1100" dirty="0">
                        <a:effectLst/>
                      </a:endParaRPr>
                    </a:p>
                  </a:txBody>
                  <a:tcPr marL="0" marR="0" marT="5636" marB="5636" anchor="b"/>
                </a:tc>
                <a:extLst>
                  <a:ext uri="{0D108BD9-81ED-4DB2-BD59-A6C34878D82A}">
                    <a16:rowId xmlns:a16="http://schemas.microsoft.com/office/drawing/2014/main" val="3214587094"/>
                  </a:ext>
                </a:extLst>
              </a:tr>
              <a:tr h="198188">
                <a:tc>
                  <a:txBody>
                    <a:bodyPr/>
                    <a:lstStyle/>
                    <a:p>
                      <a:pPr rtl="0" fontAlgn="b"/>
                      <a:r>
                        <a:rPr lang="es-CO" sz="1100" dirty="0">
                          <a:effectLst/>
                        </a:rPr>
                        <a:t>ALTURA</a:t>
                      </a:r>
                    </a:p>
                  </a:txBody>
                  <a:tcPr marL="8453" marR="8453" marT="5636" marB="5636" anchor="b"/>
                </a:tc>
                <a:tc>
                  <a:txBody>
                    <a:bodyPr/>
                    <a:lstStyle/>
                    <a:p>
                      <a:pPr rtl="0" fontAlgn="b"/>
                      <a:r>
                        <a:rPr lang="es-ES" sz="1100">
                          <a:effectLst/>
                        </a:rPr>
                        <a:t>Altura del árbol en metros</a:t>
                      </a:r>
                    </a:p>
                  </a:txBody>
                  <a:tcPr marL="8453" marR="8453" marT="5636" marB="5636" anchor="b"/>
                </a:tc>
                <a:tc>
                  <a:txBody>
                    <a:bodyPr/>
                    <a:lstStyle/>
                    <a:p>
                      <a:pPr algn="ctr" rtl="0" fontAlgn="b"/>
                      <a:r>
                        <a:rPr lang="es-MX" sz="1100" dirty="0">
                          <a:effectLst/>
                        </a:rPr>
                        <a:t>Decimal</a:t>
                      </a:r>
                      <a:endParaRPr lang="es-CO" sz="1100" dirty="0">
                        <a:effectLst/>
                      </a:endParaRPr>
                    </a:p>
                  </a:txBody>
                  <a:tcPr marL="8453" marR="8453" marT="5636" marB="5636" anchor="b"/>
                </a:tc>
                <a:extLst>
                  <a:ext uri="{0D108BD9-81ED-4DB2-BD59-A6C34878D82A}">
                    <a16:rowId xmlns:a16="http://schemas.microsoft.com/office/drawing/2014/main" val="1098364568"/>
                  </a:ext>
                </a:extLst>
              </a:tr>
              <a:tr h="253494">
                <a:tc>
                  <a:txBody>
                    <a:bodyPr/>
                    <a:lstStyle/>
                    <a:p>
                      <a:pPr rtl="0" fontAlgn="b"/>
                      <a:r>
                        <a:rPr lang="es-MX" sz="1100" dirty="0">
                          <a:effectLst/>
                        </a:rPr>
                        <a:t>DENSIDAD</a:t>
                      </a:r>
                      <a:endParaRPr lang="es-CO" sz="1100" dirty="0">
                        <a:effectLst/>
                      </a:endParaRPr>
                    </a:p>
                  </a:txBody>
                  <a:tcPr marL="8453" marR="8453" marT="5636" marB="5636" anchor="b"/>
                </a:tc>
                <a:tc>
                  <a:txBody>
                    <a:bodyPr/>
                    <a:lstStyle/>
                    <a:p>
                      <a:pPr rtl="0" fontAlgn="b"/>
                      <a:r>
                        <a:rPr lang="es-ES" sz="1100" dirty="0">
                          <a:effectLst/>
                        </a:rPr>
                        <a:t>Densidad del árbol</a:t>
                      </a:r>
                    </a:p>
                  </a:txBody>
                  <a:tcPr marL="8453" marR="8453" marT="5636" marB="5636"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CO" sz="1100" b="0" i="0" u="none" strike="noStrike" cap="none" dirty="0">
                          <a:solidFill>
                            <a:schemeClr val="tx1"/>
                          </a:solidFill>
                          <a:effectLst/>
                          <a:latin typeface="+mn-lt"/>
                          <a:ea typeface="+mn-ea"/>
                          <a:cs typeface="+mn-cs"/>
                          <a:sym typeface="Arial"/>
                        </a:rPr>
                        <a:t>Denso, Medio, Ralo, Muy Ralo</a:t>
                      </a:r>
                    </a:p>
                  </a:txBody>
                  <a:tcPr marL="9525" marR="9525" marT="9525" marB="0" anchor="b"/>
                </a:tc>
                <a:extLst>
                  <a:ext uri="{0D108BD9-81ED-4DB2-BD59-A6C34878D82A}">
                    <a16:rowId xmlns:a16="http://schemas.microsoft.com/office/drawing/2014/main" val="1584845923"/>
                  </a:ext>
                </a:extLst>
              </a:tr>
              <a:tr h="221861">
                <a:tc>
                  <a:txBody>
                    <a:bodyPr/>
                    <a:lstStyle/>
                    <a:p>
                      <a:pPr marR="0" algn="l" rtl="0" fontAlgn="b">
                        <a:lnSpc>
                          <a:spcPct val="100000"/>
                        </a:lnSpc>
                        <a:spcBef>
                          <a:spcPts val="0"/>
                        </a:spcBef>
                        <a:spcAft>
                          <a:spcPts val="0"/>
                        </a:spcAft>
                        <a:buClr>
                          <a:srgbClr val="000000"/>
                        </a:buClr>
                        <a:buFont typeface="Arial"/>
                      </a:pPr>
                      <a:r>
                        <a:rPr lang="es-CO" sz="1100" b="0" i="0" u="none" strike="noStrike" cap="none" dirty="0">
                          <a:solidFill>
                            <a:schemeClr val="tx1"/>
                          </a:solidFill>
                          <a:effectLst/>
                          <a:latin typeface="+mn-lt"/>
                          <a:ea typeface="+mn-ea"/>
                          <a:cs typeface="+mn-cs"/>
                          <a:sym typeface="Arial"/>
                        </a:rPr>
                        <a:t>ESTADO_COPA</a:t>
                      </a:r>
                    </a:p>
                  </a:txBody>
                  <a:tcPr marL="9525" marR="9525" marT="9525" marB="0" anchor="b"/>
                </a:tc>
                <a:tc>
                  <a:txBody>
                    <a:bodyPr/>
                    <a:lstStyle/>
                    <a:p>
                      <a:pPr rtl="0" fontAlgn="b"/>
                      <a:r>
                        <a:rPr lang="es-ES" sz="1100" dirty="0">
                          <a:effectLst/>
                        </a:rPr>
                        <a:t>Estado General de la copa</a:t>
                      </a:r>
                    </a:p>
                  </a:txBody>
                  <a:tcPr marL="8453" marR="8453" marT="5636" marB="5636" anchor="b"/>
                </a:tc>
                <a:tc>
                  <a:txBody>
                    <a:bodyPr/>
                    <a:lstStyle/>
                    <a:p>
                      <a:pPr algn="ctr" fontAlgn="b"/>
                      <a:r>
                        <a:rPr lang="es-CO" sz="1100" b="0" i="0" u="none" strike="noStrike" cap="none" dirty="0">
                          <a:solidFill>
                            <a:schemeClr val="tx1"/>
                          </a:solidFill>
                          <a:effectLst/>
                          <a:latin typeface="+mn-lt"/>
                          <a:ea typeface="+mn-ea"/>
                          <a:cs typeface="+mn-cs"/>
                          <a:sym typeface="Arial"/>
                        </a:rPr>
                        <a:t>Bueno, Regular, Malo</a:t>
                      </a:r>
                    </a:p>
                  </a:txBody>
                  <a:tcPr marL="9525" marR="9525" marT="9525" marB="0" anchor="b"/>
                </a:tc>
                <a:extLst>
                  <a:ext uri="{0D108BD9-81ED-4DB2-BD59-A6C34878D82A}">
                    <a16:rowId xmlns:a16="http://schemas.microsoft.com/office/drawing/2014/main" val="434391318"/>
                  </a:ext>
                </a:extLst>
              </a:tr>
              <a:tr h="211360">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CO" sz="1100" b="0" i="0" u="none" strike="noStrike" cap="none" dirty="0">
                          <a:solidFill>
                            <a:schemeClr val="tx1"/>
                          </a:solidFill>
                          <a:effectLst/>
                          <a:latin typeface="+mn-lt"/>
                          <a:ea typeface="+mn-ea"/>
                          <a:cs typeface="+mn-cs"/>
                          <a:sym typeface="Arial"/>
                        </a:rPr>
                        <a:t>ESTADO_FUSTE</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ES" sz="1100" dirty="0">
                          <a:effectLst/>
                        </a:rPr>
                        <a:t>Estado General del fuste</a:t>
                      </a:r>
                    </a:p>
                  </a:txBody>
                  <a:tcPr marL="8453" marR="8453" marT="5636" marB="5636" anchor="b"/>
                </a:tc>
                <a:tc>
                  <a:txBody>
                    <a:bodyPr/>
                    <a:lstStyle/>
                    <a:p>
                      <a:pPr algn="ctr" fontAlgn="b"/>
                      <a:r>
                        <a:rPr lang="es-CO" sz="1100" b="0" i="0" u="none" strike="noStrike" cap="none" dirty="0">
                          <a:solidFill>
                            <a:schemeClr val="tx1"/>
                          </a:solidFill>
                          <a:effectLst/>
                          <a:latin typeface="+mn-lt"/>
                          <a:ea typeface="+mn-ea"/>
                          <a:cs typeface="+mn-cs"/>
                          <a:sym typeface="Arial"/>
                        </a:rPr>
                        <a:t>Bueno, Regular, Malo</a:t>
                      </a:r>
                    </a:p>
                  </a:txBody>
                  <a:tcPr marL="9525" marR="9525" marT="9525" marB="0" anchor="b"/>
                </a:tc>
                <a:extLst>
                  <a:ext uri="{0D108BD9-81ED-4DB2-BD59-A6C34878D82A}">
                    <a16:rowId xmlns:a16="http://schemas.microsoft.com/office/drawing/2014/main" val="574915946"/>
                  </a:ext>
                </a:extLst>
              </a:tr>
              <a:tr h="221861">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CO" sz="1100" b="0" i="0" u="none" strike="noStrike" cap="none" dirty="0">
                          <a:solidFill>
                            <a:schemeClr val="tx1"/>
                          </a:solidFill>
                          <a:effectLst/>
                          <a:latin typeface="+mn-lt"/>
                          <a:ea typeface="+mn-ea"/>
                          <a:cs typeface="+mn-cs"/>
                          <a:sym typeface="Arial"/>
                        </a:rPr>
                        <a:t>ESTADO_RAIZ</a:t>
                      </a: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s-ES" sz="1100" dirty="0">
                          <a:effectLst/>
                        </a:rPr>
                        <a:t>Estado General de la raíz</a:t>
                      </a:r>
                    </a:p>
                  </a:txBody>
                  <a:tcPr marL="8453" marR="8453" marT="5636" marB="5636" anchor="b"/>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lang="es-CO" sz="1100" b="0" i="0" u="none" strike="noStrike" cap="none" dirty="0">
                          <a:solidFill>
                            <a:schemeClr val="tx1"/>
                          </a:solidFill>
                          <a:effectLst/>
                          <a:latin typeface="+mn-lt"/>
                          <a:ea typeface="+mn-ea"/>
                          <a:cs typeface="+mn-cs"/>
                          <a:sym typeface="Arial"/>
                        </a:rPr>
                        <a:t>Bueno, Regular, Malo</a:t>
                      </a:r>
                    </a:p>
                  </a:txBody>
                  <a:tcPr marL="9525" marR="9525" marT="9525" marB="0" anchor="b"/>
                </a:tc>
                <a:extLst>
                  <a:ext uri="{0D108BD9-81ED-4DB2-BD59-A6C34878D82A}">
                    <a16:rowId xmlns:a16="http://schemas.microsoft.com/office/drawing/2014/main" val="372783084"/>
                  </a:ext>
                </a:extLst>
              </a:tr>
              <a:tr h="221861">
                <a:tc>
                  <a:txBody>
                    <a:bodyPr/>
                    <a:lstStyle/>
                    <a:p>
                      <a:pPr rtl="0" fontAlgn="b"/>
                      <a:r>
                        <a:rPr lang="es-CO" sz="1100" dirty="0">
                          <a:effectLst/>
                        </a:rPr>
                        <a:t>ESTADO_SANITARIO</a:t>
                      </a:r>
                    </a:p>
                  </a:txBody>
                  <a:tcPr marL="8453" marR="8453" marT="5636" marB="5636" anchor="b"/>
                </a:tc>
                <a:tc>
                  <a:txBody>
                    <a:bodyPr/>
                    <a:lstStyle/>
                    <a:p>
                      <a:pPr rtl="0" fontAlgn="b"/>
                      <a:r>
                        <a:rPr lang="es-ES" sz="1100" dirty="0">
                          <a:effectLst/>
                        </a:rPr>
                        <a:t>Estado de salud del árbol</a:t>
                      </a:r>
                    </a:p>
                  </a:txBody>
                  <a:tcPr marL="8453" marR="8453" marT="5636" marB="5636" anchor="b"/>
                </a:tc>
                <a:tc>
                  <a:txBody>
                    <a:bodyPr/>
                    <a:lstStyle/>
                    <a:p>
                      <a:pPr algn="ctr" fontAlgn="b"/>
                      <a:r>
                        <a:rPr lang="es-CO" sz="1100" b="0" i="0" u="none" strike="noStrike" cap="none" dirty="0">
                          <a:solidFill>
                            <a:schemeClr val="tx1"/>
                          </a:solidFill>
                          <a:effectLst/>
                          <a:latin typeface="+mn-lt"/>
                          <a:ea typeface="+mn-ea"/>
                          <a:cs typeface="+mn-cs"/>
                          <a:sym typeface="Arial"/>
                        </a:rPr>
                        <a:t>Bueno, Regular, Malo</a:t>
                      </a:r>
                    </a:p>
                  </a:txBody>
                  <a:tcPr marL="9525" marR="9525" marT="9525" marB="0" anchor="b"/>
                </a:tc>
                <a:extLst>
                  <a:ext uri="{0D108BD9-81ED-4DB2-BD59-A6C34878D82A}">
                    <a16:rowId xmlns:a16="http://schemas.microsoft.com/office/drawing/2014/main" val="322824432"/>
                  </a:ext>
                </a:extLst>
              </a:tr>
              <a:tr h="285053">
                <a:tc>
                  <a:txBody>
                    <a:bodyPr/>
                    <a:lstStyle/>
                    <a:p>
                      <a:pPr rtl="0" fontAlgn="b"/>
                      <a:r>
                        <a:rPr lang="es-CO" sz="1100" dirty="0">
                          <a:effectLst/>
                        </a:rPr>
                        <a:t>UBICACION</a:t>
                      </a:r>
                    </a:p>
                  </a:txBody>
                  <a:tcPr marL="8453" marR="8453" marT="5636" marB="5636" anchor="b"/>
                </a:tc>
                <a:tc>
                  <a:txBody>
                    <a:bodyPr/>
                    <a:lstStyle/>
                    <a:p>
                      <a:pPr rtl="0" fontAlgn="b"/>
                      <a:r>
                        <a:rPr lang="es-ES" sz="1100" dirty="0">
                          <a:effectLst/>
                        </a:rPr>
                        <a:t>Ubicación geográfica del árbol</a:t>
                      </a:r>
                    </a:p>
                  </a:txBody>
                  <a:tcPr marL="8453" marR="8453" marT="5636" marB="5636" anchor="b"/>
                </a:tc>
                <a:tc>
                  <a:txBody>
                    <a:bodyPr/>
                    <a:lstStyle/>
                    <a:p>
                      <a:pPr algn="ctr" rtl="0" fontAlgn="b"/>
                      <a:r>
                        <a:rPr lang="es-ES" sz="1100" dirty="0">
                          <a:effectLst/>
                        </a:rPr>
                        <a:t>Coordenadas</a:t>
                      </a:r>
                    </a:p>
                  </a:txBody>
                  <a:tcPr marL="0" marR="0" marT="5636" marB="5636" anchor="b"/>
                </a:tc>
                <a:extLst>
                  <a:ext uri="{0D108BD9-81ED-4DB2-BD59-A6C34878D82A}">
                    <a16:rowId xmlns:a16="http://schemas.microsoft.com/office/drawing/2014/main" val="1987442619"/>
                  </a:ext>
                </a:extLst>
              </a:tr>
              <a:tr h="0">
                <a:tc>
                  <a:txBody>
                    <a:bodyPr/>
                    <a:lstStyle/>
                    <a:p>
                      <a:pPr rtl="0" fontAlgn="b"/>
                      <a:r>
                        <a:rPr lang="es-CO" sz="1100" dirty="0">
                          <a:effectLst/>
                        </a:rPr>
                        <a:t>TRATAMIENTOS</a:t>
                      </a:r>
                    </a:p>
                  </a:txBody>
                  <a:tcPr marL="8453" marR="8453" marT="5636" marB="5636" anchor="b"/>
                </a:tc>
                <a:tc>
                  <a:txBody>
                    <a:bodyPr/>
                    <a:lstStyle/>
                    <a:p>
                      <a:pPr rtl="0" fontAlgn="b"/>
                      <a:r>
                        <a:rPr lang="es-ES" sz="1100" dirty="0">
                          <a:effectLst/>
                        </a:rPr>
                        <a:t>Tratamiento Silvicultural realizado</a:t>
                      </a:r>
                    </a:p>
                  </a:txBody>
                  <a:tcPr marL="8453" marR="8453" marT="5636" marB="5636" anchor="b"/>
                </a:tc>
                <a:tc>
                  <a:txBody>
                    <a:bodyPr/>
                    <a:lstStyle/>
                    <a:p>
                      <a:pPr algn="ctr" rtl="0" fontAlgn="b"/>
                      <a:r>
                        <a:rPr lang="es-ES" sz="1100" b="0" i="0" u="none" strike="noStrike" cap="none" dirty="0">
                          <a:solidFill>
                            <a:schemeClr val="tx1"/>
                          </a:solidFill>
                          <a:effectLst/>
                          <a:latin typeface="+mn-lt"/>
                          <a:ea typeface="+mn-ea"/>
                          <a:cs typeface="+mn-cs"/>
                          <a:sym typeface="Arial"/>
                        </a:rPr>
                        <a:t>Tala, conservación, traslado, poda de formación, poda de control de altura, poda de realce, poda de aclareo, poda de equilibrio, poda de mejoramiento, poda de estructura, poda sanitaria, poda radicular, tratamiento integral, tratamiento especial</a:t>
                      </a:r>
                      <a:r>
                        <a:rPr lang="es-ES" sz="1100" dirty="0"/>
                        <a:t>.</a:t>
                      </a:r>
                      <a:endParaRPr lang="es-ES" sz="1100" dirty="0">
                        <a:effectLst/>
                      </a:endParaRPr>
                    </a:p>
                  </a:txBody>
                  <a:tcPr marL="0" marR="0" marT="5636" marB="5636" anchor="b"/>
                </a:tc>
                <a:extLst>
                  <a:ext uri="{0D108BD9-81ED-4DB2-BD59-A6C34878D82A}">
                    <a16:rowId xmlns:a16="http://schemas.microsoft.com/office/drawing/2014/main" val="1628226562"/>
                  </a:ext>
                </a:extLst>
              </a:tr>
            </a:tbl>
          </a:graphicData>
        </a:graphic>
      </p:graphicFrame>
      <p:sp>
        <p:nvSpPr>
          <p:cNvPr id="25" name="Google Shape;246;p28">
            <a:extLst>
              <a:ext uri="{FF2B5EF4-FFF2-40B4-BE49-F238E27FC236}">
                <a16:creationId xmlns:a16="http://schemas.microsoft.com/office/drawing/2014/main" id="{553B49FF-D578-562D-600C-5F130BD9B0CD}"/>
              </a:ext>
            </a:extLst>
          </p:cNvPr>
          <p:cNvSpPr txBox="1">
            <a:spLocks/>
          </p:cNvSpPr>
          <p:nvPr/>
        </p:nvSpPr>
        <p:spPr>
          <a:xfrm>
            <a:off x="8644123" y="4693352"/>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4"/>
          <p:cNvSpPr/>
          <p:nvPr/>
        </p:nvSpPr>
        <p:spPr>
          <a:xfrm>
            <a:off x="720009" y="336849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7200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4702809" y="1832705"/>
            <a:ext cx="974100" cy="97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txBox="1">
            <a:spLocks noGrp="1"/>
          </p:cNvSpPr>
          <p:nvPr>
            <p:ph type="subTitle" idx="1"/>
          </p:nvPr>
        </p:nvSpPr>
        <p:spPr>
          <a:xfrm>
            <a:off x="1759875" y="1833925"/>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Notebook</a:t>
            </a:r>
            <a:endParaRPr dirty="0"/>
          </a:p>
        </p:txBody>
      </p:sp>
      <p:sp>
        <p:nvSpPr>
          <p:cNvPr id="470" name="Google Shape;470;p34"/>
          <p:cNvSpPr txBox="1">
            <a:spLocks noGrp="1"/>
          </p:cNvSpPr>
          <p:nvPr>
            <p:ph type="subTitle" idx="3"/>
          </p:nvPr>
        </p:nvSpPr>
        <p:spPr>
          <a:xfrm>
            <a:off x="1840344" y="3327282"/>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Entrenamiento</a:t>
            </a:r>
            <a:endParaRPr dirty="0"/>
          </a:p>
        </p:txBody>
      </p:sp>
      <p:sp>
        <p:nvSpPr>
          <p:cNvPr id="471" name="Google Shape;471;p34"/>
          <p:cNvSpPr txBox="1">
            <a:spLocks noGrp="1"/>
          </p:cNvSpPr>
          <p:nvPr>
            <p:ph type="subTitle" idx="4"/>
          </p:nvPr>
        </p:nvSpPr>
        <p:spPr>
          <a:xfrm>
            <a:off x="1827922" y="3669635"/>
            <a:ext cx="2613269" cy="830313"/>
          </a:xfrm>
          <a:prstGeom prst="rect">
            <a:avLst/>
          </a:prstGeom>
          <a:noFill/>
          <a:ln>
            <a:noFill/>
          </a:ln>
        </p:spPr>
        <p:txBody>
          <a:bodyPr spcFirstLastPara="1" wrap="square" lIns="91425" tIns="91425" rIns="91425" bIns="91425" anchor="t" anchorCtr="0">
            <a:noAutofit/>
          </a:bodyPr>
          <a:lstStyle/>
          <a:p>
            <a:pPr marL="0" indent="0"/>
            <a:r>
              <a:rPr lang="es-MX" sz="1200" dirty="0" err="1"/>
              <a:t>SageMaker</a:t>
            </a:r>
            <a:r>
              <a:rPr lang="es-MX" sz="1200" dirty="0"/>
              <a:t> permite entrenar modelos </a:t>
            </a:r>
            <a:r>
              <a:rPr lang="es-CO" sz="1200" dirty="0"/>
              <a:t>de machine Learning, usando </a:t>
            </a:r>
            <a:r>
              <a:rPr lang="es-CO" sz="1200" dirty="0" err="1"/>
              <a:t>frameworks</a:t>
            </a:r>
            <a:r>
              <a:rPr lang="es-CO" sz="1200" dirty="0"/>
              <a:t> como </a:t>
            </a:r>
            <a:r>
              <a:rPr lang="es-CO" sz="1200" dirty="0" err="1"/>
              <a:t>TensorFlow</a:t>
            </a:r>
            <a:r>
              <a:rPr lang="es-CO" sz="1200" dirty="0"/>
              <a:t>, </a:t>
            </a:r>
            <a:r>
              <a:rPr lang="es-CO" sz="1200" dirty="0" err="1"/>
              <a:t>PyTorch</a:t>
            </a:r>
            <a:r>
              <a:rPr lang="es-CO" sz="1200" dirty="0"/>
              <a:t> o </a:t>
            </a:r>
            <a:r>
              <a:rPr lang="es-CO" sz="1200" dirty="0" err="1"/>
              <a:t>Scikit-learn</a:t>
            </a:r>
            <a:r>
              <a:rPr lang="es-CO" sz="1200" dirty="0"/>
              <a:t>.</a:t>
            </a:r>
            <a:endParaRPr sz="1200" dirty="0"/>
          </a:p>
        </p:txBody>
      </p:sp>
      <p:sp>
        <p:nvSpPr>
          <p:cNvPr id="472" name="Google Shape;472;p34"/>
          <p:cNvSpPr txBox="1">
            <a:spLocks noGrp="1"/>
          </p:cNvSpPr>
          <p:nvPr>
            <p:ph type="subTitle" idx="2"/>
          </p:nvPr>
        </p:nvSpPr>
        <p:spPr>
          <a:xfrm>
            <a:off x="1759874" y="2185449"/>
            <a:ext cx="2681317"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t>Son entornos de desarrollo basados en </a:t>
            </a:r>
            <a:r>
              <a:rPr lang="es-ES" sz="1200" dirty="0" err="1"/>
              <a:t>Jupyter</a:t>
            </a:r>
            <a:r>
              <a:rPr lang="es-ES" sz="1200" dirty="0"/>
              <a:t> Notebook, que permiten la integración con otros servicios de AWS.</a:t>
            </a:r>
            <a:endParaRPr sz="1200" dirty="0"/>
          </a:p>
        </p:txBody>
      </p:sp>
      <p:sp>
        <p:nvSpPr>
          <p:cNvPr id="473" name="Google Shape;473;p3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AWS </a:t>
            </a:r>
            <a:r>
              <a:rPr lang="es-MX" dirty="0" err="1"/>
              <a:t>SageMaker</a:t>
            </a:r>
            <a:endParaRPr dirty="0"/>
          </a:p>
        </p:txBody>
      </p:sp>
      <p:sp>
        <p:nvSpPr>
          <p:cNvPr id="474" name="Google Shape;474;p34"/>
          <p:cNvSpPr txBox="1">
            <a:spLocks noGrp="1"/>
          </p:cNvSpPr>
          <p:nvPr>
            <p:ph type="subTitle" idx="5"/>
          </p:nvPr>
        </p:nvSpPr>
        <p:spPr>
          <a:xfrm>
            <a:off x="5742675" y="1833925"/>
            <a:ext cx="2437200" cy="3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Endpoints</a:t>
            </a:r>
            <a:endParaRPr dirty="0"/>
          </a:p>
        </p:txBody>
      </p:sp>
      <p:sp>
        <p:nvSpPr>
          <p:cNvPr id="475" name="Google Shape;475;p34"/>
          <p:cNvSpPr txBox="1">
            <a:spLocks noGrp="1"/>
          </p:cNvSpPr>
          <p:nvPr>
            <p:ph type="subTitle" idx="6"/>
          </p:nvPr>
        </p:nvSpPr>
        <p:spPr>
          <a:xfrm>
            <a:off x="5742675" y="2185448"/>
            <a:ext cx="2437200" cy="1426075"/>
          </a:xfrm>
          <a:prstGeom prst="rect">
            <a:avLst/>
          </a:prstGeom>
          <a:noFill/>
          <a:ln>
            <a:noFill/>
          </a:ln>
        </p:spPr>
        <p:txBody>
          <a:bodyPr spcFirstLastPara="1" wrap="square" lIns="91425" tIns="91425" rIns="91425" bIns="91425" anchor="t" anchorCtr="0">
            <a:noAutofit/>
          </a:bodyPr>
          <a:lstStyle/>
          <a:p>
            <a:pPr marL="0" indent="0"/>
            <a:r>
              <a:rPr lang="es-ES" sz="1200" dirty="0"/>
              <a:t>Se crea una instancia en ejecución del modelo de machine </a:t>
            </a:r>
            <a:r>
              <a:rPr lang="es-ES" sz="1200" dirty="0" err="1"/>
              <a:t>learning</a:t>
            </a:r>
            <a:r>
              <a:rPr lang="es-ES" sz="1200" dirty="0"/>
              <a:t> que expone una API, para enviar datos y obtener predicciones de manera inmediata</a:t>
            </a:r>
            <a:endParaRPr sz="1200" dirty="0"/>
          </a:p>
        </p:txBody>
      </p:sp>
      <p:grpSp>
        <p:nvGrpSpPr>
          <p:cNvPr id="487" name="Google Shape;487;p34"/>
          <p:cNvGrpSpPr/>
          <p:nvPr/>
        </p:nvGrpSpPr>
        <p:grpSpPr>
          <a:xfrm>
            <a:off x="4905606" y="2036293"/>
            <a:ext cx="568484" cy="566915"/>
            <a:chOff x="830742" y="2763601"/>
            <a:chExt cx="384734" cy="381556"/>
          </a:xfrm>
        </p:grpSpPr>
        <p:sp>
          <p:nvSpPr>
            <p:cNvPr id="488" name="Google Shape;488;p34"/>
            <p:cNvSpPr/>
            <p:nvPr/>
          </p:nvSpPr>
          <p:spPr>
            <a:xfrm>
              <a:off x="830742" y="2881012"/>
              <a:ext cx="174423" cy="83678"/>
            </a:xfrm>
            <a:custGeom>
              <a:avLst/>
              <a:gdLst/>
              <a:ahLst/>
              <a:cxnLst/>
              <a:rect l="l" t="t" r="r" b="b"/>
              <a:pathLst>
                <a:path w="6639" h="3185" extrusionOk="0">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1013520" y="2973045"/>
              <a:ext cx="83494" cy="172111"/>
            </a:xfrm>
            <a:custGeom>
              <a:avLst/>
              <a:gdLst/>
              <a:ahLst/>
              <a:cxnLst/>
              <a:rect l="l" t="t" r="r" b="b"/>
              <a:pathLst>
                <a:path w="3178" h="6551" extrusionOk="0">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903281" y="2763601"/>
              <a:ext cx="312038" cy="310383"/>
            </a:xfrm>
            <a:custGeom>
              <a:avLst/>
              <a:gdLst/>
              <a:ahLst/>
              <a:cxnLst/>
              <a:rect l="l" t="t" r="r" b="b"/>
              <a:pathLst>
                <a:path w="11877" h="11814" extrusionOk="0">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060732" y="2852218"/>
              <a:ext cx="65261" cy="65261"/>
            </a:xfrm>
            <a:custGeom>
              <a:avLst/>
              <a:gdLst/>
              <a:ahLst/>
              <a:cxnLst/>
              <a:rect l="l" t="t" r="r" b="b"/>
              <a:pathLst>
                <a:path w="2484" h="2484" extrusionOk="0">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895084" y="2998739"/>
              <a:ext cx="84387" cy="83520"/>
            </a:xfrm>
            <a:custGeom>
              <a:avLst/>
              <a:gdLst/>
              <a:ahLst/>
              <a:cxnLst/>
              <a:rect l="l" t="t" r="r" b="b"/>
              <a:pathLst>
                <a:path w="3212" h="3179" extrusionOk="0">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903281" y="2964480"/>
              <a:ext cx="110266" cy="109504"/>
            </a:xfrm>
            <a:custGeom>
              <a:avLst/>
              <a:gdLst/>
              <a:ahLst/>
              <a:cxnLst/>
              <a:rect l="l" t="t" r="r" b="b"/>
              <a:pathLst>
                <a:path w="4197" h="4168" extrusionOk="0">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854992" y="3038831"/>
              <a:ext cx="34154" cy="31185"/>
            </a:xfrm>
            <a:custGeom>
              <a:avLst/>
              <a:gdLst/>
              <a:ahLst/>
              <a:cxnLst/>
              <a:rect l="l" t="t" r="r" b="b"/>
              <a:pathLst>
                <a:path w="1300" h="1187" extrusionOk="0">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873934" y="3057800"/>
              <a:ext cx="34286" cy="31343"/>
            </a:xfrm>
            <a:custGeom>
              <a:avLst/>
              <a:gdLst/>
              <a:ahLst/>
              <a:cxnLst/>
              <a:rect l="l" t="t" r="r" b="b"/>
              <a:pathLst>
                <a:path w="1305" h="1193" extrusionOk="0">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912213" y="3095895"/>
              <a:ext cx="34102" cy="31343"/>
            </a:xfrm>
            <a:custGeom>
              <a:avLst/>
              <a:gdLst/>
              <a:ahLst/>
              <a:cxnLst/>
              <a:rect l="l" t="t" r="r" b="b"/>
              <a:pathLst>
                <a:path w="1298" h="1193" extrusionOk="0">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893061" y="3076926"/>
              <a:ext cx="34312" cy="31343"/>
            </a:xfrm>
            <a:custGeom>
              <a:avLst/>
              <a:gdLst/>
              <a:ahLst/>
              <a:cxnLst/>
              <a:rect l="l" t="t" r="r" b="b"/>
              <a:pathLst>
                <a:path w="1306" h="1193" extrusionOk="0">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1141809" y="2763601"/>
              <a:ext cx="73668" cy="72801"/>
            </a:xfrm>
            <a:custGeom>
              <a:avLst/>
              <a:gdLst/>
              <a:ahLst/>
              <a:cxnLst/>
              <a:rect l="l" t="t" r="r" b="b"/>
              <a:pathLst>
                <a:path w="2804" h="2771" extrusionOk="0">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919491" y="292409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919491" y="2924099"/>
              <a:ext cx="135435" cy="133780"/>
            </a:xfrm>
            <a:custGeom>
              <a:avLst/>
              <a:gdLst/>
              <a:ahLst/>
              <a:cxnLst/>
              <a:rect l="l" t="t" r="r" b="b"/>
              <a:pathLst>
                <a:path w="5155" h="5092" extrusionOk="0">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4"/>
          <p:cNvGrpSpPr/>
          <p:nvPr/>
        </p:nvGrpSpPr>
        <p:grpSpPr>
          <a:xfrm>
            <a:off x="929945" y="2042842"/>
            <a:ext cx="554209" cy="553808"/>
            <a:chOff x="1303537" y="1502716"/>
            <a:chExt cx="362939" cy="362677"/>
          </a:xfrm>
        </p:grpSpPr>
        <p:sp>
          <p:nvSpPr>
            <p:cNvPr id="502" name="Google Shape;502;p34"/>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4"/>
          <p:cNvGrpSpPr/>
          <p:nvPr/>
        </p:nvGrpSpPr>
        <p:grpSpPr>
          <a:xfrm>
            <a:off x="953920" y="3611523"/>
            <a:ext cx="506255" cy="488024"/>
            <a:chOff x="953920" y="3455283"/>
            <a:chExt cx="506255" cy="488024"/>
          </a:xfrm>
        </p:grpSpPr>
        <p:sp>
          <p:nvSpPr>
            <p:cNvPr id="512" name="Google Shape;512;p34"/>
            <p:cNvSpPr/>
            <p:nvPr/>
          </p:nvSpPr>
          <p:spPr>
            <a:xfrm>
              <a:off x="1130280" y="3487175"/>
              <a:ext cx="329894" cy="349018"/>
            </a:xfrm>
            <a:custGeom>
              <a:avLst/>
              <a:gdLst/>
              <a:ahLst/>
              <a:cxnLst/>
              <a:rect l="l" t="t" r="r" b="b"/>
              <a:pathLst>
                <a:path w="8498" h="8941" extrusionOk="0">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1116848" y="3748168"/>
              <a:ext cx="13471" cy="28184"/>
            </a:xfrm>
            <a:custGeom>
              <a:avLst/>
              <a:gdLst/>
              <a:ahLst/>
              <a:cxnLst/>
              <a:rect l="l" t="t" r="r" b="b"/>
              <a:pathLst>
                <a:path w="347" h="722" extrusionOk="0">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1100155" y="3455283"/>
              <a:ext cx="347635" cy="338400"/>
            </a:xfrm>
            <a:custGeom>
              <a:avLst/>
              <a:gdLst/>
              <a:ahLst/>
              <a:cxnLst/>
              <a:rect l="l" t="t" r="r" b="b"/>
              <a:pathLst>
                <a:path w="8955" h="8669" extrusionOk="0">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996467" y="3834281"/>
              <a:ext cx="224614" cy="109027"/>
            </a:xfrm>
            <a:custGeom>
              <a:avLst/>
              <a:gdLst/>
              <a:ahLst/>
              <a:cxnLst/>
              <a:rect l="l" t="t" r="r" b="b"/>
              <a:pathLst>
                <a:path w="5786" h="2793" extrusionOk="0">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1166111" y="3770926"/>
              <a:ext cx="123099" cy="69405"/>
            </a:xfrm>
            <a:custGeom>
              <a:avLst/>
              <a:gdLst/>
              <a:ahLst/>
              <a:cxnLst/>
              <a:rect l="l" t="t" r="r" b="b"/>
              <a:pathLst>
                <a:path w="3171" h="1778" extrusionOk="0">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953920" y="3590386"/>
              <a:ext cx="349537" cy="338166"/>
            </a:xfrm>
            <a:custGeom>
              <a:avLst/>
              <a:gdLst/>
              <a:ahLst/>
              <a:cxnLst/>
              <a:rect l="l" t="t" r="r" b="b"/>
              <a:pathLst>
                <a:path w="9004" h="8663" extrusionOk="0">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1152912" y="3804223"/>
              <a:ext cx="54154" cy="33063"/>
            </a:xfrm>
            <a:custGeom>
              <a:avLst/>
              <a:gdLst/>
              <a:ahLst/>
              <a:cxnLst/>
              <a:rect l="l" t="t" r="r" b="b"/>
              <a:pathLst>
                <a:path w="1395" h="847" extrusionOk="0">
                  <a:moveTo>
                    <a:pt x="653" y="0"/>
                  </a:moveTo>
                  <a:lnTo>
                    <a:pt x="1" y="645"/>
                  </a:lnTo>
                  <a:cubicBezTo>
                    <a:pt x="209" y="736"/>
                    <a:pt x="431" y="798"/>
                    <a:pt x="646" y="847"/>
                  </a:cubicBezTo>
                  <a:lnTo>
                    <a:pt x="1395" y="104"/>
                  </a:lnTo>
                  <a:cubicBezTo>
                    <a:pt x="1145" y="104"/>
                    <a:pt x="895" y="70"/>
                    <a:pt x="653" y="0"/>
                  </a:cubicBezTo>
                  <a:close/>
                </a:path>
              </a:pathLst>
            </a:custGeom>
            <a:solidFill>
              <a:srgbClr val="34B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72;p34">
            <a:extLst>
              <a:ext uri="{FF2B5EF4-FFF2-40B4-BE49-F238E27FC236}">
                <a16:creationId xmlns:a16="http://schemas.microsoft.com/office/drawing/2014/main" id="{57541331-73D6-F82B-2294-5DA7BCBE1081}"/>
              </a:ext>
            </a:extLst>
          </p:cNvPr>
          <p:cNvSpPr txBox="1">
            <a:spLocks/>
          </p:cNvSpPr>
          <p:nvPr/>
        </p:nvSpPr>
        <p:spPr>
          <a:xfrm>
            <a:off x="769274" y="1029584"/>
            <a:ext cx="7821661"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s-CO" dirty="0"/>
              <a:t>Es un servicio de aprendizaje automático en la nube. </a:t>
            </a:r>
            <a:r>
              <a:rPr lang="es-ES" dirty="0"/>
              <a:t>está diseñada para simplificar el proceso de creación, entrenamiento e implementación de modelos de machine </a:t>
            </a:r>
            <a:r>
              <a:rPr lang="es-ES" dirty="0" err="1"/>
              <a:t>learning</a:t>
            </a:r>
            <a:r>
              <a:rPr lang="es-ES" dirty="0"/>
              <a:t>.</a:t>
            </a:r>
            <a:endParaRPr lang="en-US" dirty="0"/>
          </a:p>
        </p:txBody>
      </p:sp>
      <p:pic>
        <p:nvPicPr>
          <p:cNvPr id="2050" name="Picture 2" descr="Amazon SageMaker SVG Logo | Free SVG logos &amp; icons download | SVGmix">
            <a:extLst>
              <a:ext uri="{FF2B5EF4-FFF2-40B4-BE49-F238E27FC236}">
                <a16:creationId xmlns:a16="http://schemas.microsoft.com/office/drawing/2014/main" id="{BF818142-F39F-44B2-F4F8-2382D52E0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561" y="3512982"/>
            <a:ext cx="1539640" cy="153964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46;p28">
            <a:extLst>
              <a:ext uri="{FF2B5EF4-FFF2-40B4-BE49-F238E27FC236}">
                <a16:creationId xmlns:a16="http://schemas.microsoft.com/office/drawing/2014/main" id="{21C19056-78D6-80FD-A299-87F6C3323675}"/>
              </a:ext>
            </a:extLst>
          </p:cNvPr>
          <p:cNvSpPr txBox="1">
            <a:spLocks/>
          </p:cNvSpPr>
          <p:nvPr/>
        </p:nvSpPr>
        <p:spPr>
          <a:xfrm>
            <a:off x="8644123" y="4693352"/>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95" name="Google Shape;795;p38"/>
          <p:cNvSpPr txBox="1">
            <a:spLocks noGrp="1"/>
          </p:cNvSpPr>
          <p:nvPr>
            <p:ph type="title"/>
          </p:nvPr>
        </p:nvSpPr>
        <p:spPr>
          <a:xfrm>
            <a:off x="661007" y="154858"/>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Notebook</a:t>
            </a:r>
            <a:endParaRPr dirty="0"/>
          </a:p>
        </p:txBody>
      </p:sp>
      <p:sp>
        <p:nvSpPr>
          <p:cNvPr id="9" name="Subtítulo 8">
            <a:extLst>
              <a:ext uri="{FF2B5EF4-FFF2-40B4-BE49-F238E27FC236}">
                <a16:creationId xmlns:a16="http://schemas.microsoft.com/office/drawing/2014/main" id="{40F8F5BD-B132-3156-07DC-D8B8A8BB1C7F}"/>
              </a:ext>
            </a:extLst>
          </p:cNvPr>
          <p:cNvSpPr>
            <a:spLocks noGrp="1"/>
          </p:cNvSpPr>
          <p:nvPr>
            <p:ph type="subTitle" idx="2"/>
          </p:nvPr>
        </p:nvSpPr>
        <p:spPr>
          <a:xfrm>
            <a:off x="545690" y="1622486"/>
            <a:ext cx="2809568" cy="2153101"/>
          </a:xfrm>
        </p:spPr>
        <p:txBody>
          <a:bodyPr/>
          <a:lstStyle/>
          <a:p>
            <a:pPr marL="0" indent="0" algn="just"/>
            <a:r>
              <a:rPr lang="es-MX" dirty="0"/>
              <a:t>EL notebook </a:t>
            </a:r>
            <a:r>
              <a:rPr lang="es-MX" b="1" dirty="0" err="1"/>
              <a:t>main.ipynb</a:t>
            </a:r>
            <a:r>
              <a:rPr lang="es-MX" b="1" dirty="0"/>
              <a:t> </a:t>
            </a:r>
            <a:r>
              <a:rPr lang="es-MX" dirty="0"/>
              <a:t>es el encargado de la configuración de </a:t>
            </a:r>
            <a:r>
              <a:rPr lang="es-MX" dirty="0" err="1"/>
              <a:t>sagemaker</a:t>
            </a:r>
            <a:r>
              <a:rPr lang="es-MX" dirty="0"/>
              <a:t> para el funcionamiento de los roles, la integración con el almacenamiento de los datos en el S3 y la ejecución del entrenamiento y despliegue del modelo.</a:t>
            </a:r>
            <a:endParaRPr lang="es-CO" dirty="0"/>
          </a:p>
        </p:txBody>
      </p:sp>
      <p:pic>
        <p:nvPicPr>
          <p:cNvPr id="19" name="Imagen 18">
            <a:extLst>
              <a:ext uri="{FF2B5EF4-FFF2-40B4-BE49-F238E27FC236}">
                <a16:creationId xmlns:a16="http://schemas.microsoft.com/office/drawing/2014/main" id="{C3F14397-A508-50F4-53C9-E9B7ED2855D9}"/>
              </a:ext>
            </a:extLst>
          </p:cNvPr>
          <p:cNvPicPr>
            <a:picLocks noChangeAspect="1"/>
          </p:cNvPicPr>
          <p:nvPr/>
        </p:nvPicPr>
        <p:blipFill>
          <a:blip r:embed="rId3"/>
          <a:stretch>
            <a:fillRect/>
          </a:stretch>
        </p:blipFill>
        <p:spPr>
          <a:xfrm>
            <a:off x="3473245" y="0"/>
            <a:ext cx="5670755" cy="5143500"/>
          </a:xfrm>
          <a:prstGeom prst="rect">
            <a:avLst/>
          </a:prstGeom>
        </p:spPr>
      </p:pic>
      <p:sp>
        <p:nvSpPr>
          <p:cNvPr id="20" name="Google Shape;246;p28">
            <a:extLst>
              <a:ext uri="{FF2B5EF4-FFF2-40B4-BE49-F238E27FC236}">
                <a16:creationId xmlns:a16="http://schemas.microsoft.com/office/drawing/2014/main" id="{85348BDA-DD91-B79E-BE37-A9F01CF0CD22}"/>
              </a:ext>
            </a:extLst>
          </p:cNvPr>
          <p:cNvSpPr txBox="1">
            <a:spLocks/>
          </p:cNvSpPr>
          <p:nvPr/>
        </p:nvSpPr>
        <p:spPr>
          <a:xfrm>
            <a:off x="82685" y="4759045"/>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57830332-485D-63CE-EA9B-24F1A06C064B}"/>
            </a:ext>
          </a:extLst>
        </p:cNvPr>
        <p:cNvGrpSpPr/>
        <p:nvPr/>
      </p:nvGrpSpPr>
      <p:grpSpPr>
        <a:xfrm>
          <a:off x="0" y="0"/>
          <a:ext cx="0" cy="0"/>
          <a:chOff x="0" y="0"/>
          <a:chExt cx="0" cy="0"/>
        </a:xfrm>
      </p:grpSpPr>
      <p:sp>
        <p:nvSpPr>
          <p:cNvPr id="795" name="Google Shape;795;p38">
            <a:extLst>
              <a:ext uri="{FF2B5EF4-FFF2-40B4-BE49-F238E27FC236}">
                <a16:creationId xmlns:a16="http://schemas.microsoft.com/office/drawing/2014/main" id="{9361CB0A-22D5-23A9-E417-4DEBB6835EA1}"/>
              </a:ext>
            </a:extLst>
          </p:cNvPr>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Entrenamiento</a:t>
            </a:r>
            <a:endParaRPr dirty="0"/>
          </a:p>
        </p:txBody>
      </p:sp>
      <p:sp>
        <p:nvSpPr>
          <p:cNvPr id="9" name="Subtítulo 8">
            <a:extLst>
              <a:ext uri="{FF2B5EF4-FFF2-40B4-BE49-F238E27FC236}">
                <a16:creationId xmlns:a16="http://schemas.microsoft.com/office/drawing/2014/main" id="{C66B312E-D38C-3E8D-B1CC-1975F6231B33}"/>
              </a:ext>
            </a:extLst>
          </p:cNvPr>
          <p:cNvSpPr>
            <a:spLocks noGrp="1"/>
          </p:cNvSpPr>
          <p:nvPr>
            <p:ph type="subTitle" idx="2"/>
          </p:nvPr>
        </p:nvSpPr>
        <p:spPr>
          <a:xfrm>
            <a:off x="790169" y="1135789"/>
            <a:ext cx="3132902" cy="2647172"/>
          </a:xfrm>
        </p:spPr>
        <p:txBody>
          <a:bodyPr/>
          <a:lstStyle/>
          <a:p>
            <a:pPr marL="7938" indent="-7938"/>
            <a:r>
              <a:rPr lang="es-MX" dirty="0"/>
              <a:t>El archivo </a:t>
            </a:r>
            <a:r>
              <a:rPr lang="es-MX" b="1" dirty="0"/>
              <a:t>script.py </a:t>
            </a:r>
            <a:r>
              <a:rPr lang="es-MX" dirty="0"/>
              <a:t>es el encargado de la creación de los trabajos de entrenamiento en </a:t>
            </a:r>
            <a:r>
              <a:rPr lang="es-MX" dirty="0" err="1"/>
              <a:t>SageMaker</a:t>
            </a:r>
            <a:r>
              <a:rPr lang="es-MX" dirty="0"/>
              <a:t> usando el algoritmo </a:t>
            </a:r>
            <a:r>
              <a:rPr lang="es-CO" b="0" dirty="0" err="1">
                <a:solidFill>
                  <a:srgbClr val="4EC9B0"/>
                </a:solidFill>
                <a:effectLst/>
                <a:latin typeface="Consolas" panose="020B0609020204030204" pitchFamily="49" charset="0"/>
              </a:rPr>
              <a:t>RandomForestClassifier</a:t>
            </a:r>
            <a:r>
              <a:rPr lang="es-CO" b="0" dirty="0">
                <a:solidFill>
                  <a:srgbClr val="4EC9B0"/>
                </a:solidFill>
                <a:effectLst/>
                <a:latin typeface="Consolas" panose="020B0609020204030204" pitchFamily="49" charset="0"/>
              </a:rPr>
              <a:t> </a:t>
            </a:r>
            <a:r>
              <a:rPr lang="es-CO" dirty="0"/>
              <a:t>donde se g</a:t>
            </a:r>
            <a:r>
              <a:rPr lang="es-ES" dirty="0" err="1"/>
              <a:t>eneran</a:t>
            </a:r>
            <a:r>
              <a:rPr lang="es-ES" dirty="0"/>
              <a:t> muchos árboles de decisión, cada uno construido con un subconjunto aleatorio de los datos y características ara tomar decisiones más precisas y robustas</a:t>
            </a:r>
            <a:r>
              <a:rPr lang="es-CO" dirty="0"/>
              <a:t>.</a:t>
            </a:r>
          </a:p>
        </p:txBody>
      </p:sp>
      <p:pic>
        <p:nvPicPr>
          <p:cNvPr id="5" name="Imagen 4">
            <a:extLst>
              <a:ext uri="{FF2B5EF4-FFF2-40B4-BE49-F238E27FC236}">
                <a16:creationId xmlns:a16="http://schemas.microsoft.com/office/drawing/2014/main" id="{CFEE5A79-0C48-C793-B3F5-4D80AC6BE6C0}"/>
              </a:ext>
            </a:extLst>
          </p:cNvPr>
          <p:cNvPicPr>
            <a:picLocks noChangeAspect="1"/>
          </p:cNvPicPr>
          <p:nvPr/>
        </p:nvPicPr>
        <p:blipFill>
          <a:blip r:embed="rId3"/>
          <a:stretch>
            <a:fillRect/>
          </a:stretch>
        </p:blipFill>
        <p:spPr>
          <a:xfrm>
            <a:off x="4165302" y="450053"/>
            <a:ext cx="4978698" cy="2607688"/>
          </a:xfrm>
          <a:prstGeom prst="rect">
            <a:avLst/>
          </a:prstGeom>
        </p:spPr>
      </p:pic>
      <p:pic>
        <p:nvPicPr>
          <p:cNvPr id="7" name="Imagen 6">
            <a:extLst>
              <a:ext uri="{FF2B5EF4-FFF2-40B4-BE49-F238E27FC236}">
                <a16:creationId xmlns:a16="http://schemas.microsoft.com/office/drawing/2014/main" id="{4165445A-88C4-6466-0C5C-8101B9E4090A}"/>
              </a:ext>
            </a:extLst>
          </p:cNvPr>
          <p:cNvPicPr>
            <a:picLocks noChangeAspect="1"/>
          </p:cNvPicPr>
          <p:nvPr/>
        </p:nvPicPr>
        <p:blipFill>
          <a:blip r:embed="rId4"/>
          <a:stretch>
            <a:fillRect/>
          </a:stretch>
        </p:blipFill>
        <p:spPr>
          <a:xfrm>
            <a:off x="4165302" y="3303265"/>
            <a:ext cx="4978698" cy="1659566"/>
          </a:xfrm>
          <a:prstGeom prst="rect">
            <a:avLst/>
          </a:prstGeom>
        </p:spPr>
      </p:pic>
      <p:sp>
        <p:nvSpPr>
          <p:cNvPr id="8" name="Google Shape;246;p28">
            <a:extLst>
              <a:ext uri="{FF2B5EF4-FFF2-40B4-BE49-F238E27FC236}">
                <a16:creationId xmlns:a16="http://schemas.microsoft.com/office/drawing/2014/main" id="{B51B405D-E82E-6DAD-FE6E-51AA957D1A0B}"/>
              </a:ext>
            </a:extLst>
          </p:cNvPr>
          <p:cNvSpPr txBox="1">
            <a:spLocks/>
          </p:cNvSpPr>
          <p:nvPr/>
        </p:nvSpPr>
        <p:spPr>
          <a:xfrm>
            <a:off x="67935" y="4759045"/>
            <a:ext cx="379125" cy="384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000"/>
              <a:buFont typeface="Poppins Black"/>
              <a:buNone/>
              <a:defRPr sz="5000" b="0" i="0" u="none" strike="noStrike" cap="none">
                <a:solidFill>
                  <a:schemeClr val="dk1"/>
                </a:solidFill>
                <a:latin typeface="Poppins Black"/>
                <a:ea typeface="Poppins Black"/>
                <a:cs typeface="Poppins Black"/>
                <a:sym typeface="Poppins Black"/>
              </a:defRPr>
            </a:lvl1pPr>
            <a:lvl2pPr marR="0" lvl="1"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2pPr>
            <a:lvl3pPr marR="0" lvl="2"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3pPr>
            <a:lvl4pPr marR="0" lvl="3"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4pPr>
            <a:lvl5pPr marR="0" lvl="4"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5pPr>
            <a:lvl6pPr marR="0" lvl="5"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6pPr>
            <a:lvl7pPr marR="0" lvl="6"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7pPr>
            <a:lvl8pPr marR="0" lvl="7"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8pPr>
            <a:lvl9pPr marR="0" lvl="8" algn="l" rtl="0">
              <a:lnSpc>
                <a:spcPct val="100000"/>
              </a:lnSpc>
              <a:spcBef>
                <a:spcPts val="0"/>
              </a:spcBef>
              <a:spcAft>
                <a:spcPts val="0"/>
              </a:spcAft>
              <a:buClr>
                <a:schemeClr val="dk1"/>
              </a:buClr>
              <a:buSzPts val="5200"/>
              <a:buFont typeface="Poppins Black"/>
              <a:buNone/>
              <a:defRPr sz="5200" b="0" i="0" u="none" strike="noStrike" cap="none">
                <a:solidFill>
                  <a:schemeClr val="dk1"/>
                </a:solidFill>
                <a:latin typeface="Poppins Black"/>
                <a:ea typeface="Poppins Black"/>
                <a:cs typeface="Poppins Black"/>
                <a:sym typeface="Poppins Black"/>
              </a:defRPr>
            </a:lvl9pPr>
          </a:lstStyle>
          <a:p>
            <a:pPr algn="ctr"/>
            <a:r>
              <a:rPr lang="en" sz="3200" dirty="0"/>
              <a:t>9</a:t>
            </a:r>
          </a:p>
        </p:txBody>
      </p:sp>
    </p:spTree>
    <p:extLst>
      <p:ext uri="{BB962C8B-B14F-4D97-AF65-F5344CB8AC3E}">
        <p14:creationId xmlns:p14="http://schemas.microsoft.com/office/powerpoint/2010/main" val="2632734559"/>
      </p:ext>
    </p:extLst>
  </p:cSld>
  <p:clrMapOvr>
    <a:masterClrMapping/>
  </p:clrMapOvr>
</p:sld>
</file>

<file path=ppt/theme/theme1.xml><?xml version="1.0" encoding="utf-8"?>
<a:theme xmlns:a="http://schemas.openxmlformats.org/drawingml/2006/main" name="Robotic Workshop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1515</Words>
  <Application>Microsoft Office PowerPoint</Application>
  <PresentationFormat>Presentación en pantalla (16:9)</PresentationFormat>
  <Paragraphs>124</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Poppins Black</vt:lpstr>
      <vt:lpstr>Palanquin Dark</vt:lpstr>
      <vt:lpstr>Poppins</vt:lpstr>
      <vt:lpstr>Consolas</vt:lpstr>
      <vt:lpstr>Robotic Workshop by Slidesgo</vt:lpstr>
      <vt:lpstr>Implementación de un Modelo Predictivo para el reconocimiento de Tratamientos Silviculturales usando AWS SageMaker</vt:lpstr>
      <vt:lpstr>Tabla de Contenido</vt:lpstr>
      <vt:lpstr>Presentación de PowerPoint</vt:lpstr>
      <vt:lpstr>Estado del Arte</vt:lpstr>
      <vt:lpstr>Implementación</vt:lpstr>
      <vt:lpstr>Set de Datos</vt:lpstr>
      <vt:lpstr>AWS SageMaker</vt:lpstr>
      <vt:lpstr>Notebook</vt:lpstr>
      <vt:lpstr>Entrenamiento</vt:lpstr>
      <vt:lpstr>Despliegue</vt:lpstr>
      <vt:lpstr>Presentación de PowerPoint</vt:lpstr>
      <vt:lpstr>Conclusiones y Trabajo Futuro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JP711</cp:lastModifiedBy>
  <cp:revision>6</cp:revision>
  <dcterms:modified xsi:type="dcterms:W3CDTF">2024-12-16T06:44:44Z</dcterms:modified>
</cp:coreProperties>
</file>