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47765CC-3D3A-4CA2-8FB0-FD1924D1BBAF}" type="datetimeFigureOut">
              <a:rPr lang="es-CO" smtClean="0"/>
              <a:t>22/07/2015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60553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47765CC-3D3A-4CA2-8FB0-FD1924D1BBAF}" type="datetimeFigureOut">
              <a:rPr lang="es-CO" smtClean="0"/>
              <a:t>22/07/2015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7986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47765CC-3D3A-4CA2-8FB0-FD1924D1BBAF}" type="datetimeFigureOut">
              <a:rPr lang="es-CO" smtClean="0"/>
              <a:t>22/07/2015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490773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47765CC-3D3A-4CA2-8FB0-FD1924D1BBAF}" type="datetimeFigureOut">
              <a:rPr lang="es-CO" smtClean="0"/>
              <a:t>22/07/2015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E7861-3A23-4F3E-AC2B-72F34B4079F1}" type="slidenum">
              <a:rPr lang="es-CO" smtClean="0"/>
              <a:t>‹Nº›</a:t>
            </a:fld>
            <a:endParaRPr lang="es-CO"/>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17270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47765CC-3D3A-4CA2-8FB0-FD1924D1BBAF}" type="datetimeFigureOut">
              <a:rPr lang="es-CO" smtClean="0"/>
              <a:t>22/07/2015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3124994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7765CC-3D3A-4CA2-8FB0-FD1924D1BBAF}" type="datetimeFigureOut">
              <a:rPr lang="es-CO" smtClean="0"/>
              <a:t>22/07/2015</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1158500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7765CC-3D3A-4CA2-8FB0-FD1924D1BBAF}" type="datetimeFigureOut">
              <a:rPr lang="es-CO" smtClean="0"/>
              <a:t>22/07/2015</a:t>
            </a:fld>
            <a:endParaRPr lang="es-CO"/>
          </a:p>
        </p:txBody>
      </p:sp>
      <p:sp>
        <p:nvSpPr>
          <p:cNvPr id="4"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145307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7765CC-3D3A-4CA2-8FB0-FD1924D1BBAF}" type="datetimeFigureOut">
              <a:rPr lang="es-CO" smtClean="0"/>
              <a:t>22/07/2015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3915840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47765CC-3D3A-4CA2-8FB0-FD1924D1BBAF}" type="datetimeFigureOut">
              <a:rPr lang="es-CO" smtClean="0"/>
              <a:t>22/07/2015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367328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947765CC-3D3A-4CA2-8FB0-FD1924D1BBAF}" type="datetimeFigureOut">
              <a:rPr lang="es-CO" smtClean="0"/>
              <a:t>22/07/2015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3274681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47765CC-3D3A-4CA2-8FB0-FD1924D1BBAF}" type="datetimeFigureOut">
              <a:rPr lang="es-CO" smtClean="0"/>
              <a:t>22/07/2015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352595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47765CC-3D3A-4CA2-8FB0-FD1924D1BBAF}" type="datetimeFigureOut">
              <a:rPr lang="es-CO" smtClean="0"/>
              <a:t>22/07/2015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42112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47765CC-3D3A-4CA2-8FB0-FD1924D1BBAF}" type="datetimeFigureOut">
              <a:rPr lang="es-CO" smtClean="0"/>
              <a:t>22/07/2015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528433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947765CC-3D3A-4CA2-8FB0-FD1924D1BBAF}" type="datetimeFigureOut">
              <a:rPr lang="es-CO" smtClean="0"/>
              <a:t>22/07/2015</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42574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7765CC-3D3A-4CA2-8FB0-FD1924D1BBAF}" type="datetimeFigureOut">
              <a:rPr lang="es-CO" smtClean="0"/>
              <a:t>22/07/2015</a:t>
            </a:fld>
            <a:endParaRPr lang="es-CO"/>
          </a:p>
        </p:txBody>
      </p:sp>
      <p:sp>
        <p:nvSpPr>
          <p:cNvPr id="5" name="Footer Placeholder 2"/>
          <p:cNvSpPr>
            <a:spLocks noGrp="1"/>
          </p:cNvSpPr>
          <p:nvPr>
            <p:ph type="ftr" sz="quarter" idx="11"/>
          </p:nvPr>
        </p:nvSpPr>
        <p:spPr/>
        <p:txBody>
          <a:bodyPr/>
          <a:lstStyle/>
          <a:p>
            <a:endParaRPr lang="es-CO"/>
          </a:p>
        </p:txBody>
      </p:sp>
      <p:sp>
        <p:nvSpPr>
          <p:cNvPr id="6" name="Slide Number Placeholder 3"/>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191136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947765CC-3D3A-4CA2-8FB0-FD1924D1BBAF}" type="datetimeFigureOut">
              <a:rPr lang="es-CO" smtClean="0"/>
              <a:t>22/07/2015</a:t>
            </a:fld>
            <a:endParaRPr lang="es-CO"/>
          </a:p>
        </p:txBody>
      </p:sp>
      <p:sp>
        <p:nvSpPr>
          <p:cNvPr id="5" name="Footer Placeholder 5"/>
          <p:cNvSpPr>
            <a:spLocks noGrp="1"/>
          </p:cNvSpPr>
          <p:nvPr>
            <p:ph type="ftr" sz="quarter" idx="11"/>
          </p:nvPr>
        </p:nvSpPr>
        <p:spPr/>
        <p:txBody>
          <a:bodyPr/>
          <a:lstStyle/>
          <a:p>
            <a:endParaRPr lang="es-CO"/>
          </a:p>
        </p:txBody>
      </p:sp>
      <p:sp>
        <p:nvSpPr>
          <p:cNvPr id="6" name="Slide Number Placeholder 6"/>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11841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47765CC-3D3A-4CA2-8FB0-FD1924D1BBAF}" type="datetimeFigureOut">
              <a:rPr lang="es-CO" smtClean="0"/>
              <a:t>22/07/2015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61E7861-3A23-4F3E-AC2B-72F34B4079F1}" type="slidenum">
              <a:rPr lang="es-CO" smtClean="0"/>
              <a:t>‹Nº›</a:t>
            </a:fld>
            <a:endParaRPr lang="es-CO"/>
          </a:p>
        </p:txBody>
      </p:sp>
    </p:spTree>
    <p:extLst>
      <p:ext uri="{BB962C8B-B14F-4D97-AF65-F5344CB8AC3E}">
        <p14:creationId xmlns:p14="http://schemas.microsoft.com/office/powerpoint/2010/main" val="212412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7765CC-3D3A-4CA2-8FB0-FD1924D1BBAF}" type="datetimeFigureOut">
              <a:rPr lang="es-CO" smtClean="0"/>
              <a:t>22/07/2015</a:t>
            </a:fld>
            <a:endParaRPr lang="es-CO"/>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CO"/>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61E7861-3A23-4F3E-AC2B-72F34B4079F1}" type="slidenum">
              <a:rPr lang="es-CO" smtClean="0"/>
              <a:t>‹Nº›</a:t>
            </a:fld>
            <a:endParaRPr lang="es-CO"/>
          </a:p>
        </p:txBody>
      </p:sp>
    </p:spTree>
    <p:extLst>
      <p:ext uri="{BB962C8B-B14F-4D97-AF65-F5344CB8AC3E}">
        <p14:creationId xmlns:p14="http://schemas.microsoft.com/office/powerpoint/2010/main" val="1829023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Video interactivo</a:t>
            </a:r>
            <a:br>
              <a:rPr lang="es-CO" dirty="0" smtClean="0"/>
            </a:br>
            <a:r>
              <a:rPr lang="es-CO" dirty="0" smtClean="0"/>
              <a:t>por: Julián Pérez valencia</a:t>
            </a:r>
            <a:endParaRPr lang="es-CO" dirty="0"/>
          </a:p>
        </p:txBody>
      </p:sp>
      <p:sp>
        <p:nvSpPr>
          <p:cNvPr id="3" name="Subtítulo 2"/>
          <p:cNvSpPr>
            <a:spLocks noGrp="1"/>
          </p:cNvSpPr>
          <p:nvPr>
            <p:ph type="subTitle" idx="1"/>
          </p:nvPr>
        </p:nvSpPr>
        <p:spPr/>
        <p:txBody>
          <a:bodyPr>
            <a:normAutofit fontScale="70000" lnSpcReduction="20000"/>
          </a:bodyPr>
          <a:lstStyle/>
          <a:p>
            <a:r>
              <a:rPr lang="es-CO" dirty="0"/>
              <a:t>Para el video interactivo se me habían ocurrido muchas ideas, algunas de ellas un poco extrañas, pero luego de tener más claridad sobre las pautas quise hacer un video en el cual cuente y muestre actividades que llevo a cabo en mi vida cotidiana, y de las cuales </a:t>
            </a:r>
            <a:r>
              <a:rPr lang="es-CO" dirty="0" smtClean="0"/>
              <a:t>disfruto.</a:t>
            </a:r>
            <a:endParaRPr lang="es-CO" dirty="0"/>
          </a:p>
        </p:txBody>
      </p:sp>
    </p:spTree>
    <p:extLst>
      <p:ext uri="{BB962C8B-B14F-4D97-AF65-F5344CB8AC3E}">
        <p14:creationId xmlns:p14="http://schemas.microsoft.com/office/powerpoint/2010/main" val="418131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Video interactivo</a:t>
            </a:r>
            <a:endParaRPr lang="es-CO" dirty="0"/>
          </a:p>
        </p:txBody>
      </p:sp>
      <p:sp>
        <p:nvSpPr>
          <p:cNvPr id="3" name="Marcador de contenido 2"/>
          <p:cNvSpPr>
            <a:spLocks noGrp="1"/>
          </p:cNvSpPr>
          <p:nvPr>
            <p:ph idx="1"/>
          </p:nvPr>
        </p:nvSpPr>
        <p:spPr/>
        <p:txBody>
          <a:bodyPr>
            <a:normAutofit/>
          </a:bodyPr>
          <a:lstStyle/>
          <a:p>
            <a:pPr lvl="0"/>
            <a:r>
              <a:rPr lang="es-CO" dirty="0"/>
              <a:t>Primero quise grabar una escena mostrando afuera del lugar donde vivo, dando un poco de datos sobre mí, para así continuar mostrando un poco mis mascotas, con las cuales convivo día a día y son una gran parte importante de mi </a:t>
            </a:r>
            <a:r>
              <a:rPr lang="es-CO" dirty="0" smtClean="0"/>
              <a:t>vida, así que doy la opción a conocer a mi perra y a mi gata.</a:t>
            </a:r>
          </a:p>
          <a:p>
            <a:pPr lvl="0"/>
            <a:r>
              <a:rPr lang="es-CO" dirty="0" smtClean="0"/>
              <a:t>Después de haberlas mostrado brevemente y haber dicho un poco sobre ellas, explico la importancia que tiene la música en mi vida, y al ser esta algo tan importante, sea cual sea la opción escogida anterior mente, perra o gata, a continuación sigue un video en el cual me encuentro tocando guitarra, doy la opción de escoger ver como tocaba cuando empecé con el instrumento, y como toco actualmente, para esto tengo 4 videos distintos para satisfacer los caminos a escoger.</a:t>
            </a:r>
          </a:p>
          <a:p>
            <a:pPr lvl="0"/>
            <a:endParaRPr lang="es-CO" dirty="0"/>
          </a:p>
        </p:txBody>
      </p:sp>
    </p:spTree>
    <p:extLst>
      <p:ext uri="{BB962C8B-B14F-4D97-AF65-F5344CB8AC3E}">
        <p14:creationId xmlns:p14="http://schemas.microsoft.com/office/powerpoint/2010/main" val="242634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Video interactivo</a:t>
            </a:r>
            <a:endParaRPr lang="es-CO" dirty="0"/>
          </a:p>
        </p:txBody>
      </p:sp>
      <p:sp>
        <p:nvSpPr>
          <p:cNvPr id="3" name="Marcador de contenido 2"/>
          <p:cNvSpPr>
            <a:spLocks noGrp="1"/>
          </p:cNvSpPr>
          <p:nvPr>
            <p:ph idx="1"/>
          </p:nvPr>
        </p:nvSpPr>
        <p:spPr/>
        <p:txBody>
          <a:bodyPr/>
          <a:lstStyle/>
          <a:p>
            <a:r>
              <a:rPr lang="es-CO" dirty="0" smtClean="0"/>
              <a:t>Como parte final del video, y la parte en la que me tome mas tiempo editando, explico que una de mis actividades favoritas es jugar videojuegos, por lo cual grabe unos </a:t>
            </a:r>
            <a:r>
              <a:rPr lang="es-CO" dirty="0" err="1" smtClean="0"/>
              <a:t>gameplay</a:t>
            </a:r>
            <a:r>
              <a:rPr lang="es-CO" dirty="0" smtClean="0"/>
              <a:t> de mis juegos favoritos (</a:t>
            </a:r>
            <a:r>
              <a:rPr lang="es-CO" dirty="0" err="1"/>
              <a:t>F</a:t>
            </a:r>
            <a:r>
              <a:rPr lang="es-CO" dirty="0" err="1" smtClean="0"/>
              <a:t>ar</a:t>
            </a:r>
            <a:r>
              <a:rPr lang="es-CO" dirty="0" smtClean="0"/>
              <a:t> </a:t>
            </a:r>
            <a:r>
              <a:rPr lang="es-CO" dirty="0" err="1" smtClean="0"/>
              <a:t>cry</a:t>
            </a:r>
            <a:r>
              <a:rPr lang="es-CO" dirty="0" smtClean="0"/>
              <a:t> 4 y </a:t>
            </a:r>
            <a:r>
              <a:rPr lang="es-CO" dirty="0" err="1" smtClean="0"/>
              <a:t>World</a:t>
            </a:r>
            <a:r>
              <a:rPr lang="es-CO" dirty="0" smtClean="0"/>
              <a:t> of </a:t>
            </a:r>
            <a:r>
              <a:rPr lang="es-CO" dirty="0" err="1"/>
              <a:t>W</a:t>
            </a:r>
            <a:r>
              <a:rPr lang="es-CO" dirty="0" err="1" smtClean="0"/>
              <a:t>arcraft</a:t>
            </a:r>
            <a:r>
              <a:rPr lang="es-CO" dirty="0" smtClean="0"/>
              <a:t>). Para la edición de estos videos emplee adobe </a:t>
            </a:r>
            <a:r>
              <a:rPr lang="es-CO" dirty="0" err="1" smtClean="0"/>
              <a:t>affter</a:t>
            </a:r>
            <a:r>
              <a:rPr lang="es-CO" dirty="0" smtClean="0"/>
              <a:t> </a:t>
            </a:r>
            <a:r>
              <a:rPr lang="es-CO" dirty="0" err="1" smtClean="0"/>
              <a:t>effects</a:t>
            </a:r>
            <a:r>
              <a:rPr lang="es-CO" dirty="0" smtClean="0"/>
              <a:t>.</a:t>
            </a:r>
            <a:endParaRPr lang="es-CO" dirty="0"/>
          </a:p>
        </p:txBody>
      </p:sp>
    </p:spTree>
    <p:extLst>
      <p:ext uri="{BB962C8B-B14F-4D97-AF65-F5344CB8AC3E}">
        <p14:creationId xmlns:p14="http://schemas.microsoft.com/office/powerpoint/2010/main" val="86737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Mapa de ideas</a:t>
            </a:r>
            <a:endParaRPr lang="es-CO" dirty="0"/>
          </a:p>
        </p:txBody>
      </p:sp>
      <p:pic>
        <p:nvPicPr>
          <p:cNvPr id="11" name="Marcador de contenido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4588367" y="926794"/>
            <a:ext cx="6657039" cy="4992779"/>
          </a:xfrm>
        </p:spPr>
      </p:pic>
    </p:spTree>
    <p:extLst>
      <p:ext uri="{BB962C8B-B14F-4D97-AF65-F5344CB8AC3E}">
        <p14:creationId xmlns:p14="http://schemas.microsoft.com/office/powerpoint/2010/main" val="1828001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TotalTime>
  <Words>272</Words>
  <Application>Microsoft Office PowerPoint</Application>
  <PresentationFormat>Panorámica</PresentationFormat>
  <Paragraphs>8</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Century Gothic</vt:lpstr>
      <vt:lpstr>Wingdings 3</vt:lpstr>
      <vt:lpstr>Ion</vt:lpstr>
      <vt:lpstr>Video interactivo por: Julián Pérez valencia</vt:lpstr>
      <vt:lpstr>Video interactivo</vt:lpstr>
      <vt:lpstr>Video interactivo</vt:lpstr>
      <vt:lpstr>Mapa de ideas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interactivo por: Julián Pérez valencia</dc:title>
  <dc:creator>usuario</dc:creator>
  <cp:lastModifiedBy>usuario</cp:lastModifiedBy>
  <cp:revision>3</cp:revision>
  <dcterms:created xsi:type="dcterms:W3CDTF">2015-07-23T01:33:40Z</dcterms:created>
  <dcterms:modified xsi:type="dcterms:W3CDTF">2015-07-23T01:47:17Z</dcterms:modified>
</cp:coreProperties>
</file>