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0" r:id="rId4"/>
    <p:sldId id="258" r:id="rId5"/>
    <p:sldId id="259" r:id="rId6"/>
    <p:sldId id="268" r:id="rId7"/>
    <p:sldId id="284" r:id="rId8"/>
    <p:sldId id="269" r:id="rId9"/>
    <p:sldId id="271" r:id="rId10"/>
    <p:sldId id="272" r:id="rId11"/>
    <p:sldId id="273" r:id="rId12"/>
    <p:sldId id="274" r:id="rId13"/>
    <p:sldId id="285" r:id="rId14"/>
    <p:sldId id="288" r:id="rId15"/>
    <p:sldId id="275" r:id="rId16"/>
    <p:sldId id="276" r:id="rId17"/>
    <p:sldId id="286" r:id="rId18"/>
    <p:sldId id="289" r:id="rId19"/>
    <p:sldId id="277" r:id="rId20"/>
    <p:sldId id="278" r:id="rId21"/>
    <p:sldId id="287" r:id="rId22"/>
    <p:sldId id="290" r:id="rId23"/>
    <p:sldId id="281" r:id="rId24"/>
    <p:sldId id="283"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41A336-167D-4BB9-BB94-C8518A7CCC67}">
          <p14:sldIdLst>
            <p14:sldId id="256"/>
            <p14:sldId id="257"/>
            <p14:sldId id="270"/>
            <p14:sldId id="258"/>
            <p14:sldId id="259"/>
            <p14:sldId id="268"/>
            <p14:sldId id="284"/>
            <p14:sldId id="269"/>
            <p14:sldId id="271"/>
            <p14:sldId id="272"/>
            <p14:sldId id="273"/>
            <p14:sldId id="274"/>
            <p14:sldId id="285"/>
            <p14:sldId id="288"/>
            <p14:sldId id="275"/>
            <p14:sldId id="276"/>
            <p14:sldId id="286"/>
            <p14:sldId id="289"/>
            <p14:sldId id="277"/>
            <p14:sldId id="278"/>
            <p14:sldId id="287"/>
            <p14:sldId id="290"/>
            <p14:sldId id="281"/>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1294F-C650-461A-9847-99CC05CFE1C3}" v="4610" dt="2024-07-12T09:41:57.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484" autoAdjust="0"/>
  </p:normalViewPr>
  <p:slideViewPr>
    <p:cSldViewPr snapToGrid="0">
      <p:cViewPr varScale="1">
        <p:scale>
          <a:sx n="98" d="100"/>
          <a:sy n="98" d="100"/>
        </p:scale>
        <p:origin x="960" y="84"/>
      </p:cViewPr>
      <p:guideLst/>
    </p:cSldViewPr>
  </p:slideViewPr>
  <p:notesTextViewPr>
    <p:cViewPr>
      <p:scale>
        <a:sx n="3" d="2"/>
        <a:sy n="3" d="2"/>
      </p:scale>
      <p:origin x="0" y="0"/>
    </p:cViewPr>
  </p:notesTextViewPr>
  <p:notesViewPr>
    <p:cSldViewPr snapToGrid="0">
      <p:cViewPr varScale="1">
        <p:scale>
          <a:sx n="92" d="100"/>
          <a:sy n="92" d="100"/>
        </p:scale>
        <p:origin x="411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Quandt" userId="d14c1c5f8f5935a3" providerId="LiveId" clId="{77A1294F-C650-461A-9847-99CC05CFE1C3}"/>
    <pc:docChg chg="undo redo custSel addSld delSld modSld sldOrd addSection delSection modSection">
      <pc:chgData name="Julian Quandt" userId="d14c1c5f8f5935a3" providerId="LiveId" clId="{77A1294F-C650-461A-9847-99CC05CFE1C3}" dt="2024-07-12T09:46:17.259" v="26178" actId="20577"/>
      <pc:docMkLst>
        <pc:docMk/>
      </pc:docMkLst>
      <pc:sldChg chg="addSp modSp mod">
        <pc:chgData name="Julian Quandt" userId="d14c1c5f8f5935a3" providerId="LiveId" clId="{77A1294F-C650-461A-9847-99CC05CFE1C3}" dt="2024-07-11T14:24:33.445" v="19121" actId="1076"/>
        <pc:sldMkLst>
          <pc:docMk/>
          <pc:sldMk cId="1711329709" sldId="256"/>
        </pc:sldMkLst>
        <pc:spChg chg="add mod">
          <ac:chgData name="Julian Quandt" userId="d14c1c5f8f5935a3" providerId="LiveId" clId="{77A1294F-C650-461A-9847-99CC05CFE1C3}" dt="2024-07-11T14:24:33.445" v="19121" actId="1076"/>
          <ac:spMkLst>
            <pc:docMk/>
            <pc:sldMk cId="1711329709" sldId="256"/>
            <ac:spMk id="4" creationId="{AFE9FB27-2F1B-494D-2C9B-F0E2F47F6918}"/>
          </ac:spMkLst>
        </pc:spChg>
        <pc:picChg chg="add mod">
          <ac:chgData name="Julian Quandt" userId="d14c1c5f8f5935a3" providerId="LiveId" clId="{77A1294F-C650-461A-9847-99CC05CFE1C3}" dt="2024-07-11T14:24:24.215" v="19119" actId="1076"/>
          <ac:picMkLst>
            <pc:docMk/>
            <pc:sldMk cId="1711329709" sldId="256"/>
            <ac:picMk id="6" creationId="{DDF9983E-1BAC-D5EA-9821-D3401ED24539}"/>
          </ac:picMkLst>
        </pc:picChg>
      </pc:sldChg>
      <pc:sldChg chg="modSp mod">
        <pc:chgData name="Julian Quandt" userId="d14c1c5f8f5935a3" providerId="LiveId" clId="{77A1294F-C650-461A-9847-99CC05CFE1C3}" dt="2024-07-12T09:46:17.259" v="26178" actId="20577"/>
        <pc:sldMkLst>
          <pc:docMk/>
          <pc:sldMk cId="3033054496" sldId="257"/>
        </pc:sldMkLst>
        <pc:spChg chg="mod">
          <ac:chgData name="Julian Quandt" userId="d14c1c5f8f5935a3" providerId="LiveId" clId="{77A1294F-C650-461A-9847-99CC05CFE1C3}" dt="2024-07-12T09:46:17.259" v="26178" actId="20577"/>
          <ac:spMkLst>
            <pc:docMk/>
            <pc:sldMk cId="3033054496" sldId="257"/>
            <ac:spMk id="2" creationId="{2BBFD4C7-41B4-B619-5A81-5C089EED4D74}"/>
          </ac:spMkLst>
        </pc:spChg>
      </pc:sldChg>
      <pc:sldChg chg="modSp mod modNotesTx">
        <pc:chgData name="Julian Quandt" userId="d14c1c5f8f5935a3" providerId="LiveId" clId="{77A1294F-C650-461A-9847-99CC05CFE1C3}" dt="2024-07-12T08:13:32.016" v="24221" actId="20577"/>
        <pc:sldMkLst>
          <pc:docMk/>
          <pc:sldMk cId="2417183482" sldId="258"/>
        </pc:sldMkLst>
        <pc:spChg chg="mod">
          <ac:chgData name="Julian Quandt" userId="d14c1c5f8f5935a3" providerId="LiveId" clId="{77A1294F-C650-461A-9847-99CC05CFE1C3}" dt="2024-07-10T09:20:43.118" v="3544" actId="20577"/>
          <ac:spMkLst>
            <pc:docMk/>
            <pc:sldMk cId="2417183482" sldId="258"/>
            <ac:spMk id="3" creationId="{C6755846-023B-0ED0-1DDA-B5AF39B47FE2}"/>
          </ac:spMkLst>
        </pc:spChg>
        <pc:picChg chg="mod">
          <ac:chgData name="Julian Quandt" userId="d14c1c5f8f5935a3" providerId="LiveId" clId="{77A1294F-C650-461A-9847-99CC05CFE1C3}" dt="2024-07-10T08:57:29.662" v="3" actId="1076"/>
          <ac:picMkLst>
            <pc:docMk/>
            <pc:sldMk cId="2417183482" sldId="258"/>
            <ac:picMk id="5" creationId="{7C720A6B-B8B8-ADCC-C60C-F4957884BF06}"/>
          </ac:picMkLst>
        </pc:picChg>
      </pc:sldChg>
      <pc:sldChg chg="addSp modSp add mod modNotesTx">
        <pc:chgData name="Julian Quandt" userId="d14c1c5f8f5935a3" providerId="LiveId" clId="{77A1294F-C650-461A-9847-99CC05CFE1C3}" dt="2024-07-12T08:16:51.256" v="24458" actId="20577"/>
        <pc:sldMkLst>
          <pc:docMk/>
          <pc:sldMk cId="1881909859" sldId="259"/>
        </pc:sldMkLst>
        <pc:spChg chg="add mod">
          <ac:chgData name="Julian Quandt" userId="d14c1c5f8f5935a3" providerId="LiveId" clId="{77A1294F-C650-461A-9847-99CC05CFE1C3}" dt="2024-07-10T08:58:24.851" v="10" actId="1076"/>
          <ac:spMkLst>
            <pc:docMk/>
            <pc:sldMk cId="1881909859" sldId="259"/>
            <ac:spMk id="2" creationId="{EEDF4C4A-9486-9A73-65E2-145136684159}"/>
          </ac:spMkLst>
        </pc:spChg>
        <pc:spChg chg="mod">
          <ac:chgData name="Julian Quandt" userId="d14c1c5f8f5935a3" providerId="LiveId" clId="{77A1294F-C650-461A-9847-99CC05CFE1C3}" dt="2024-07-10T09:21:01.273" v="3629" actId="20577"/>
          <ac:spMkLst>
            <pc:docMk/>
            <pc:sldMk cId="1881909859" sldId="259"/>
            <ac:spMk id="3" creationId="{C6755846-023B-0ED0-1DDA-B5AF39B47FE2}"/>
          </ac:spMkLst>
        </pc:spChg>
        <pc:spChg chg="add mod">
          <ac:chgData name="Julian Quandt" userId="d14c1c5f8f5935a3" providerId="LiveId" clId="{77A1294F-C650-461A-9847-99CC05CFE1C3}" dt="2024-07-10T09:00:59.120" v="52" actId="1076"/>
          <ac:spMkLst>
            <pc:docMk/>
            <pc:sldMk cId="1881909859" sldId="259"/>
            <ac:spMk id="4" creationId="{7C498FA4-FC81-456A-016D-0665A6D9AFDC}"/>
          </ac:spMkLst>
        </pc:spChg>
        <pc:spChg chg="add mod">
          <ac:chgData name="Julian Quandt" userId="d14c1c5f8f5935a3" providerId="LiveId" clId="{77A1294F-C650-461A-9847-99CC05CFE1C3}" dt="2024-07-12T08:16:03.560" v="24279" actId="20577"/>
          <ac:spMkLst>
            <pc:docMk/>
            <pc:sldMk cId="1881909859" sldId="259"/>
            <ac:spMk id="6" creationId="{E6E6BBA0-1719-4782-EF9D-275D28A499BF}"/>
          </ac:spMkLst>
        </pc:spChg>
      </pc:sldChg>
      <pc:sldChg chg="addSp delSp modSp new del mod modShow">
        <pc:chgData name="Julian Quandt" userId="d14c1c5f8f5935a3" providerId="LiveId" clId="{77A1294F-C650-461A-9847-99CC05CFE1C3}" dt="2024-07-12T08:11:08.903" v="24193" actId="47"/>
        <pc:sldMkLst>
          <pc:docMk/>
          <pc:sldMk cId="1355615985" sldId="260"/>
        </pc:sldMkLst>
        <pc:spChg chg="mod">
          <ac:chgData name="Julian Quandt" userId="d14c1c5f8f5935a3" providerId="LiveId" clId="{77A1294F-C650-461A-9847-99CC05CFE1C3}" dt="2024-07-10T09:29:44.532" v="4144" actId="20577"/>
          <ac:spMkLst>
            <pc:docMk/>
            <pc:sldMk cId="1355615985" sldId="260"/>
            <ac:spMk id="2" creationId="{0376B457-51DB-669D-75D1-7C9F40E980DD}"/>
          </ac:spMkLst>
        </pc:spChg>
        <pc:spChg chg="mod">
          <ac:chgData name="Julian Quandt" userId="d14c1c5f8f5935a3" providerId="LiveId" clId="{77A1294F-C650-461A-9847-99CC05CFE1C3}" dt="2024-07-10T09:21:11.802" v="3671" actId="20577"/>
          <ac:spMkLst>
            <pc:docMk/>
            <pc:sldMk cId="1355615985" sldId="260"/>
            <ac:spMk id="3" creationId="{8625FF11-9AB0-66C2-59BE-57FB09EBB403}"/>
          </ac:spMkLst>
        </pc:spChg>
        <pc:spChg chg="add mod">
          <ac:chgData name="Julian Quandt" userId="d14c1c5f8f5935a3" providerId="LiveId" clId="{77A1294F-C650-461A-9847-99CC05CFE1C3}" dt="2024-07-10T09:28:40.323" v="4052" actId="164"/>
          <ac:spMkLst>
            <pc:docMk/>
            <pc:sldMk cId="1355615985" sldId="260"/>
            <ac:spMk id="6" creationId="{668E54C7-EE9C-604C-E73F-17BB5E5B73A5}"/>
          </ac:spMkLst>
        </pc:spChg>
        <pc:grpChg chg="add del mod">
          <ac:chgData name="Julian Quandt" userId="d14c1c5f8f5935a3" providerId="LiveId" clId="{77A1294F-C650-461A-9847-99CC05CFE1C3}" dt="2024-07-10T09:29:41.351" v="4143" actId="478"/>
          <ac:grpSpMkLst>
            <pc:docMk/>
            <pc:sldMk cId="1355615985" sldId="260"/>
            <ac:grpSpMk id="7" creationId="{2DA7A795-D1DC-A6E0-BB71-E01F4B4E3096}"/>
          </ac:grpSpMkLst>
        </pc:grpChg>
        <pc:picChg chg="add del mod">
          <ac:chgData name="Julian Quandt" userId="d14c1c5f8f5935a3" providerId="LiveId" clId="{77A1294F-C650-461A-9847-99CC05CFE1C3}" dt="2024-07-10T09:28:23.791" v="4048" actId="478"/>
          <ac:picMkLst>
            <pc:docMk/>
            <pc:sldMk cId="1355615985" sldId="260"/>
            <ac:picMk id="4" creationId="{D0004DBF-617B-4A72-4301-A38F6A04FD2E}"/>
          </ac:picMkLst>
        </pc:picChg>
        <pc:picChg chg="add mod">
          <ac:chgData name="Julian Quandt" userId="d14c1c5f8f5935a3" providerId="LiveId" clId="{77A1294F-C650-461A-9847-99CC05CFE1C3}" dt="2024-07-10T09:28:40.323" v="4052" actId="164"/>
          <ac:picMkLst>
            <pc:docMk/>
            <pc:sldMk cId="1355615985" sldId="260"/>
            <ac:picMk id="5" creationId="{943BE161-0812-8013-D51F-C4241FDDA12A}"/>
          </ac:picMkLst>
        </pc:picChg>
      </pc:sldChg>
      <pc:sldChg chg="addSp delSp modSp add del mod">
        <pc:chgData name="Julian Quandt" userId="d14c1c5f8f5935a3" providerId="LiveId" clId="{77A1294F-C650-461A-9847-99CC05CFE1C3}" dt="2024-07-10T09:19:20.633" v="3172" actId="47"/>
        <pc:sldMkLst>
          <pc:docMk/>
          <pc:sldMk cId="1411470246" sldId="260"/>
        </pc:sldMkLst>
        <pc:spChg chg="del">
          <ac:chgData name="Julian Quandt" userId="d14c1c5f8f5935a3" providerId="LiveId" clId="{77A1294F-C650-461A-9847-99CC05CFE1C3}" dt="2024-07-10T09:13:20.485" v="3140" actId="478"/>
          <ac:spMkLst>
            <pc:docMk/>
            <pc:sldMk cId="1411470246" sldId="260"/>
            <ac:spMk id="2" creationId="{EEDF4C4A-9486-9A73-65E2-145136684159}"/>
          </ac:spMkLst>
        </pc:spChg>
        <pc:spChg chg="mod">
          <ac:chgData name="Julian Quandt" userId="d14c1c5f8f5935a3" providerId="LiveId" clId="{77A1294F-C650-461A-9847-99CC05CFE1C3}" dt="2024-07-10T09:13:34.663" v="3145" actId="1076"/>
          <ac:spMkLst>
            <pc:docMk/>
            <pc:sldMk cId="1411470246" sldId="260"/>
            <ac:spMk id="4" creationId="{7C498FA4-FC81-456A-016D-0665A6D9AFDC}"/>
          </ac:spMkLst>
        </pc:spChg>
        <pc:spChg chg="add mod">
          <ac:chgData name="Julian Quandt" userId="d14c1c5f8f5935a3" providerId="LiveId" clId="{77A1294F-C650-461A-9847-99CC05CFE1C3}" dt="2024-07-10T09:15:01.790" v="3170" actId="1076"/>
          <ac:spMkLst>
            <pc:docMk/>
            <pc:sldMk cId="1411470246" sldId="260"/>
            <ac:spMk id="6" creationId="{F2B6175B-E566-DA0B-1DFC-B5BAA5B36052}"/>
          </ac:spMkLst>
        </pc:spChg>
        <pc:spChg chg="add mod">
          <ac:chgData name="Julian Quandt" userId="d14c1c5f8f5935a3" providerId="LiveId" clId="{77A1294F-C650-461A-9847-99CC05CFE1C3}" dt="2024-07-10T09:14:57.713" v="3169" actId="1076"/>
          <ac:spMkLst>
            <pc:docMk/>
            <pc:sldMk cId="1411470246" sldId="260"/>
            <ac:spMk id="7" creationId="{76C00D25-F96C-72AC-07A8-085A356D5D64}"/>
          </ac:spMkLst>
        </pc:spChg>
        <pc:spChg chg="add mod">
          <ac:chgData name="Julian Quandt" userId="d14c1c5f8f5935a3" providerId="LiveId" clId="{77A1294F-C650-461A-9847-99CC05CFE1C3}" dt="2024-07-10T09:15:03.908" v="3171" actId="1076"/>
          <ac:spMkLst>
            <pc:docMk/>
            <pc:sldMk cId="1411470246" sldId="260"/>
            <ac:spMk id="8" creationId="{D46C90CA-EA6D-1316-F950-0A081E767DD5}"/>
          </ac:spMkLst>
        </pc:spChg>
        <pc:picChg chg="mod">
          <ac:chgData name="Julian Quandt" userId="d14c1c5f8f5935a3" providerId="LiveId" clId="{77A1294F-C650-461A-9847-99CC05CFE1C3}" dt="2024-07-10T09:13:29.954" v="3144" actId="1076"/>
          <ac:picMkLst>
            <pc:docMk/>
            <pc:sldMk cId="1411470246" sldId="260"/>
            <ac:picMk id="5" creationId="{7C720A6B-B8B8-ADCC-C60C-F4957884BF06}"/>
          </ac:picMkLst>
        </pc:picChg>
      </pc:sldChg>
      <pc:sldChg chg="modSp add del mod">
        <pc:chgData name="Julian Quandt" userId="d14c1c5f8f5935a3" providerId="LiveId" clId="{77A1294F-C650-461A-9847-99CC05CFE1C3}" dt="2024-07-10T09:31:34.165" v="4188" actId="47"/>
        <pc:sldMkLst>
          <pc:docMk/>
          <pc:sldMk cId="3612205801" sldId="261"/>
        </pc:sldMkLst>
        <pc:spChg chg="mod">
          <ac:chgData name="Julian Quandt" userId="d14c1c5f8f5935a3" providerId="LiveId" clId="{77A1294F-C650-461A-9847-99CC05CFE1C3}" dt="2024-07-10T09:29:57.878" v="4159"/>
          <ac:spMkLst>
            <pc:docMk/>
            <pc:sldMk cId="3612205801" sldId="261"/>
            <ac:spMk id="2" creationId="{0376B457-51DB-669D-75D1-7C9F40E980DD}"/>
          </ac:spMkLst>
        </pc:spChg>
      </pc:sldChg>
      <pc:sldChg chg="addSp delSp modSp add del mod modShow">
        <pc:chgData name="Julian Quandt" userId="d14c1c5f8f5935a3" providerId="LiveId" clId="{77A1294F-C650-461A-9847-99CC05CFE1C3}" dt="2024-07-12T08:11:08.903" v="24193" actId="47"/>
        <pc:sldMkLst>
          <pc:docMk/>
          <pc:sldMk cId="3329712421" sldId="262"/>
        </pc:sldMkLst>
        <pc:spChg chg="mod">
          <ac:chgData name="Julian Quandt" userId="d14c1c5f8f5935a3" providerId="LiveId" clId="{77A1294F-C650-461A-9847-99CC05CFE1C3}" dt="2024-07-10T09:41:21.142" v="5072" actId="20577"/>
          <ac:spMkLst>
            <pc:docMk/>
            <pc:sldMk cId="3329712421" sldId="262"/>
            <ac:spMk id="2" creationId="{0376B457-51DB-669D-75D1-7C9F40E980DD}"/>
          </ac:spMkLst>
        </pc:spChg>
        <pc:spChg chg="del topLvl">
          <ac:chgData name="Julian Quandt" userId="d14c1c5f8f5935a3" providerId="LiveId" clId="{77A1294F-C650-461A-9847-99CC05CFE1C3}" dt="2024-07-10T09:30:06.227" v="4162" actId="478"/>
          <ac:spMkLst>
            <pc:docMk/>
            <pc:sldMk cId="3329712421" sldId="262"/>
            <ac:spMk id="6" creationId="{668E54C7-EE9C-604C-E73F-17BB5E5B73A5}"/>
          </ac:spMkLst>
        </pc:spChg>
        <pc:spChg chg="add mod">
          <ac:chgData name="Julian Quandt" userId="d14c1c5f8f5935a3" providerId="LiveId" clId="{77A1294F-C650-461A-9847-99CC05CFE1C3}" dt="2024-07-10T09:30:21.076" v="4164" actId="164"/>
          <ac:spMkLst>
            <pc:docMk/>
            <pc:sldMk cId="3329712421" sldId="262"/>
            <ac:spMk id="8" creationId="{7C67273F-78D9-D7F2-592A-2313E920B1E6}"/>
          </ac:spMkLst>
        </pc:spChg>
        <pc:grpChg chg="del">
          <ac:chgData name="Julian Quandt" userId="d14c1c5f8f5935a3" providerId="LiveId" clId="{77A1294F-C650-461A-9847-99CC05CFE1C3}" dt="2024-07-10T09:30:04.700" v="4161" actId="478"/>
          <ac:grpSpMkLst>
            <pc:docMk/>
            <pc:sldMk cId="3329712421" sldId="262"/>
            <ac:grpSpMk id="7" creationId="{2DA7A795-D1DC-A6E0-BB71-E01F4B4E3096}"/>
          </ac:grpSpMkLst>
        </pc:grpChg>
        <pc:grpChg chg="add mod">
          <ac:chgData name="Julian Quandt" userId="d14c1c5f8f5935a3" providerId="LiveId" clId="{77A1294F-C650-461A-9847-99CC05CFE1C3}" dt="2024-07-10T09:31:01.452" v="4181" actId="14100"/>
          <ac:grpSpMkLst>
            <pc:docMk/>
            <pc:sldMk cId="3329712421" sldId="262"/>
            <ac:grpSpMk id="9" creationId="{D1CF4BF2-D5FE-E47B-2708-DB16ACF2D0DF}"/>
          </ac:grpSpMkLst>
        </pc:grpChg>
        <pc:picChg chg="add mod">
          <ac:chgData name="Julian Quandt" userId="d14c1c5f8f5935a3" providerId="LiveId" clId="{77A1294F-C650-461A-9847-99CC05CFE1C3}" dt="2024-07-10T09:30:21.076" v="4164" actId="164"/>
          <ac:picMkLst>
            <pc:docMk/>
            <pc:sldMk cId="3329712421" sldId="262"/>
            <ac:picMk id="4" creationId="{19419DC0-C954-A0A9-5E05-7EDAA5AF5549}"/>
          </ac:picMkLst>
        </pc:picChg>
        <pc:picChg chg="del topLvl">
          <ac:chgData name="Julian Quandt" userId="d14c1c5f8f5935a3" providerId="LiveId" clId="{77A1294F-C650-461A-9847-99CC05CFE1C3}" dt="2024-07-10T09:30:04.700" v="4161" actId="478"/>
          <ac:picMkLst>
            <pc:docMk/>
            <pc:sldMk cId="3329712421" sldId="262"/>
            <ac:picMk id="5" creationId="{943BE161-0812-8013-D51F-C4241FDDA12A}"/>
          </ac:picMkLst>
        </pc:picChg>
      </pc:sldChg>
      <pc:sldChg chg="delSp modSp add del mod ord modShow">
        <pc:chgData name="Julian Quandt" userId="d14c1c5f8f5935a3" providerId="LiveId" clId="{77A1294F-C650-461A-9847-99CC05CFE1C3}" dt="2024-07-12T08:11:08.903" v="24193" actId="47"/>
        <pc:sldMkLst>
          <pc:docMk/>
          <pc:sldMk cId="1522405535" sldId="263"/>
        </pc:sldMkLst>
        <pc:spChg chg="mod">
          <ac:chgData name="Julian Quandt" userId="d14c1c5f8f5935a3" providerId="LiveId" clId="{77A1294F-C650-461A-9847-99CC05CFE1C3}" dt="2024-07-10T09:41:13.897" v="5070" actId="20577"/>
          <ac:spMkLst>
            <pc:docMk/>
            <pc:sldMk cId="1522405535" sldId="263"/>
            <ac:spMk id="2" creationId="{0376B457-51DB-669D-75D1-7C9F40E980DD}"/>
          </ac:spMkLst>
        </pc:spChg>
        <pc:spChg chg="del topLvl">
          <ac:chgData name="Julian Quandt" userId="d14c1c5f8f5935a3" providerId="LiveId" clId="{77A1294F-C650-461A-9847-99CC05CFE1C3}" dt="2024-07-10T09:31:57.343" v="4190" actId="478"/>
          <ac:spMkLst>
            <pc:docMk/>
            <pc:sldMk cId="1522405535" sldId="263"/>
            <ac:spMk id="8" creationId="{7C67273F-78D9-D7F2-592A-2313E920B1E6}"/>
          </ac:spMkLst>
        </pc:spChg>
        <pc:grpChg chg="del">
          <ac:chgData name="Julian Quandt" userId="d14c1c5f8f5935a3" providerId="LiveId" clId="{77A1294F-C650-461A-9847-99CC05CFE1C3}" dt="2024-07-10T09:31:57.343" v="4190" actId="478"/>
          <ac:grpSpMkLst>
            <pc:docMk/>
            <pc:sldMk cId="1522405535" sldId="263"/>
            <ac:grpSpMk id="9" creationId="{D1CF4BF2-D5FE-E47B-2708-DB16ACF2D0DF}"/>
          </ac:grpSpMkLst>
        </pc:grpChg>
        <pc:picChg chg="mod topLvl">
          <ac:chgData name="Julian Quandt" userId="d14c1c5f8f5935a3" providerId="LiveId" clId="{77A1294F-C650-461A-9847-99CC05CFE1C3}" dt="2024-07-10T09:31:57.343" v="4190" actId="478"/>
          <ac:picMkLst>
            <pc:docMk/>
            <pc:sldMk cId="1522405535" sldId="263"/>
            <ac:picMk id="4" creationId="{19419DC0-C954-A0A9-5E05-7EDAA5AF5549}"/>
          </ac:picMkLst>
        </pc:picChg>
      </pc:sldChg>
      <pc:sldChg chg="addSp delSp modSp add del mod modShow">
        <pc:chgData name="Julian Quandt" userId="d14c1c5f8f5935a3" providerId="LiveId" clId="{77A1294F-C650-461A-9847-99CC05CFE1C3}" dt="2024-07-12T08:11:08.903" v="24193" actId="47"/>
        <pc:sldMkLst>
          <pc:docMk/>
          <pc:sldMk cId="720653059" sldId="264"/>
        </pc:sldMkLst>
        <pc:spChg chg="mod">
          <ac:chgData name="Julian Quandt" userId="d14c1c5f8f5935a3" providerId="LiveId" clId="{77A1294F-C650-461A-9847-99CC05CFE1C3}" dt="2024-07-10T09:41:25.536" v="5074" actId="20577"/>
          <ac:spMkLst>
            <pc:docMk/>
            <pc:sldMk cId="720653059" sldId="264"/>
            <ac:spMk id="2" creationId="{0376B457-51DB-669D-75D1-7C9F40E980DD}"/>
          </ac:spMkLst>
        </pc:spChg>
        <pc:spChg chg="add del mod topLvl">
          <ac:chgData name="Julian Quandt" userId="d14c1c5f8f5935a3" providerId="LiveId" clId="{77A1294F-C650-461A-9847-99CC05CFE1C3}" dt="2024-07-10T09:34:45.763" v="4401" actId="14100"/>
          <ac:spMkLst>
            <pc:docMk/>
            <pc:sldMk cId="720653059" sldId="264"/>
            <ac:spMk id="7" creationId="{A9F8A451-3A0C-D281-2DD6-CE6B796C4E73}"/>
          </ac:spMkLst>
        </pc:spChg>
        <pc:spChg chg="del topLvl">
          <ac:chgData name="Julian Quandt" userId="d14c1c5f8f5935a3" providerId="LiveId" clId="{77A1294F-C650-461A-9847-99CC05CFE1C3}" dt="2024-07-10T09:34:03.095" v="4339" actId="478"/>
          <ac:spMkLst>
            <pc:docMk/>
            <pc:sldMk cId="720653059" sldId="264"/>
            <ac:spMk id="8" creationId="{7C67273F-78D9-D7F2-592A-2313E920B1E6}"/>
          </ac:spMkLst>
        </pc:spChg>
        <pc:grpChg chg="add del mod">
          <ac:chgData name="Julian Quandt" userId="d14c1c5f8f5935a3" providerId="LiveId" clId="{77A1294F-C650-461A-9847-99CC05CFE1C3}" dt="2024-07-10T09:34:43.593" v="4400" actId="478"/>
          <ac:grpSpMkLst>
            <pc:docMk/>
            <pc:sldMk cId="720653059" sldId="264"/>
            <ac:grpSpMk id="5" creationId="{72DBD0E5-64BF-8350-2469-0995FCA74DBB}"/>
          </ac:grpSpMkLst>
        </pc:grpChg>
        <pc:grpChg chg="del">
          <ac:chgData name="Julian Quandt" userId="d14c1c5f8f5935a3" providerId="LiveId" clId="{77A1294F-C650-461A-9847-99CC05CFE1C3}" dt="2024-07-10T09:34:03.095" v="4339" actId="478"/>
          <ac:grpSpMkLst>
            <pc:docMk/>
            <pc:sldMk cId="720653059" sldId="264"/>
            <ac:grpSpMk id="9" creationId="{D1CF4BF2-D5FE-E47B-2708-DB16ACF2D0DF}"/>
          </ac:grpSpMkLst>
        </pc:grpChg>
        <pc:picChg chg="del mod topLvl">
          <ac:chgData name="Julian Quandt" userId="d14c1c5f8f5935a3" providerId="LiveId" clId="{77A1294F-C650-461A-9847-99CC05CFE1C3}" dt="2024-07-10T09:34:38.511" v="4398" actId="27803"/>
          <ac:picMkLst>
            <pc:docMk/>
            <pc:sldMk cId="720653059" sldId="264"/>
            <ac:picMk id="4" creationId="{19419DC0-C954-A0A9-5E05-7EDAA5AF5549}"/>
          </ac:picMkLst>
        </pc:picChg>
        <pc:picChg chg="mod topLvl">
          <ac:chgData name="Julian Quandt" userId="d14c1c5f8f5935a3" providerId="LiveId" clId="{77A1294F-C650-461A-9847-99CC05CFE1C3}" dt="2024-07-10T09:34:40.091" v="4399" actId="478"/>
          <ac:picMkLst>
            <pc:docMk/>
            <pc:sldMk cId="720653059" sldId="264"/>
            <ac:picMk id="6" creationId="{5D45E97E-9316-9119-0248-50876B8BF162}"/>
          </ac:picMkLst>
        </pc:picChg>
      </pc:sldChg>
      <pc:sldChg chg="addSp delSp modSp add del mod modShow">
        <pc:chgData name="Julian Quandt" userId="d14c1c5f8f5935a3" providerId="LiveId" clId="{77A1294F-C650-461A-9847-99CC05CFE1C3}" dt="2024-07-12T08:11:08.903" v="24193" actId="47"/>
        <pc:sldMkLst>
          <pc:docMk/>
          <pc:sldMk cId="2613823731" sldId="265"/>
        </pc:sldMkLst>
        <pc:spChg chg="mod">
          <ac:chgData name="Julian Quandt" userId="d14c1c5f8f5935a3" providerId="LiveId" clId="{77A1294F-C650-461A-9847-99CC05CFE1C3}" dt="2024-07-10T09:41:29.923" v="5076" actId="20577"/>
          <ac:spMkLst>
            <pc:docMk/>
            <pc:sldMk cId="2613823731" sldId="265"/>
            <ac:spMk id="2" creationId="{0376B457-51DB-669D-75D1-7C9F40E980DD}"/>
          </ac:spMkLst>
        </pc:spChg>
        <pc:spChg chg="del topLvl">
          <ac:chgData name="Julian Quandt" userId="d14c1c5f8f5935a3" providerId="LiveId" clId="{77A1294F-C650-461A-9847-99CC05CFE1C3}" dt="2024-07-10T09:36:15.802" v="4505" actId="478"/>
          <ac:spMkLst>
            <pc:docMk/>
            <pc:sldMk cId="2613823731" sldId="265"/>
            <ac:spMk id="7" creationId="{A9F8A451-3A0C-D281-2DD6-CE6B796C4E73}"/>
          </ac:spMkLst>
        </pc:spChg>
        <pc:grpChg chg="add del">
          <ac:chgData name="Julian Quandt" userId="d14c1c5f8f5935a3" providerId="LiveId" clId="{77A1294F-C650-461A-9847-99CC05CFE1C3}" dt="2024-07-10T09:36:15.802" v="4505" actId="478"/>
          <ac:grpSpMkLst>
            <pc:docMk/>
            <pc:sldMk cId="2613823731" sldId="265"/>
            <ac:grpSpMk id="5" creationId="{72DBD0E5-64BF-8350-2469-0995FCA74DBB}"/>
          </ac:grpSpMkLst>
        </pc:grpChg>
        <pc:picChg chg="mod topLvl">
          <ac:chgData name="Julian Quandt" userId="d14c1c5f8f5935a3" providerId="LiveId" clId="{77A1294F-C650-461A-9847-99CC05CFE1C3}" dt="2024-07-10T09:36:15.802" v="4505" actId="478"/>
          <ac:picMkLst>
            <pc:docMk/>
            <pc:sldMk cId="2613823731" sldId="265"/>
            <ac:picMk id="6" creationId="{5D45E97E-9316-9119-0248-50876B8BF162}"/>
          </ac:picMkLst>
        </pc:picChg>
      </pc:sldChg>
      <pc:sldChg chg="addSp delSp modSp add del mod modShow">
        <pc:chgData name="Julian Quandt" userId="d14c1c5f8f5935a3" providerId="LiveId" clId="{77A1294F-C650-461A-9847-99CC05CFE1C3}" dt="2024-07-12T08:11:08.903" v="24193" actId="47"/>
        <pc:sldMkLst>
          <pc:docMk/>
          <pc:sldMk cId="24076313" sldId="266"/>
        </pc:sldMkLst>
        <pc:spChg chg="mod">
          <ac:chgData name="Julian Quandt" userId="d14c1c5f8f5935a3" providerId="LiveId" clId="{77A1294F-C650-461A-9847-99CC05CFE1C3}" dt="2024-07-10T09:41:33.993" v="5078" actId="20577"/>
          <ac:spMkLst>
            <pc:docMk/>
            <pc:sldMk cId="24076313" sldId="266"/>
            <ac:spMk id="2" creationId="{0376B457-51DB-669D-75D1-7C9F40E980DD}"/>
          </ac:spMkLst>
        </pc:spChg>
        <pc:picChg chg="add del mod">
          <ac:chgData name="Julian Quandt" userId="d14c1c5f8f5935a3" providerId="LiveId" clId="{77A1294F-C650-461A-9847-99CC05CFE1C3}" dt="2024-07-10T09:37:54.771" v="4739" actId="1076"/>
          <ac:picMkLst>
            <pc:docMk/>
            <pc:sldMk cId="24076313" sldId="266"/>
            <ac:picMk id="6" creationId="{5D45E97E-9316-9119-0248-50876B8BF162}"/>
          </ac:picMkLst>
        </pc:picChg>
      </pc:sldChg>
      <pc:sldChg chg="addSp delSp modSp add del mod modShow modNotesTx">
        <pc:chgData name="Julian Quandt" userId="d14c1c5f8f5935a3" providerId="LiveId" clId="{77A1294F-C650-461A-9847-99CC05CFE1C3}" dt="2024-07-12T08:11:08.903" v="24193" actId="47"/>
        <pc:sldMkLst>
          <pc:docMk/>
          <pc:sldMk cId="1586430112" sldId="267"/>
        </pc:sldMkLst>
        <pc:spChg chg="mod">
          <ac:chgData name="Julian Quandt" userId="d14c1c5f8f5935a3" providerId="LiveId" clId="{77A1294F-C650-461A-9847-99CC05CFE1C3}" dt="2024-07-10T09:41:50.134" v="5082" actId="20577"/>
          <ac:spMkLst>
            <pc:docMk/>
            <pc:sldMk cId="1586430112" sldId="267"/>
            <ac:spMk id="2" creationId="{0376B457-51DB-669D-75D1-7C9F40E980DD}"/>
          </ac:spMkLst>
        </pc:spChg>
        <pc:picChg chg="add mod">
          <ac:chgData name="Julian Quandt" userId="d14c1c5f8f5935a3" providerId="LiveId" clId="{77A1294F-C650-461A-9847-99CC05CFE1C3}" dt="2024-07-10T09:40:01.792" v="5002" actId="1076"/>
          <ac:picMkLst>
            <pc:docMk/>
            <pc:sldMk cId="1586430112" sldId="267"/>
            <ac:picMk id="4" creationId="{334D616B-1815-836B-C8F1-E5098B666C9A}"/>
          </ac:picMkLst>
        </pc:picChg>
        <pc:picChg chg="del">
          <ac:chgData name="Julian Quandt" userId="d14c1c5f8f5935a3" providerId="LiveId" clId="{77A1294F-C650-461A-9847-99CC05CFE1C3}" dt="2024-07-10T09:39:53.733" v="5000" actId="478"/>
          <ac:picMkLst>
            <pc:docMk/>
            <pc:sldMk cId="1586430112" sldId="267"/>
            <ac:picMk id="6" creationId="{5D45E97E-9316-9119-0248-50876B8BF162}"/>
          </ac:picMkLst>
        </pc:picChg>
      </pc:sldChg>
      <pc:sldChg chg="delSp modSp add mod modAnim">
        <pc:chgData name="Julian Quandt" userId="d14c1c5f8f5935a3" providerId="LiveId" clId="{77A1294F-C650-461A-9847-99CC05CFE1C3}" dt="2024-07-12T08:25:47.795" v="24585" actId="20577"/>
        <pc:sldMkLst>
          <pc:docMk/>
          <pc:sldMk cId="1186379184" sldId="268"/>
        </pc:sldMkLst>
        <pc:spChg chg="mod">
          <ac:chgData name="Julian Quandt" userId="d14c1c5f8f5935a3" providerId="LiveId" clId="{77A1294F-C650-461A-9847-99CC05CFE1C3}" dt="2024-07-12T08:25:47.795" v="24585" actId="20577"/>
          <ac:spMkLst>
            <pc:docMk/>
            <pc:sldMk cId="1186379184" sldId="268"/>
            <ac:spMk id="2" creationId="{0376B457-51DB-669D-75D1-7C9F40E980DD}"/>
          </ac:spMkLst>
        </pc:spChg>
        <pc:picChg chg="del">
          <ac:chgData name="Julian Quandt" userId="d14c1c5f8f5935a3" providerId="LiveId" clId="{77A1294F-C650-461A-9847-99CC05CFE1C3}" dt="2024-07-10T09:40:50.945" v="5033" actId="478"/>
          <ac:picMkLst>
            <pc:docMk/>
            <pc:sldMk cId="1186379184" sldId="268"/>
            <ac:picMk id="4" creationId="{334D616B-1815-836B-C8F1-E5098B666C9A}"/>
          </ac:picMkLst>
        </pc:picChg>
      </pc:sldChg>
      <pc:sldChg chg="modSp new mod">
        <pc:chgData name="Julian Quandt" userId="d14c1c5f8f5935a3" providerId="LiveId" clId="{77A1294F-C650-461A-9847-99CC05CFE1C3}" dt="2024-07-11T19:07:05.569" v="19832" actId="20577"/>
        <pc:sldMkLst>
          <pc:docMk/>
          <pc:sldMk cId="3583914214" sldId="269"/>
        </pc:sldMkLst>
        <pc:spChg chg="mod">
          <ac:chgData name="Julian Quandt" userId="d14c1c5f8f5935a3" providerId="LiveId" clId="{77A1294F-C650-461A-9847-99CC05CFE1C3}" dt="2024-07-11T19:07:05.569" v="19832" actId="20577"/>
          <ac:spMkLst>
            <pc:docMk/>
            <pc:sldMk cId="3583914214" sldId="269"/>
            <ac:spMk id="2" creationId="{FF9CDCB6-7F21-BEDC-F48F-4FFF4B5D8079}"/>
          </ac:spMkLst>
        </pc:spChg>
        <pc:spChg chg="mod">
          <ac:chgData name="Julian Quandt" userId="d14c1c5f8f5935a3" providerId="LiveId" clId="{77A1294F-C650-461A-9847-99CC05CFE1C3}" dt="2024-07-10T11:44:40.500" v="7702" actId="20577"/>
          <ac:spMkLst>
            <pc:docMk/>
            <pc:sldMk cId="3583914214" sldId="269"/>
            <ac:spMk id="3" creationId="{BB604C39-ABCF-F22F-8E6F-5D9FF9F899C5}"/>
          </ac:spMkLst>
        </pc:spChg>
      </pc:sldChg>
      <pc:sldChg chg="addSp delSp modSp new mod modClrScheme chgLayout">
        <pc:chgData name="Julian Quandt" userId="d14c1c5f8f5935a3" providerId="LiveId" clId="{77A1294F-C650-461A-9847-99CC05CFE1C3}" dt="2024-07-12T09:43:30.570" v="25705" actId="20577"/>
        <pc:sldMkLst>
          <pc:docMk/>
          <pc:sldMk cId="127709375" sldId="270"/>
        </pc:sldMkLst>
        <pc:spChg chg="del mod ord">
          <ac:chgData name="Julian Quandt" userId="d14c1c5f8f5935a3" providerId="LiveId" clId="{77A1294F-C650-461A-9847-99CC05CFE1C3}" dt="2024-07-10T15:08:38.531" v="8157" actId="700"/>
          <ac:spMkLst>
            <pc:docMk/>
            <pc:sldMk cId="127709375" sldId="270"/>
            <ac:spMk id="2" creationId="{4EA81D84-6C64-D555-FF0B-C8FF67DB6455}"/>
          </ac:spMkLst>
        </pc:spChg>
        <pc:spChg chg="del mod ord">
          <ac:chgData name="Julian Quandt" userId="d14c1c5f8f5935a3" providerId="LiveId" clId="{77A1294F-C650-461A-9847-99CC05CFE1C3}" dt="2024-07-10T15:08:38.531" v="8157" actId="700"/>
          <ac:spMkLst>
            <pc:docMk/>
            <pc:sldMk cId="127709375" sldId="270"/>
            <ac:spMk id="3" creationId="{569F13E8-C2AC-CFA0-A9DC-017AD7524FC9}"/>
          </ac:spMkLst>
        </pc:spChg>
        <pc:spChg chg="add mod ord">
          <ac:chgData name="Julian Quandt" userId="d14c1c5f8f5935a3" providerId="LiveId" clId="{77A1294F-C650-461A-9847-99CC05CFE1C3}" dt="2024-07-10T15:08:43.297" v="8167" actId="20577"/>
          <ac:spMkLst>
            <pc:docMk/>
            <pc:sldMk cId="127709375" sldId="270"/>
            <ac:spMk id="4" creationId="{8CEDA99F-E566-3E53-F276-2B9B6B9D863F}"/>
          </ac:spMkLst>
        </pc:spChg>
        <pc:spChg chg="add mod ord">
          <ac:chgData name="Julian Quandt" userId="d14c1c5f8f5935a3" providerId="LiveId" clId="{77A1294F-C650-461A-9847-99CC05CFE1C3}" dt="2024-07-12T09:43:30.570" v="25705" actId="20577"/>
          <ac:spMkLst>
            <pc:docMk/>
            <pc:sldMk cId="127709375" sldId="270"/>
            <ac:spMk id="5" creationId="{5029551A-2589-B7F5-C37A-8961E851D163}"/>
          </ac:spMkLst>
        </pc:spChg>
      </pc:sldChg>
      <pc:sldChg chg="addSp delSp modSp new mod modClrScheme chgLayout">
        <pc:chgData name="Julian Quandt" userId="d14c1c5f8f5935a3" providerId="LiveId" clId="{77A1294F-C650-461A-9847-99CC05CFE1C3}" dt="2024-07-10T15:09:21.754" v="8246" actId="20577"/>
        <pc:sldMkLst>
          <pc:docMk/>
          <pc:sldMk cId="284342962" sldId="271"/>
        </pc:sldMkLst>
        <pc:spChg chg="del mod ord">
          <ac:chgData name="Julian Quandt" userId="d14c1c5f8f5935a3" providerId="LiveId" clId="{77A1294F-C650-461A-9847-99CC05CFE1C3}" dt="2024-07-10T15:09:03.406" v="8199" actId="700"/>
          <ac:spMkLst>
            <pc:docMk/>
            <pc:sldMk cId="284342962" sldId="271"/>
            <ac:spMk id="2" creationId="{7C3A35C7-6507-8D3C-AB72-2AE4278B7379}"/>
          </ac:spMkLst>
        </pc:spChg>
        <pc:spChg chg="del mod ord">
          <ac:chgData name="Julian Quandt" userId="d14c1c5f8f5935a3" providerId="LiveId" clId="{77A1294F-C650-461A-9847-99CC05CFE1C3}" dt="2024-07-10T15:09:03.406" v="8199" actId="700"/>
          <ac:spMkLst>
            <pc:docMk/>
            <pc:sldMk cId="284342962" sldId="271"/>
            <ac:spMk id="3" creationId="{7FF2BBE6-D853-EBA5-C9F7-D2208869CBA6}"/>
          </ac:spMkLst>
        </pc:spChg>
        <pc:spChg chg="add mod ord">
          <ac:chgData name="Julian Quandt" userId="d14c1c5f8f5935a3" providerId="LiveId" clId="{77A1294F-C650-461A-9847-99CC05CFE1C3}" dt="2024-07-10T15:09:06.393" v="8208" actId="20577"/>
          <ac:spMkLst>
            <pc:docMk/>
            <pc:sldMk cId="284342962" sldId="271"/>
            <ac:spMk id="4" creationId="{D76F4E34-7D80-1457-F4D6-AB14D5855770}"/>
          </ac:spMkLst>
        </pc:spChg>
        <pc:spChg chg="add mod ord">
          <ac:chgData name="Julian Quandt" userId="d14c1c5f8f5935a3" providerId="LiveId" clId="{77A1294F-C650-461A-9847-99CC05CFE1C3}" dt="2024-07-10T15:09:21.754" v="8246" actId="20577"/>
          <ac:spMkLst>
            <pc:docMk/>
            <pc:sldMk cId="284342962" sldId="271"/>
            <ac:spMk id="5" creationId="{D7375398-6A25-0703-D9F2-31704CCE75E7}"/>
          </ac:spMkLst>
        </pc:spChg>
      </pc:sldChg>
      <pc:sldChg chg="addSp delSp modSp new mod modNotesTx">
        <pc:chgData name="Julian Quandt" userId="d14c1c5f8f5935a3" providerId="LiveId" clId="{77A1294F-C650-461A-9847-99CC05CFE1C3}" dt="2024-07-12T07:12:08.242" v="21884" actId="20577"/>
        <pc:sldMkLst>
          <pc:docMk/>
          <pc:sldMk cId="2397324098" sldId="272"/>
        </pc:sldMkLst>
        <pc:spChg chg="del">
          <ac:chgData name="Julian Quandt" userId="d14c1c5f8f5935a3" providerId="LiveId" clId="{77A1294F-C650-461A-9847-99CC05CFE1C3}" dt="2024-07-10T15:10:45.573" v="8312"/>
          <ac:spMkLst>
            <pc:docMk/>
            <pc:sldMk cId="2397324098" sldId="272"/>
            <ac:spMk id="2" creationId="{DD47B4E6-6444-F347-F325-B1BCB5EADC77}"/>
          </ac:spMkLst>
        </pc:spChg>
        <pc:spChg chg="mod">
          <ac:chgData name="Julian Quandt" userId="d14c1c5f8f5935a3" providerId="LiveId" clId="{77A1294F-C650-461A-9847-99CC05CFE1C3}" dt="2024-07-10T15:10:31.728" v="8311" actId="20577"/>
          <ac:spMkLst>
            <pc:docMk/>
            <pc:sldMk cId="2397324098" sldId="272"/>
            <ac:spMk id="3" creationId="{1E3F4FF3-83DD-1C47-78A5-FB442638BDB4}"/>
          </ac:spMkLst>
        </pc:spChg>
        <pc:spChg chg="add mod">
          <ac:chgData name="Julian Quandt" userId="d14c1c5f8f5935a3" providerId="LiveId" clId="{77A1294F-C650-461A-9847-99CC05CFE1C3}" dt="2024-07-10T15:28:54.395" v="8445" actId="20577"/>
          <ac:spMkLst>
            <pc:docMk/>
            <pc:sldMk cId="2397324098" sldId="272"/>
            <ac:spMk id="4" creationId="{97A23E65-86BD-82D8-9E4B-2B3F403682B6}"/>
          </ac:spMkLst>
        </pc:spChg>
        <pc:spChg chg="add mod">
          <ac:chgData name="Julian Quandt" userId="d14c1c5f8f5935a3" providerId="LiveId" clId="{77A1294F-C650-461A-9847-99CC05CFE1C3}" dt="2024-07-10T15:30:49.921" v="8469" actId="1076"/>
          <ac:spMkLst>
            <pc:docMk/>
            <pc:sldMk cId="2397324098" sldId="272"/>
            <ac:spMk id="20" creationId="{941A1A7A-663B-8EAA-982F-8EC7E6A001B9}"/>
          </ac:spMkLst>
        </pc:spChg>
        <pc:spChg chg="add mod">
          <ac:chgData name="Julian Quandt" userId="d14c1c5f8f5935a3" providerId="LiveId" clId="{77A1294F-C650-461A-9847-99CC05CFE1C3}" dt="2024-07-10T15:31:01.915" v="8485" actId="1076"/>
          <ac:spMkLst>
            <pc:docMk/>
            <pc:sldMk cId="2397324098" sldId="272"/>
            <ac:spMk id="21" creationId="{1AFA6A35-A17B-B2BD-3FEA-08E0D708AB38}"/>
          </ac:spMkLst>
        </pc:spChg>
        <pc:spChg chg="add mod">
          <ac:chgData name="Julian Quandt" userId="d14c1c5f8f5935a3" providerId="LiveId" clId="{77A1294F-C650-461A-9847-99CC05CFE1C3}" dt="2024-07-10T15:44:02.078" v="10094" actId="14100"/>
          <ac:spMkLst>
            <pc:docMk/>
            <pc:sldMk cId="2397324098" sldId="272"/>
            <ac:spMk id="22" creationId="{BD901050-72B6-2D1E-0C5D-A1ADCD854C77}"/>
          </ac:spMkLst>
        </pc:spChg>
        <pc:spChg chg="add mod">
          <ac:chgData name="Julian Quandt" userId="d14c1c5f8f5935a3" providerId="LiveId" clId="{77A1294F-C650-461A-9847-99CC05CFE1C3}" dt="2024-07-10T15:34:31.357" v="8584" actId="1076"/>
          <ac:spMkLst>
            <pc:docMk/>
            <pc:sldMk cId="2397324098" sldId="272"/>
            <ac:spMk id="23" creationId="{22FD14A5-C69E-AE36-62BB-AF06AFE5B71D}"/>
          </ac:spMkLst>
        </pc:spChg>
        <pc:spChg chg="add mod">
          <ac:chgData name="Julian Quandt" userId="d14c1c5f8f5935a3" providerId="LiveId" clId="{77A1294F-C650-461A-9847-99CC05CFE1C3}" dt="2024-07-12T07:12:08.242" v="21884" actId="20577"/>
          <ac:spMkLst>
            <pc:docMk/>
            <pc:sldMk cId="2397324098" sldId="272"/>
            <ac:spMk id="24" creationId="{CE60AEAF-97AD-D631-6A9E-E645A09A69F3}"/>
          </ac:spMkLst>
        </pc:spChg>
        <pc:cxnChg chg="add del">
          <ac:chgData name="Julian Quandt" userId="d14c1c5f8f5935a3" providerId="LiveId" clId="{77A1294F-C650-461A-9847-99CC05CFE1C3}" dt="2024-07-10T15:29:26.723" v="8447" actId="478"/>
          <ac:cxnSpMkLst>
            <pc:docMk/>
            <pc:sldMk cId="2397324098" sldId="272"/>
            <ac:cxnSpMk id="6" creationId="{83C97B11-E517-2056-CB98-9897FB8DF2B7}"/>
          </ac:cxnSpMkLst>
        </pc:cxnChg>
        <pc:cxnChg chg="add mod">
          <ac:chgData name="Julian Quandt" userId="d14c1c5f8f5935a3" providerId="LiveId" clId="{77A1294F-C650-461A-9847-99CC05CFE1C3}" dt="2024-07-10T15:29:59.279" v="8454" actId="14100"/>
          <ac:cxnSpMkLst>
            <pc:docMk/>
            <pc:sldMk cId="2397324098" sldId="272"/>
            <ac:cxnSpMk id="8" creationId="{83A2AFA9-050B-D991-93C7-5A6F2CC6C2BF}"/>
          </ac:cxnSpMkLst>
        </pc:cxnChg>
        <pc:cxnChg chg="add mod">
          <ac:chgData name="Julian Quandt" userId="d14c1c5f8f5935a3" providerId="LiveId" clId="{77A1294F-C650-461A-9847-99CC05CFE1C3}" dt="2024-07-10T15:30:07.075" v="8456" actId="14100"/>
          <ac:cxnSpMkLst>
            <pc:docMk/>
            <pc:sldMk cId="2397324098" sldId="272"/>
            <ac:cxnSpMk id="10" creationId="{D9258483-A52F-3F49-F306-6DF847836347}"/>
          </ac:cxnSpMkLst>
        </pc:cxnChg>
        <pc:cxnChg chg="add mod">
          <ac:chgData name="Julian Quandt" userId="d14c1c5f8f5935a3" providerId="LiveId" clId="{77A1294F-C650-461A-9847-99CC05CFE1C3}" dt="2024-07-10T15:30:17.145" v="8459" actId="14100"/>
          <ac:cxnSpMkLst>
            <pc:docMk/>
            <pc:sldMk cId="2397324098" sldId="272"/>
            <ac:cxnSpMk id="15" creationId="{3C1F418D-4143-E63A-1661-32B87BFC7D3E}"/>
          </ac:cxnSpMkLst>
        </pc:cxnChg>
        <pc:cxnChg chg="add del mod">
          <ac:chgData name="Julian Quandt" userId="d14c1c5f8f5935a3" providerId="LiveId" clId="{77A1294F-C650-461A-9847-99CC05CFE1C3}" dt="2024-07-10T15:30:28.747" v="8462" actId="478"/>
          <ac:cxnSpMkLst>
            <pc:docMk/>
            <pc:sldMk cId="2397324098" sldId="272"/>
            <ac:cxnSpMk id="17" creationId="{7E884BF4-983B-75B4-F087-D48F071BFAB0}"/>
          </ac:cxnSpMkLst>
        </pc:cxnChg>
        <pc:cxnChg chg="add mod">
          <ac:chgData name="Julian Quandt" userId="d14c1c5f8f5935a3" providerId="LiveId" clId="{77A1294F-C650-461A-9847-99CC05CFE1C3}" dt="2024-07-10T15:34:28.147" v="8583" actId="1076"/>
          <ac:cxnSpMkLst>
            <pc:docMk/>
            <pc:sldMk cId="2397324098" sldId="272"/>
            <ac:cxnSpMk id="18" creationId="{6B17296D-47A4-7541-359A-F82655A2BE6F}"/>
          </ac:cxnSpMkLst>
        </pc:cxnChg>
      </pc:sldChg>
      <pc:sldChg chg="addSp delSp modSp add mod">
        <pc:chgData name="Julian Quandt" userId="d14c1c5f8f5935a3" providerId="LiveId" clId="{77A1294F-C650-461A-9847-99CC05CFE1C3}" dt="2024-07-12T08:47:05.644" v="24633" actId="14100"/>
        <pc:sldMkLst>
          <pc:docMk/>
          <pc:sldMk cId="1042358982" sldId="273"/>
        </pc:sldMkLst>
        <pc:spChg chg="add del mod">
          <ac:chgData name="Julian Quandt" userId="d14c1c5f8f5935a3" providerId="LiveId" clId="{77A1294F-C650-461A-9847-99CC05CFE1C3}" dt="2024-07-10T15:40:20.563" v="10034" actId="478"/>
          <ac:spMkLst>
            <pc:docMk/>
            <pc:sldMk cId="1042358982" sldId="273"/>
            <ac:spMk id="2" creationId="{2035729E-20E8-3FD7-DB50-7583A1C4F6CD}"/>
          </ac:spMkLst>
        </pc:spChg>
        <pc:spChg chg="mod">
          <ac:chgData name="Julian Quandt" userId="d14c1c5f8f5935a3" providerId="LiveId" clId="{77A1294F-C650-461A-9847-99CC05CFE1C3}" dt="2024-07-10T15:43:08.582" v="10073" actId="207"/>
          <ac:spMkLst>
            <pc:docMk/>
            <pc:sldMk cId="1042358982" sldId="273"/>
            <ac:spMk id="4" creationId="{97A23E65-86BD-82D8-9E4B-2B3F403682B6}"/>
          </ac:spMkLst>
        </pc:spChg>
        <pc:spChg chg="add del mod">
          <ac:chgData name="Julian Quandt" userId="d14c1c5f8f5935a3" providerId="LiveId" clId="{77A1294F-C650-461A-9847-99CC05CFE1C3}" dt="2024-07-10T15:43:08.959" v="10075"/>
          <ac:spMkLst>
            <pc:docMk/>
            <pc:sldMk cId="1042358982" sldId="273"/>
            <ac:spMk id="7" creationId="{A4A572A8-E375-9CEA-37DD-EC8FDF7DECEE}"/>
          </ac:spMkLst>
        </pc:spChg>
        <pc:spChg chg="add mod">
          <ac:chgData name="Julian Quandt" userId="d14c1c5f8f5935a3" providerId="LiveId" clId="{77A1294F-C650-461A-9847-99CC05CFE1C3}" dt="2024-07-11T20:20:24.616" v="20186" actId="20577"/>
          <ac:spMkLst>
            <pc:docMk/>
            <pc:sldMk cId="1042358982" sldId="273"/>
            <ac:spMk id="9" creationId="{68728441-821F-780F-3EC1-4F197412228A}"/>
          </ac:spMkLst>
        </pc:spChg>
        <pc:spChg chg="add mod">
          <ac:chgData name="Julian Quandt" userId="d14c1c5f8f5935a3" providerId="LiveId" clId="{77A1294F-C650-461A-9847-99CC05CFE1C3}" dt="2024-07-12T08:47:05.644" v="24633" actId="14100"/>
          <ac:spMkLst>
            <pc:docMk/>
            <pc:sldMk cId="1042358982" sldId="273"/>
            <ac:spMk id="11" creationId="{77058B06-B973-CA20-650E-09EEA2B8FF63}"/>
          </ac:spMkLst>
        </pc:spChg>
        <pc:spChg chg="mod">
          <ac:chgData name="Julian Quandt" userId="d14c1c5f8f5935a3" providerId="LiveId" clId="{77A1294F-C650-461A-9847-99CC05CFE1C3}" dt="2024-07-10T15:44:10.716" v="10106" actId="14100"/>
          <ac:spMkLst>
            <pc:docMk/>
            <pc:sldMk cId="1042358982" sldId="273"/>
            <ac:spMk id="22" creationId="{BD901050-72B6-2D1E-0C5D-A1ADCD854C77}"/>
          </ac:spMkLst>
        </pc:spChg>
        <pc:spChg chg="mod">
          <ac:chgData name="Julian Quandt" userId="d14c1c5f8f5935a3" providerId="LiveId" clId="{77A1294F-C650-461A-9847-99CC05CFE1C3}" dt="2024-07-10T15:41:54.475" v="10046" actId="1076"/>
          <ac:spMkLst>
            <pc:docMk/>
            <pc:sldMk cId="1042358982" sldId="273"/>
            <ac:spMk id="23" creationId="{22FD14A5-C69E-AE36-62BB-AF06AFE5B71D}"/>
          </ac:spMkLst>
        </pc:spChg>
        <pc:spChg chg="del">
          <ac:chgData name="Julian Quandt" userId="d14c1c5f8f5935a3" providerId="LiveId" clId="{77A1294F-C650-461A-9847-99CC05CFE1C3}" dt="2024-07-10T15:40:08.472" v="10030" actId="478"/>
          <ac:spMkLst>
            <pc:docMk/>
            <pc:sldMk cId="1042358982" sldId="273"/>
            <ac:spMk id="24" creationId="{CE60AEAF-97AD-D631-6A9E-E645A09A69F3}"/>
          </ac:spMkLst>
        </pc:spChg>
        <pc:cxnChg chg="add mod">
          <ac:chgData name="Julian Quandt" userId="d14c1c5f8f5935a3" providerId="LiveId" clId="{77A1294F-C650-461A-9847-99CC05CFE1C3}" dt="2024-07-10T15:42:28.160" v="10049" actId="14100"/>
          <ac:cxnSpMkLst>
            <pc:docMk/>
            <pc:sldMk cId="1042358982" sldId="273"/>
            <ac:cxnSpMk id="5" creationId="{5C4109C3-DF43-DB3D-0BCF-F5BA215DB279}"/>
          </ac:cxnSpMkLst>
        </pc:cxnChg>
        <pc:cxnChg chg="mod">
          <ac:chgData name="Julian Quandt" userId="d14c1c5f8f5935a3" providerId="LiveId" clId="{77A1294F-C650-461A-9847-99CC05CFE1C3}" dt="2024-07-10T15:41:54.475" v="10046" actId="1076"/>
          <ac:cxnSpMkLst>
            <pc:docMk/>
            <pc:sldMk cId="1042358982" sldId="273"/>
            <ac:cxnSpMk id="15" creationId="{3C1F418D-4143-E63A-1661-32B87BFC7D3E}"/>
          </ac:cxnSpMkLst>
        </pc:cxnChg>
        <pc:cxnChg chg="mod">
          <ac:chgData name="Julian Quandt" userId="d14c1c5f8f5935a3" providerId="LiveId" clId="{77A1294F-C650-461A-9847-99CC05CFE1C3}" dt="2024-07-10T15:41:54.475" v="10046" actId="1076"/>
          <ac:cxnSpMkLst>
            <pc:docMk/>
            <pc:sldMk cId="1042358982" sldId="273"/>
            <ac:cxnSpMk id="18" creationId="{6B17296D-47A4-7541-359A-F82655A2BE6F}"/>
          </ac:cxnSpMkLst>
        </pc:cxnChg>
      </pc:sldChg>
      <pc:sldChg chg="modSp new mod addAnim delAnim modAnim">
        <pc:chgData name="Julian Quandt" userId="d14c1c5f8f5935a3" providerId="LiveId" clId="{77A1294F-C650-461A-9847-99CC05CFE1C3}" dt="2024-07-12T09:29:09.392" v="24682" actId="20577"/>
        <pc:sldMkLst>
          <pc:docMk/>
          <pc:sldMk cId="1409205226" sldId="274"/>
        </pc:sldMkLst>
        <pc:spChg chg="mod">
          <ac:chgData name="Julian Quandt" userId="d14c1c5f8f5935a3" providerId="LiveId" clId="{77A1294F-C650-461A-9847-99CC05CFE1C3}" dt="2024-07-12T09:29:09.392" v="24682" actId="20577"/>
          <ac:spMkLst>
            <pc:docMk/>
            <pc:sldMk cId="1409205226" sldId="274"/>
            <ac:spMk id="2" creationId="{E9657039-F7ED-0F4D-42C3-8A616D59BAF7}"/>
          </ac:spMkLst>
        </pc:spChg>
        <pc:spChg chg="mod">
          <ac:chgData name="Julian Quandt" userId="d14c1c5f8f5935a3" providerId="LiveId" clId="{77A1294F-C650-461A-9847-99CC05CFE1C3}" dt="2024-07-10T15:49:34.525" v="11287"/>
          <ac:spMkLst>
            <pc:docMk/>
            <pc:sldMk cId="1409205226" sldId="274"/>
            <ac:spMk id="3" creationId="{9608283D-E965-49D2-DF82-92F97F50113E}"/>
          </ac:spMkLst>
        </pc:spChg>
      </pc:sldChg>
      <pc:sldChg chg="modSp add mod">
        <pc:chgData name="Julian Quandt" userId="d14c1c5f8f5935a3" providerId="LiveId" clId="{77A1294F-C650-461A-9847-99CC05CFE1C3}" dt="2024-07-12T07:27:30.523" v="21890" actId="20577"/>
        <pc:sldMkLst>
          <pc:docMk/>
          <pc:sldMk cId="1564587465" sldId="275"/>
        </pc:sldMkLst>
        <pc:spChg chg="mod">
          <ac:chgData name="Julian Quandt" userId="d14c1c5f8f5935a3" providerId="LiveId" clId="{77A1294F-C650-461A-9847-99CC05CFE1C3}" dt="2024-07-12T07:27:30.523" v="21890" actId="20577"/>
          <ac:spMkLst>
            <pc:docMk/>
            <pc:sldMk cId="1564587465" sldId="275"/>
            <ac:spMk id="2" creationId="{E9657039-F7ED-0F4D-42C3-8A616D59BAF7}"/>
          </ac:spMkLst>
        </pc:spChg>
      </pc:sldChg>
      <pc:sldChg chg="addSp delSp modSp add mod">
        <pc:chgData name="Julian Quandt" userId="d14c1c5f8f5935a3" providerId="LiveId" clId="{77A1294F-C650-461A-9847-99CC05CFE1C3}" dt="2024-07-12T09:34:17.760" v="24921" actId="14100"/>
        <pc:sldMkLst>
          <pc:docMk/>
          <pc:sldMk cId="559122822" sldId="276"/>
        </pc:sldMkLst>
        <pc:spChg chg="mod">
          <ac:chgData name="Julian Quandt" userId="d14c1c5f8f5935a3" providerId="LiveId" clId="{77A1294F-C650-461A-9847-99CC05CFE1C3}" dt="2024-07-10T16:37:23.615" v="12859" actId="207"/>
          <ac:spMkLst>
            <pc:docMk/>
            <pc:sldMk cId="559122822" sldId="276"/>
            <ac:spMk id="4" creationId="{97A23E65-86BD-82D8-9E4B-2B3F403682B6}"/>
          </ac:spMkLst>
        </pc:spChg>
        <pc:spChg chg="add mod">
          <ac:chgData name="Julian Quandt" userId="d14c1c5f8f5935a3" providerId="LiveId" clId="{77A1294F-C650-461A-9847-99CC05CFE1C3}" dt="2024-07-12T09:30:34.935" v="24750" actId="20577"/>
          <ac:spMkLst>
            <pc:docMk/>
            <pc:sldMk cId="559122822" sldId="276"/>
            <ac:spMk id="7" creationId="{4F4471A7-B451-1546-279D-7B716F5A6CD6}"/>
          </ac:spMkLst>
        </pc:spChg>
        <pc:spChg chg="mod">
          <ac:chgData name="Julian Quandt" userId="d14c1c5f8f5935a3" providerId="LiveId" clId="{77A1294F-C650-461A-9847-99CC05CFE1C3}" dt="2024-07-12T09:31:53.997" v="24847" actId="20577"/>
          <ac:spMkLst>
            <pc:docMk/>
            <pc:sldMk cId="559122822" sldId="276"/>
            <ac:spMk id="9" creationId="{68728441-821F-780F-3EC1-4F197412228A}"/>
          </ac:spMkLst>
        </pc:spChg>
        <pc:spChg chg="del">
          <ac:chgData name="Julian Quandt" userId="d14c1c5f8f5935a3" providerId="LiveId" clId="{77A1294F-C650-461A-9847-99CC05CFE1C3}" dt="2024-07-10T16:36:58.058" v="12849" actId="478"/>
          <ac:spMkLst>
            <pc:docMk/>
            <pc:sldMk cId="559122822" sldId="276"/>
            <ac:spMk id="11" creationId="{77058B06-B973-CA20-650E-09EEA2B8FF63}"/>
          </ac:spMkLst>
        </pc:spChg>
        <pc:spChg chg="mod">
          <ac:chgData name="Julian Quandt" userId="d14c1c5f8f5935a3" providerId="LiveId" clId="{77A1294F-C650-461A-9847-99CC05CFE1C3}" dt="2024-07-12T09:32:56.325" v="24883" actId="20577"/>
          <ac:spMkLst>
            <pc:docMk/>
            <pc:sldMk cId="559122822" sldId="276"/>
            <ac:spMk id="20" creationId="{941A1A7A-663B-8EAA-982F-8EC7E6A001B9}"/>
          </ac:spMkLst>
        </pc:spChg>
        <pc:spChg chg="mod">
          <ac:chgData name="Julian Quandt" userId="d14c1c5f8f5935a3" providerId="LiveId" clId="{77A1294F-C650-461A-9847-99CC05CFE1C3}" dt="2024-07-12T09:31:29.903" v="24831" actId="20577"/>
          <ac:spMkLst>
            <pc:docMk/>
            <pc:sldMk cId="559122822" sldId="276"/>
            <ac:spMk id="21" creationId="{1AFA6A35-A17B-B2BD-3FEA-08E0D708AB38}"/>
          </ac:spMkLst>
        </pc:spChg>
        <pc:spChg chg="mod">
          <ac:chgData name="Julian Quandt" userId="d14c1c5f8f5935a3" providerId="LiveId" clId="{77A1294F-C650-461A-9847-99CC05CFE1C3}" dt="2024-07-12T09:31:05.542" v="24796" actId="20577"/>
          <ac:spMkLst>
            <pc:docMk/>
            <pc:sldMk cId="559122822" sldId="276"/>
            <ac:spMk id="22" creationId="{BD901050-72B6-2D1E-0C5D-A1ADCD854C77}"/>
          </ac:spMkLst>
        </pc:spChg>
        <pc:cxnChg chg="add mod">
          <ac:chgData name="Julian Quandt" userId="d14c1c5f8f5935a3" providerId="LiveId" clId="{77A1294F-C650-461A-9847-99CC05CFE1C3}" dt="2024-07-12T08:47:36.446" v="24640" actId="14100"/>
          <ac:cxnSpMkLst>
            <pc:docMk/>
            <pc:sldMk cId="559122822" sldId="276"/>
            <ac:cxnSpMk id="2" creationId="{C1E5BB01-3681-D4CD-6A64-EC56AB819F0D}"/>
          </ac:cxnSpMkLst>
        </pc:cxnChg>
        <pc:cxnChg chg="mod">
          <ac:chgData name="Julian Quandt" userId="d14c1c5f8f5935a3" providerId="LiveId" clId="{77A1294F-C650-461A-9847-99CC05CFE1C3}" dt="2024-07-12T09:34:17.760" v="24921" actId="14100"/>
          <ac:cxnSpMkLst>
            <pc:docMk/>
            <pc:sldMk cId="559122822" sldId="276"/>
            <ac:cxnSpMk id="15" creationId="{3C1F418D-4143-E63A-1661-32B87BFC7D3E}"/>
          </ac:cxnSpMkLst>
        </pc:cxnChg>
        <pc:cxnChg chg="mod">
          <ac:chgData name="Julian Quandt" userId="d14c1c5f8f5935a3" providerId="LiveId" clId="{77A1294F-C650-461A-9847-99CC05CFE1C3}" dt="2024-07-11T20:17:38.912" v="19995" actId="14100"/>
          <ac:cxnSpMkLst>
            <pc:docMk/>
            <pc:sldMk cId="559122822" sldId="276"/>
            <ac:cxnSpMk id="18" creationId="{6B17296D-47A4-7541-359A-F82655A2BE6F}"/>
          </ac:cxnSpMkLst>
        </pc:cxnChg>
      </pc:sldChg>
      <pc:sldChg chg="modSp add mod ord">
        <pc:chgData name="Julian Quandt" userId="d14c1c5f8f5935a3" providerId="LiveId" clId="{77A1294F-C650-461A-9847-99CC05CFE1C3}" dt="2024-07-10T18:46:55.310" v="14268" actId="20577"/>
        <pc:sldMkLst>
          <pc:docMk/>
          <pc:sldMk cId="3539814281" sldId="277"/>
        </pc:sldMkLst>
        <pc:spChg chg="mod">
          <ac:chgData name="Julian Quandt" userId="d14c1c5f8f5935a3" providerId="LiveId" clId="{77A1294F-C650-461A-9847-99CC05CFE1C3}" dt="2024-07-10T18:46:55.310" v="14268" actId="20577"/>
          <ac:spMkLst>
            <pc:docMk/>
            <pc:sldMk cId="3539814281" sldId="277"/>
            <ac:spMk id="2" creationId="{E9657039-F7ED-0F4D-42C3-8A616D59BAF7}"/>
          </ac:spMkLst>
        </pc:spChg>
      </pc:sldChg>
      <pc:sldChg chg="addSp delSp modSp add mod ord">
        <pc:chgData name="Julian Quandt" userId="d14c1c5f8f5935a3" providerId="LiveId" clId="{77A1294F-C650-461A-9847-99CC05CFE1C3}" dt="2024-07-12T09:33:37.733" v="24920"/>
        <pc:sldMkLst>
          <pc:docMk/>
          <pc:sldMk cId="1625213119" sldId="278"/>
        </pc:sldMkLst>
        <pc:spChg chg="add del mod">
          <ac:chgData name="Julian Quandt" userId="d14c1c5f8f5935a3" providerId="LiveId" clId="{77A1294F-C650-461A-9847-99CC05CFE1C3}" dt="2024-07-10T18:47:44.885" v="14278" actId="207"/>
          <ac:spMkLst>
            <pc:docMk/>
            <pc:sldMk cId="1625213119" sldId="278"/>
            <ac:spMk id="4" creationId="{97A23E65-86BD-82D8-9E4B-2B3F403682B6}"/>
          </ac:spMkLst>
        </pc:spChg>
        <pc:spChg chg="mod">
          <ac:chgData name="Julian Quandt" userId="d14c1c5f8f5935a3" providerId="LiveId" clId="{77A1294F-C650-461A-9847-99CC05CFE1C3}" dt="2024-07-12T09:33:37.733" v="24920"/>
          <ac:spMkLst>
            <pc:docMk/>
            <pc:sldMk cId="1625213119" sldId="278"/>
            <ac:spMk id="7" creationId="{4F4471A7-B451-1546-279D-7B716F5A6CD6}"/>
          </ac:spMkLst>
        </pc:spChg>
        <pc:spChg chg="mod">
          <ac:chgData name="Julian Quandt" userId="d14c1c5f8f5935a3" providerId="LiveId" clId="{77A1294F-C650-461A-9847-99CC05CFE1C3}" dt="2024-07-12T09:32:04.366" v="24859" actId="20577"/>
          <ac:spMkLst>
            <pc:docMk/>
            <pc:sldMk cId="1625213119" sldId="278"/>
            <ac:spMk id="9" creationId="{68728441-821F-780F-3EC1-4F197412228A}"/>
          </ac:spMkLst>
        </pc:spChg>
        <pc:spChg chg="add del mod">
          <ac:chgData name="Julian Quandt" userId="d14c1c5f8f5935a3" providerId="LiveId" clId="{77A1294F-C650-461A-9847-99CC05CFE1C3}" dt="2024-07-10T18:25:19.604" v="14080" actId="22"/>
          <ac:spMkLst>
            <pc:docMk/>
            <pc:sldMk cId="1625213119" sldId="278"/>
            <ac:spMk id="19" creationId="{9EEAFA2B-41F1-4A8F-AF4E-D83AAB403335}"/>
          </ac:spMkLst>
        </pc:spChg>
        <pc:spChg chg="mod">
          <ac:chgData name="Julian Quandt" userId="d14c1c5f8f5935a3" providerId="LiveId" clId="{77A1294F-C650-461A-9847-99CC05CFE1C3}" dt="2024-07-12T09:33:09.872" v="24906" actId="14100"/>
          <ac:spMkLst>
            <pc:docMk/>
            <pc:sldMk cId="1625213119" sldId="278"/>
            <ac:spMk id="20" creationId="{941A1A7A-663B-8EAA-982F-8EC7E6A001B9}"/>
          </ac:spMkLst>
        </pc:spChg>
        <pc:spChg chg="mod">
          <ac:chgData name="Julian Quandt" userId="d14c1c5f8f5935a3" providerId="LiveId" clId="{77A1294F-C650-461A-9847-99CC05CFE1C3}" dt="2024-07-12T09:33:13.566" v="24907" actId="1076"/>
          <ac:spMkLst>
            <pc:docMk/>
            <pc:sldMk cId="1625213119" sldId="278"/>
            <ac:spMk id="21" creationId="{1AFA6A35-A17B-B2BD-3FEA-08E0D708AB38}"/>
          </ac:spMkLst>
        </pc:spChg>
        <pc:spChg chg="mod">
          <ac:chgData name="Julian Quandt" userId="d14c1c5f8f5935a3" providerId="LiveId" clId="{77A1294F-C650-461A-9847-99CC05CFE1C3}" dt="2024-07-12T09:31:21.081" v="24821" actId="14100"/>
          <ac:spMkLst>
            <pc:docMk/>
            <pc:sldMk cId="1625213119" sldId="278"/>
            <ac:spMk id="22" creationId="{BD901050-72B6-2D1E-0C5D-A1ADCD854C77}"/>
          </ac:spMkLst>
        </pc:spChg>
        <pc:spChg chg="mod">
          <ac:chgData name="Julian Quandt" userId="d14c1c5f8f5935a3" providerId="LiveId" clId="{77A1294F-C650-461A-9847-99CC05CFE1C3}" dt="2024-07-11T20:19:59.328" v="20144" actId="1076"/>
          <ac:spMkLst>
            <pc:docMk/>
            <pc:sldMk cId="1625213119" sldId="278"/>
            <ac:spMk id="23" creationId="{22FD14A5-C69E-AE36-62BB-AF06AFE5B71D}"/>
          </ac:spMkLst>
        </pc:spChg>
        <pc:spChg chg="add mod">
          <ac:chgData name="Julian Quandt" userId="d14c1c5f8f5935a3" providerId="LiveId" clId="{77A1294F-C650-461A-9847-99CC05CFE1C3}" dt="2024-07-12T09:33:22.136" v="24919" actId="20577"/>
          <ac:spMkLst>
            <pc:docMk/>
            <pc:sldMk cId="1625213119" sldId="278"/>
            <ac:spMk id="31" creationId="{BC27B1E6-6762-273E-AC4D-E9E264D816D0}"/>
          </ac:spMkLst>
        </pc:spChg>
        <pc:spChg chg="add del mod">
          <ac:chgData name="Julian Quandt" userId="d14c1c5f8f5935a3" providerId="LiveId" clId="{77A1294F-C650-461A-9847-99CC05CFE1C3}" dt="2024-07-10T18:47:23.837" v="14273" actId="478"/>
          <ac:spMkLst>
            <pc:docMk/>
            <pc:sldMk cId="1625213119" sldId="278"/>
            <ac:spMk id="34" creationId="{D8C8A7C0-A76F-D3F6-A140-C67887C5CB48}"/>
          </ac:spMkLst>
        </pc:spChg>
        <pc:cxnChg chg="mod">
          <ac:chgData name="Julian Quandt" userId="d14c1c5f8f5935a3" providerId="LiveId" clId="{77A1294F-C650-461A-9847-99CC05CFE1C3}" dt="2024-07-11T20:19:43.828" v="20139" actId="14100"/>
          <ac:cxnSpMkLst>
            <pc:docMk/>
            <pc:sldMk cId="1625213119" sldId="278"/>
            <ac:cxnSpMk id="2" creationId="{C1E5BB01-3681-D4CD-6A64-EC56AB819F0D}"/>
          </ac:cxnSpMkLst>
        </pc:cxnChg>
        <pc:cxnChg chg="mod">
          <ac:chgData name="Julian Quandt" userId="d14c1c5f8f5935a3" providerId="LiveId" clId="{77A1294F-C650-461A-9847-99CC05CFE1C3}" dt="2024-07-10T18:26:36.866" v="14105" actId="1076"/>
          <ac:cxnSpMkLst>
            <pc:docMk/>
            <pc:sldMk cId="1625213119" sldId="278"/>
            <ac:cxnSpMk id="5" creationId="{5C4109C3-DF43-DB3D-0BCF-F5BA215DB279}"/>
          </ac:cxnSpMkLst>
        </pc:cxnChg>
        <pc:cxnChg chg="mod">
          <ac:chgData name="Julian Quandt" userId="d14c1c5f8f5935a3" providerId="LiveId" clId="{77A1294F-C650-461A-9847-99CC05CFE1C3}" dt="2024-07-10T18:26:31.576" v="14103" actId="14100"/>
          <ac:cxnSpMkLst>
            <pc:docMk/>
            <pc:sldMk cId="1625213119" sldId="278"/>
            <ac:cxnSpMk id="8" creationId="{83A2AFA9-050B-D991-93C7-5A6F2CC6C2BF}"/>
          </ac:cxnSpMkLst>
        </pc:cxnChg>
        <pc:cxnChg chg="mod">
          <ac:chgData name="Julian Quandt" userId="d14c1c5f8f5935a3" providerId="LiveId" clId="{77A1294F-C650-461A-9847-99CC05CFE1C3}" dt="2024-07-10T18:26:34.943" v="14104" actId="14100"/>
          <ac:cxnSpMkLst>
            <pc:docMk/>
            <pc:sldMk cId="1625213119" sldId="278"/>
            <ac:cxnSpMk id="10" creationId="{D9258483-A52F-3F49-F306-6DF847836347}"/>
          </ac:cxnSpMkLst>
        </pc:cxnChg>
        <pc:cxnChg chg="mod">
          <ac:chgData name="Julian Quandt" userId="d14c1c5f8f5935a3" providerId="LiveId" clId="{77A1294F-C650-461A-9847-99CC05CFE1C3}" dt="2024-07-11T20:19:49.834" v="20142" actId="14100"/>
          <ac:cxnSpMkLst>
            <pc:docMk/>
            <pc:sldMk cId="1625213119" sldId="278"/>
            <ac:cxnSpMk id="15" creationId="{3C1F418D-4143-E63A-1661-32B87BFC7D3E}"/>
          </ac:cxnSpMkLst>
        </pc:cxnChg>
        <pc:cxnChg chg="mod">
          <ac:chgData name="Julian Quandt" userId="d14c1c5f8f5935a3" providerId="LiveId" clId="{77A1294F-C650-461A-9847-99CC05CFE1C3}" dt="2024-07-11T20:19:57.023" v="20143" actId="14100"/>
          <ac:cxnSpMkLst>
            <pc:docMk/>
            <pc:sldMk cId="1625213119" sldId="278"/>
            <ac:cxnSpMk id="18" creationId="{6B17296D-47A4-7541-359A-F82655A2BE6F}"/>
          </ac:cxnSpMkLst>
        </pc:cxnChg>
        <pc:cxnChg chg="add mod">
          <ac:chgData name="Julian Quandt" userId="d14c1c5f8f5935a3" providerId="LiveId" clId="{77A1294F-C650-461A-9847-99CC05CFE1C3}" dt="2024-07-11T20:21:23.567" v="20225" actId="14100"/>
          <ac:cxnSpMkLst>
            <pc:docMk/>
            <pc:sldMk cId="1625213119" sldId="278"/>
            <ac:cxnSpMk id="29" creationId="{37C4DEFC-3D6D-E0C0-13B8-85907703EEF1}"/>
          </ac:cxnSpMkLst>
        </pc:cxnChg>
        <pc:cxnChg chg="add del mod">
          <ac:chgData name="Julian Quandt" userId="d14c1c5f8f5935a3" providerId="LiveId" clId="{77A1294F-C650-461A-9847-99CC05CFE1C3}" dt="2024-07-10T18:47:25.897" v="14274" actId="478"/>
          <ac:cxnSpMkLst>
            <pc:docMk/>
            <pc:sldMk cId="1625213119" sldId="278"/>
            <ac:cxnSpMk id="32" creationId="{BEFB2128-2FC0-32DB-60EF-F03FB9258FA7}"/>
          </ac:cxnSpMkLst>
        </pc:cxnChg>
      </pc:sldChg>
      <pc:sldChg chg="modSp add del mod modNotesTx">
        <pc:chgData name="Julian Quandt" userId="d14c1c5f8f5935a3" providerId="LiveId" clId="{77A1294F-C650-461A-9847-99CC05CFE1C3}" dt="2024-07-11T09:03:34.229" v="16129" actId="47"/>
        <pc:sldMkLst>
          <pc:docMk/>
          <pc:sldMk cId="2482544432" sldId="279"/>
        </pc:sldMkLst>
        <pc:spChg chg="mod">
          <ac:chgData name="Julian Quandt" userId="d14c1c5f8f5935a3" providerId="LiveId" clId="{77A1294F-C650-461A-9847-99CC05CFE1C3}" dt="2024-07-11T08:41:47.005" v="16108" actId="20577"/>
          <ac:spMkLst>
            <pc:docMk/>
            <pc:sldMk cId="2482544432" sldId="279"/>
            <ac:spMk id="2" creationId="{E9657039-F7ED-0F4D-42C3-8A616D59BAF7}"/>
          </ac:spMkLst>
        </pc:spChg>
      </pc:sldChg>
      <pc:sldChg chg="new del">
        <pc:chgData name="Julian Quandt" userId="d14c1c5f8f5935a3" providerId="LiveId" clId="{77A1294F-C650-461A-9847-99CC05CFE1C3}" dt="2024-07-11T09:03:34.890" v="16130" actId="47"/>
        <pc:sldMkLst>
          <pc:docMk/>
          <pc:sldMk cId="1465095790" sldId="280"/>
        </pc:sldMkLst>
      </pc:sldChg>
      <pc:sldChg chg="modSp add mod ord modAnim">
        <pc:chgData name="Julian Quandt" userId="d14c1c5f8f5935a3" providerId="LiveId" clId="{77A1294F-C650-461A-9847-99CC05CFE1C3}" dt="2024-07-11T11:33:53.404" v="18707" actId="20577"/>
        <pc:sldMkLst>
          <pc:docMk/>
          <pc:sldMk cId="3252494255" sldId="281"/>
        </pc:sldMkLst>
        <pc:spChg chg="mod">
          <ac:chgData name="Julian Quandt" userId="d14c1c5f8f5935a3" providerId="LiveId" clId="{77A1294F-C650-461A-9847-99CC05CFE1C3}" dt="2024-07-11T11:33:53.404" v="18707" actId="20577"/>
          <ac:spMkLst>
            <pc:docMk/>
            <pc:sldMk cId="3252494255" sldId="281"/>
            <ac:spMk id="2" creationId="{E9657039-F7ED-0F4D-42C3-8A616D59BAF7}"/>
          </ac:spMkLst>
        </pc:spChg>
      </pc:sldChg>
      <pc:sldChg chg="addSp delSp modSp new del mod modClrScheme chgLayout">
        <pc:chgData name="Julian Quandt" userId="d14c1c5f8f5935a3" providerId="LiveId" clId="{77A1294F-C650-461A-9847-99CC05CFE1C3}" dt="2024-07-11T09:37:06.289" v="18525" actId="47"/>
        <pc:sldMkLst>
          <pc:docMk/>
          <pc:sldMk cId="1849569629" sldId="282"/>
        </pc:sldMkLst>
        <pc:spChg chg="del mod ord">
          <ac:chgData name="Julian Quandt" userId="d14c1c5f8f5935a3" providerId="LiveId" clId="{77A1294F-C650-461A-9847-99CC05CFE1C3}" dt="2024-07-11T09:09:10.531" v="16672" actId="700"/>
          <ac:spMkLst>
            <pc:docMk/>
            <pc:sldMk cId="1849569629" sldId="282"/>
            <ac:spMk id="2" creationId="{23853CD4-46EE-F876-8B33-ACDB7B276F6C}"/>
          </ac:spMkLst>
        </pc:spChg>
        <pc:spChg chg="del mod ord">
          <ac:chgData name="Julian Quandt" userId="d14c1c5f8f5935a3" providerId="LiveId" clId="{77A1294F-C650-461A-9847-99CC05CFE1C3}" dt="2024-07-11T09:09:10.531" v="16672" actId="700"/>
          <ac:spMkLst>
            <pc:docMk/>
            <pc:sldMk cId="1849569629" sldId="282"/>
            <ac:spMk id="3" creationId="{B9A74E16-1692-F383-1009-718982EE825F}"/>
          </ac:spMkLst>
        </pc:spChg>
        <pc:spChg chg="add mod ord">
          <ac:chgData name="Julian Quandt" userId="d14c1c5f8f5935a3" providerId="LiveId" clId="{77A1294F-C650-461A-9847-99CC05CFE1C3}" dt="2024-07-11T09:09:25.046" v="16686"/>
          <ac:spMkLst>
            <pc:docMk/>
            <pc:sldMk cId="1849569629" sldId="282"/>
            <ac:spMk id="4" creationId="{B2E7DE98-0A56-BAED-F083-B5426C985D44}"/>
          </ac:spMkLst>
        </pc:spChg>
        <pc:spChg chg="add mod ord">
          <ac:chgData name="Julian Quandt" userId="d14c1c5f8f5935a3" providerId="LiveId" clId="{77A1294F-C650-461A-9847-99CC05CFE1C3}" dt="2024-07-11T09:09:37.131" v="16718" actId="20577"/>
          <ac:spMkLst>
            <pc:docMk/>
            <pc:sldMk cId="1849569629" sldId="282"/>
            <ac:spMk id="5" creationId="{31B64FB0-BFEE-15FE-7EF0-463784B006CE}"/>
          </ac:spMkLst>
        </pc:spChg>
      </pc:sldChg>
      <pc:sldChg chg="modSp add mod">
        <pc:chgData name="Julian Quandt" userId="d14c1c5f8f5935a3" providerId="LiveId" clId="{77A1294F-C650-461A-9847-99CC05CFE1C3}" dt="2024-07-11T14:22:40.194" v="19080" actId="20577"/>
        <pc:sldMkLst>
          <pc:docMk/>
          <pc:sldMk cId="1245379089" sldId="283"/>
        </pc:sldMkLst>
        <pc:spChg chg="mod">
          <ac:chgData name="Julian Quandt" userId="d14c1c5f8f5935a3" providerId="LiveId" clId="{77A1294F-C650-461A-9847-99CC05CFE1C3}" dt="2024-07-11T14:22:40.194" v="19080" actId="20577"/>
          <ac:spMkLst>
            <pc:docMk/>
            <pc:sldMk cId="1245379089" sldId="283"/>
            <ac:spMk id="2" creationId="{E9657039-F7ED-0F4D-42C3-8A616D59BAF7}"/>
          </ac:spMkLst>
        </pc:spChg>
        <pc:spChg chg="mod">
          <ac:chgData name="Julian Quandt" userId="d14c1c5f8f5935a3" providerId="LiveId" clId="{77A1294F-C650-461A-9847-99CC05CFE1C3}" dt="2024-07-11T09:34:14.071" v="17820"/>
          <ac:spMkLst>
            <pc:docMk/>
            <pc:sldMk cId="1245379089" sldId="283"/>
            <ac:spMk id="3" creationId="{9608283D-E965-49D2-DF82-92F97F50113E}"/>
          </ac:spMkLst>
        </pc:spChg>
      </pc:sldChg>
      <pc:sldChg chg="addSp delSp modSp new mod setBg modClrScheme chgLayout">
        <pc:chgData name="Julian Quandt" userId="d14c1c5f8f5935a3" providerId="LiveId" clId="{77A1294F-C650-461A-9847-99CC05CFE1C3}" dt="2024-07-11T14:26:59.531" v="19202"/>
        <pc:sldMkLst>
          <pc:docMk/>
          <pc:sldMk cId="991329201" sldId="284"/>
        </pc:sldMkLst>
        <pc:spChg chg="del mod ord">
          <ac:chgData name="Julian Quandt" userId="d14c1c5f8f5935a3" providerId="LiveId" clId="{77A1294F-C650-461A-9847-99CC05CFE1C3}" dt="2024-07-11T14:26:01.370" v="19123" actId="700"/>
          <ac:spMkLst>
            <pc:docMk/>
            <pc:sldMk cId="991329201" sldId="284"/>
            <ac:spMk id="2" creationId="{4C9E3741-137C-70C5-B348-CF8BBD65726C}"/>
          </ac:spMkLst>
        </pc:spChg>
        <pc:spChg chg="del mod ord">
          <ac:chgData name="Julian Quandt" userId="d14c1c5f8f5935a3" providerId="LiveId" clId="{77A1294F-C650-461A-9847-99CC05CFE1C3}" dt="2024-07-11T14:26:01.370" v="19123" actId="700"/>
          <ac:spMkLst>
            <pc:docMk/>
            <pc:sldMk cId="991329201" sldId="284"/>
            <ac:spMk id="3" creationId="{FC62C8CC-D330-7E06-7786-ADD96C5947E1}"/>
          </ac:spMkLst>
        </pc:spChg>
        <pc:spChg chg="add mod ord">
          <ac:chgData name="Julian Quandt" userId="d14c1c5f8f5935a3" providerId="LiveId" clId="{77A1294F-C650-461A-9847-99CC05CFE1C3}" dt="2024-07-11T14:26:49.904" v="19201" actId="207"/>
          <ac:spMkLst>
            <pc:docMk/>
            <pc:sldMk cId="991329201" sldId="284"/>
            <ac:spMk id="4" creationId="{7B213F0F-2F9A-254A-C089-AF54703F653E}"/>
          </ac:spMkLst>
        </pc:spChg>
        <pc:spChg chg="add del mod ord">
          <ac:chgData name="Julian Quandt" userId="d14c1c5f8f5935a3" providerId="LiveId" clId="{77A1294F-C650-461A-9847-99CC05CFE1C3}" dt="2024-07-11T14:26:45.111" v="19200" actId="478"/>
          <ac:spMkLst>
            <pc:docMk/>
            <pc:sldMk cId="991329201" sldId="284"/>
            <ac:spMk id="5" creationId="{961C4E4C-0F90-1EF5-119D-31A906199DE4}"/>
          </ac:spMkLst>
        </pc:spChg>
      </pc:sldChg>
      <pc:sldChg chg="add del setBg">
        <pc:chgData name="Julian Quandt" userId="d14c1c5f8f5935a3" providerId="LiveId" clId="{77A1294F-C650-461A-9847-99CC05CFE1C3}" dt="2024-07-11T14:27:42.427" v="19204"/>
        <pc:sldMkLst>
          <pc:docMk/>
          <pc:sldMk cId="241166082" sldId="285"/>
        </pc:sldMkLst>
      </pc:sldChg>
      <pc:sldChg chg="add setBg">
        <pc:chgData name="Julian Quandt" userId="d14c1c5f8f5935a3" providerId="LiveId" clId="{77A1294F-C650-461A-9847-99CC05CFE1C3}" dt="2024-07-11T14:27:57.971" v="19206"/>
        <pc:sldMkLst>
          <pc:docMk/>
          <pc:sldMk cId="3307796459" sldId="285"/>
        </pc:sldMkLst>
      </pc:sldChg>
      <pc:sldChg chg="add ord setBg">
        <pc:chgData name="Julian Quandt" userId="d14c1c5f8f5935a3" providerId="LiveId" clId="{77A1294F-C650-461A-9847-99CC05CFE1C3}" dt="2024-07-11T14:28:34.659" v="19210"/>
        <pc:sldMkLst>
          <pc:docMk/>
          <pc:sldMk cId="910693073" sldId="286"/>
        </pc:sldMkLst>
      </pc:sldChg>
      <pc:sldChg chg="add setBg">
        <pc:chgData name="Julian Quandt" userId="d14c1c5f8f5935a3" providerId="LiveId" clId="{77A1294F-C650-461A-9847-99CC05CFE1C3}" dt="2024-07-11T14:29:00.146" v="19212"/>
        <pc:sldMkLst>
          <pc:docMk/>
          <pc:sldMk cId="80726444" sldId="287"/>
        </pc:sldMkLst>
      </pc:sldChg>
      <pc:sldChg chg="addSp delSp modSp new mod">
        <pc:chgData name="Julian Quandt" userId="d14c1c5f8f5935a3" providerId="LiveId" clId="{77A1294F-C650-461A-9847-99CC05CFE1C3}" dt="2024-07-12T07:46:16.544" v="23819" actId="20577"/>
        <pc:sldMkLst>
          <pc:docMk/>
          <pc:sldMk cId="1916541280" sldId="288"/>
        </pc:sldMkLst>
        <pc:spChg chg="mod">
          <ac:chgData name="Julian Quandt" userId="d14c1c5f8f5935a3" providerId="LiveId" clId="{77A1294F-C650-461A-9847-99CC05CFE1C3}" dt="2024-07-12T07:46:16.544" v="23819" actId="20577"/>
          <ac:spMkLst>
            <pc:docMk/>
            <pc:sldMk cId="1916541280" sldId="288"/>
            <ac:spMk id="2" creationId="{A7BC1401-5C63-04AD-B2AA-D5E23B54567E}"/>
          </ac:spMkLst>
        </pc:spChg>
        <pc:spChg chg="mod">
          <ac:chgData name="Julian Quandt" userId="d14c1c5f8f5935a3" providerId="LiveId" clId="{77A1294F-C650-461A-9847-99CC05CFE1C3}" dt="2024-07-12T07:28:27.417" v="21907" actId="20577"/>
          <ac:spMkLst>
            <pc:docMk/>
            <pc:sldMk cId="1916541280" sldId="288"/>
            <ac:spMk id="3" creationId="{580205FF-8132-A2EE-BA94-BC2E05FF7A0E}"/>
          </ac:spMkLst>
        </pc:spChg>
        <pc:spChg chg="add del">
          <ac:chgData name="Julian Quandt" userId="d14c1c5f8f5935a3" providerId="LiveId" clId="{77A1294F-C650-461A-9847-99CC05CFE1C3}" dt="2024-07-12T07:30:57.703" v="22589" actId="22"/>
          <ac:spMkLst>
            <pc:docMk/>
            <pc:sldMk cId="1916541280" sldId="288"/>
            <ac:spMk id="5" creationId="{2C60CFCB-B75A-6613-CB29-3FA1132DF3EC}"/>
          </ac:spMkLst>
        </pc:spChg>
      </pc:sldChg>
      <pc:sldChg chg="modSp add mod">
        <pc:chgData name="Julian Quandt" userId="d14c1c5f8f5935a3" providerId="LiveId" clId="{77A1294F-C650-461A-9847-99CC05CFE1C3}" dt="2024-07-12T09:40:46.065" v="25663" actId="20577"/>
        <pc:sldMkLst>
          <pc:docMk/>
          <pc:sldMk cId="1951706675" sldId="289"/>
        </pc:sldMkLst>
        <pc:spChg chg="mod">
          <ac:chgData name="Julian Quandt" userId="d14c1c5f8f5935a3" providerId="LiveId" clId="{77A1294F-C650-461A-9847-99CC05CFE1C3}" dt="2024-07-12T09:40:46.065" v="25663" actId="20577"/>
          <ac:spMkLst>
            <pc:docMk/>
            <pc:sldMk cId="1951706675" sldId="289"/>
            <ac:spMk id="2" creationId="{A7BC1401-5C63-04AD-B2AA-D5E23B54567E}"/>
          </ac:spMkLst>
        </pc:spChg>
      </pc:sldChg>
      <pc:sldChg chg="modSp add mod ord">
        <pc:chgData name="Julian Quandt" userId="d14c1c5f8f5935a3" providerId="LiveId" clId="{77A1294F-C650-461A-9847-99CC05CFE1C3}" dt="2024-07-12T07:47:22.111" v="24192" actId="20577"/>
        <pc:sldMkLst>
          <pc:docMk/>
          <pc:sldMk cId="924579638" sldId="290"/>
        </pc:sldMkLst>
        <pc:spChg chg="mod">
          <ac:chgData name="Julian Quandt" userId="d14c1c5f8f5935a3" providerId="LiveId" clId="{77A1294F-C650-461A-9847-99CC05CFE1C3}" dt="2024-07-12T07:47:22.111" v="24192" actId="20577"/>
          <ac:spMkLst>
            <pc:docMk/>
            <pc:sldMk cId="924579638" sldId="290"/>
            <ac:spMk id="2" creationId="{A7BC1401-5C63-04AD-B2AA-D5E23B5456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9F57E-6C7F-44A7-8837-8F3A1D5164E8}" type="datetimeFigureOut">
              <a:rPr lang="en-DE" smtClean="0"/>
              <a:t>12/07/2024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17E66-AC63-4E52-9EF6-E4E6F2F1387E}" type="slidenum">
              <a:rPr lang="en-DE" smtClean="0"/>
              <a:t>‹#›</a:t>
            </a:fld>
            <a:endParaRPr lang="en-DE"/>
          </a:p>
        </p:txBody>
      </p:sp>
    </p:spTree>
    <p:extLst>
      <p:ext uri="{BB962C8B-B14F-4D97-AF65-F5344CB8AC3E}">
        <p14:creationId xmlns:p14="http://schemas.microsoft.com/office/powerpoint/2010/main" val="228340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a:t>
            </a:fld>
            <a:endParaRPr lang="en-DE"/>
          </a:p>
        </p:txBody>
      </p:sp>
    </p:spTree>
    <p:extLst>
      <p:ext uri="{BB962C8B-B14F-4D97-AF65-F5344CB8AC3E}">
        <p14:creationId xmlns:p14="http://schemas.microsoft.com/office/powerpoint/2010/main" val="1792059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all standard statistical models are in fact linear models and mixed models are no exception to this.</a:t>
            </a:r>
          </a:p>
          <a:p>
            <a:endParaRPr lang="en-US" dirty="0"/>
          </a:p>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16</a:t>
            </a:fld>
            <a:endParaRPr lang="en-DE"/>
          </a:p>
        </p:txBody>
      </p:sp>
    </p:spTree>
    <p:extLst>
      <p:ext uri="{BB962C8B-B14F-4D97-AF65-F5344CB8AC3E}">
        <p14:creationId xmlns:p14="http://schemas.microsoft.com/office/powerpoint/2010/main" val="157677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17</a:t>
            </a:fld>
            <a:endParaRPr lang="en-DE"/>
          </a:p>
        </p:txBody>
      </p:sp>
    </p:spTree>
    <p:extLst>
      <p:ext uri="{BB962C8B-B14F-4D97-AF65-F5344CB8AC3E}">
        <p14:creationId xmlns:p14="http://schemas.microsoft.com/office/powerpoint/2010/main" val="429485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all standard statistical models are in fact linear models and mixed models are no exception to this.</a:t>
            </a:r>
          </a:p>
          <a:p>
            <a:endParaRPr lang="en-US" dirty="0"/>
          </a:p>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20</a:t>
            </a:fld>
            <a:endParaRPr lang="en-DE"/>
          </a:p>
        </p:txBody>
      </p:sp>
    </p:spTree>
    <p:extLst>
      <p:ext uri="{BB962C8B-B14F-4D97-AF65-F5344CB8AC3E}">
        <p14:creationId xmlns:p14="http://schemas.microsoft.com/office/powerpoint/2010/main" val="138315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21</a:t>
            </a:fld>
            <a:endParaRPr lang="en-DE"/>
          </a:p>
        </p:txBody>
      </p:sp>
    </p:spTree>
    <p:extLst>
      <p:ext uri="{BB962C8B-B14F-4D97-AF65-F5344CB8AC3E}">
        <p14:creationId xmlns:p14="http://schemas.microsoft.com/office/powerpoint/2010/main" val="2540475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time here</a:t>
            </a:r>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23</a:t>
            </a:fld>
            <a:endParaRPr lang="en-DE"/>
          </a:p>
        </p:txBody>
      </p:sp>
    </p:spTree>
    <p:extLst>
      <p:ext uri="{BB962C8B-B14F-4D97-AF65-F5344CB8AC3E}">
        <p14:creationId xmlns:p14="http://schemas.microsoft.com/office/powerpoint/2010/main" val="557265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time here</a:t>
            </a:r>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24</a:t>
            </a:fld>
            <a:endParaRPr lang="en-DE"/>
          </a:p>
        </p:txBody>
      </p:sp>
    </p:spTree>
    <p:extLst>
      <p:ext uri="{BB962C8B-B14F-4D97-AF65-F5344CB8AC3E}">
        <p14:creationId xmlns:p14="http://schemas.microsoft.com/office/powerpoint/2010/main" val="74874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learned statistics anything like me, it probably looked like this, where you learned lots and lots of different analyses and were looking for which analysis would be the right one to apply to the data that you had. </a:t>
            </a:r>
          </a:p>
          <a:p>
            <a:r>
              <a:rPr lang="en-US" dirty="0"/>
              <a:t>If you had two groups, it’s a t-test, more groups, it’s ANOVA, non-normality </a:t>
            </a:r>
            <a:r>
              <a:rPr lang="en-US" dirty="0">
                <a:sym typeface="Wingdings" panose="05000000000000000000" pitchFamily="2" charset="2"/>
              </a:rPr>
              <a:t> </a:t>
            </a:r>
            <a:r>
              <a:rPr lang="en-US" dirty="0" err="1">
                <a:sym typeface="Wingdings" panose="05000000000000000000" pitchFamily="2" charset="2"/>
              </a:rPr>
              <a:t>Kruskall</a:t>
            </a:r>
            <a:r>
              <a:rPr lang="en-US" dirty="0">
                <a:sym typeface="Wingdings" panose="05000000000000000000" pitchFamily="2" charset="2"/>
              </a:rPr>
              <a:t>-Wallis Test</a:t>
            </a:r>
          </a:p>
          <a:p>
            <a:endParaRPr lang="en-US" dirty="0">
              <a:sym typeface="Wingdings" panose="05000000000000000000" pitchFamily="2" charset="2"/>
            </a:endParaRPr>
          </a:p>
          <a:p>
            <a:r>
              <a:rPr lang="en-US" dirty="0"/>
              <a:t>In my opinion this approach to learning statistics is a little bit like the “Chinese Room” thought experiment, where a person is locked in a room and translates Chinese into English by looking up each Chinese character in a very long instruction manual without ever understanding what they are doing. </a:t>
            </a:r>
          </a:p>
          <a:p>
            <a:endParaRPr lang="en-US" dirty="0"/>
          </a:p>
          <a:p>
            <a:r>
              <a:rPr lang="en-US" dirty="0"/>
              <a:t>In other words, such an approach to statistics can, for some people, feel like a black box that does not really allow us, or at least require us, to understand the internal workings of statistical analyses. </a:t>
            </a:r>
          </a:p>
          <a:p>
            <a:endParaRPr lang="en-US" dirty="0"/>
          </a:p>
        </p:txBody>
      </p:sp>
      <p:sp>
        <p:nvSpPr>
          <p:cNvPr id="4" name="Slide Number Placeholder 3"/>
          <p:cNvSpPr>
            <a:spLocks noGrp="1"/>
          </p:cNvSpPr>
          <p:nvPr>
            <p:ph type="sldNum" sz="quarter" idx="5"/>
          </p:nvPr>
        </p:nvSpPr>
        <p:spPr/>
        <p:txBody>
          <a:bodyPr/>
          <a:lstStyle/>
          <a:p>
            <a:fld id="{93C17E66-AC63-4E52-9EF6-E4E6F2F1387E}" type="slidenum">
              <a:rPr lang="en-DE" smtClean="0"/>
              <a:t>4</a:t>
            </a:fld>
            <a:endParaRPr lang="en-DE"/>
          </a:p>
        </p:txBody>
      </p:sp>
    </p:spTree>
    <p:extLst>
      <p:ext uri="{BB962C8B-B14F-4D97-AF65-F5344CB8AC3E}">
        <p14:creationId xmlns:p14="http://schemas.microsoft.com/office/powerpoint/2010/main" val="116073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however, there is an alternative to this approach to statistics. Specifically, all the analyses shown in this graph can simply be expressed as a linear model</a:t>
            </a:r>
          </a:p>
          <a:p>
            <a:endParaRPr lang="en-US" dirty="0"/>
          </a:p>
          <a:p>
            <a:r>
              <a:rPr lang="en-US" dirty="0"/>
              <a:t>To me, who is not trained as a statistician, this was very surprising when I first learned that its possible for all these tests.</a:t>
            </a:r>
          </a:p>
          <a:p>
            <a:endParaRPr lang="en-US" dirty="0"/>
          </a:p>
          <a:p>
            <a:r>
              <a:rPr lang="en-US" dirty="0"/>
              <a:t>While this might seem like only an interesting side-note I think this insight can really change the way we approach statistical models.</a:t>
            </a:r>
          </a:p>
          <a:p>
            <a:endParaRPr lang="en-US" dirty="0"/>
          </a:p>
          <a:p>
            <a:r>
              <a:rPr lang="en-US" dirty="0"/>
              <a:t>Treating statistical analyses as variations of linear models allows us to approach statistics from a </a:t>
            </a:r>
            <a:r>
              <a:rPr lang="en-US" i="1" dirty="0"/>
              <a:t>bottom-up </a:t>
            </a:r>
            <a:r>
              <a:rPr lang="en-US" i="0" dirty="0"/>
              <a:t>perspective, where we start with a data-generating process in mind, and then just develop our predictions, power analysis and statistical tests from there.</a:t>
            </a:r>
            <a:endParaRPr lang="en-US" dirty="0"/>
          </a:p>
        </p:txBody>
      </p:sp>
      <p:sp>
        <p:nvSpPr>
          <p:cNvPr id="4" name="Slide Number Placeholder 3"/>
          <p:cNvSpPr>
            <a:spLocks noGrp="1"/>
          </p:cNvSpPr>
          <p:nvPr>
            <p:ph type="sldNum" sz="quarter" idx="5"/>
          </p:nvPr>
        </p:nvSpPr>
        <p:spPr/>
        <p:txBody>
          <a:bodyPr/>
          <a:lstStyle/>
          <a:p>
            <a:fld id="{93C17E66-AC63-4E52-9EF6-E4E6F2F1387E}" type="slidenum">
              <a:rPr lang="en-DE" smtClean="0"/>
              <a:t>5</a:t>
            </a:fld>
            <a:endParaRPr lang="en-DE"/>
          </a:p>
        </p:txBody>
      </p:sp>
    </p:spTree>
    <p:extLst>
      <p:ext uri="{BB962C8B-B14F-4D97-AF65-F5344CB8AC3E}">
        <p14:creationId xmlns:p14="http://schemas.microsoft.com/office/powerpoint/2010/main" val="396035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6</a:t>
            </a:fld>
            <a:endParaRPr lang="en-DE"/>
          </a:p>
        </p:txBody>
      </p:sp>
    </p:spTree>
    <p:extLst>
      <p:ext uri="{BB962C8B-B14F-4D97-AF65-F5344CB8AC3E}">
        <p14:creationId xmlns:p14="http://schemas.microsoft.com/office/powerpoint/2010/main" val="61521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7</a:t>
            </a:fld>
            <a:endParaRPr lang="en-DE"/>
          </a:p>
        </p:txBody>
      </p:sp>
    </p:spTree>
    <p:extLst>
      <p:ext uri="{BB962C8B-B14F-4D97-AF65-F5344CB8AC3E}">
        <p14:creationId xmlns:p14="http://schemas.microsoft.com/office/powerpoint/2010/main" val="231649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all standard statistical models are in fact linear models and mixed models are no exception to this.</a:t>
            </a:r>
          </a:p>
          <a:p>
            <a:endParaRPr lang="en-US" dirty="0"/>
          </a:p>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10</a:t>
            </a:fld>
            <a:endParaRPr lang="en-DE"/>
          </a:p>
        </p:txBody>
      </p:sp>
    </p:spTree>
    <p:extLst>
      <p:ext uri="{BB962C8B-B14F-4D97-AF65-F5344CB8AC3E}">
        <p14:creationId xmlns:p14="http://schemas.microsoft.com/office/powerpoint/2010/main" val="279247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all standard statistical models are in fact linear models and mixed models are no exception to this.</a:t>
            </a:r>
          </a:p>
          <a:p>
            <a:endParaRPr lang="en-US" dirty="0"/>
          </a:p>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11</a:t>
            </a:fld>
            <a:endParaRPr lang="en-DE"/>
          </a:p>
        </p:txBody>
      </p:sp>
    </p:spTree>
    <p:extLst>
      <p:ext uri="{BB962C8B-B14F-4D97-AF65-F5344CB8AC3E}">
        <p14:creationId xmlns:p14="http://schemas.microsoft.com/office/powerpoint/2010/main" val="70924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12</a:t>
            </a:fld>
            <a:endParaRPr lang="en-DE"/>
          </a:p>
        </p:txBody>
      </p:sp>
    </p:spTree>
    <p:extLst>
      <p:ext uri="{BB962C8B-B14F-4D97-AF65-F5344CB8AC3E}">
        <p14:creationId xmlns:p14="http://schemas.microsoft.com/office/powerpoint/2010/main" val="2752417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3C17E66-AC63-4E52-9EF6-E4E6F2F1387E}" type="slidenum">
              <a:rPr lang="en-DE" smtClean="0"/>
              <a:t>13</a:t>
            </a:fld>
            <a:endParaRPr lang="en-DE"/>
          </a:p>
        </p:txBody>
      </p:sp>
    </p:spTree>
    <p:extLst>
      <p:ext uri="{BB962C8B-B14F-4D97-AF65-F5344CB8AC3E}">
        <p14:creationId xmlns:p14="http://schemas.microsoft.com/office/powerpoint/2010/main" val="303453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38CA-2C53-3463-3F8B-23A1D84F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AE21F0E1-2429-9DD2-6295-4FB8BD40A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130479AB-A3F6-58B4-2E13-02C66119209D}"/>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32ECACD8-8755-C2C1-6E07-E56AACE79D0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25006C1-DB26-DF9C-1007-E0E88518A83A}"/>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404883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A7C88008-3C94-5A83-B035-14635A987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F99A78-B099-8DF7-FD42-AC48679A01F8}"/>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D638D15B-BC19-FFC6-A4E4-C4404C0675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C70CD1E-F221-9911-B7B9-B91EE3A9A016}"/>
              </a:ext>
            </a:extLst>
          </p:cNvPr>
          <p:cNvSpPr>
            <a:spLocks noGrp="1"/>
          </p:cNvSpPr>
          <p:nvPr>
            <p:ph type="sldNum" sz="quarter" idx="12"/>
          </p:nvPr>
        </p:nvSpPr>
        <p:spPr/>
        <p:txBody>
          <a:bodyPr/>
          <a:lstStyle/>
          <a:p>
            <a:fld id="{6E064272-742A-42D4-BC48-7635A10D15C5}" type="slidenum">
              <a:rPr lang="en-DE" smtClean="0"/>
              <a:t>‹#›</a:t>
            </a:fld>
            <a:endParaRPr lang="en-DE"/>
          </a:p>
        </p:txBody>
      </p:sp>
      <p:sp>
        <p:nvSpPr>
          <p:cNvPr id="7" name="Title 1">
            <a:extLst>
              <a:ext uri="{FF2B5EF4-FFF2-40B4-BE49-F238E27FC236}">
                <a16:creationId xmlns:a16="http://schemas.microsoft.com/office/drawing/2014/main" id="{2777ECEA-B68B-8A3E-C4C0-529BDFD16D08}"/>
              </a:ext>
            </a:extLst>
          </p:cNvPr>
          <p:cNvSpPr>
            <a:spLocks noGrp="1"/>
          </p:cNvSpPr>
          <p:nvPr>
            <p:ph type="title"/>
          </p:nvPr>
        </p:nvSpPr>
        <p:spPr>
          <a:xfrm>
            <a:off x="246345" y="136525"/>
            <a:ext cx="11699310" cy="561475"/>
          </a:xfrm>
        </p:spPr>
        <p:txBody>
          <a:bodyPr>
            <a:normAutofit/>
          </a:bodyPr>
          <a:lstStyle>
            <a:lvl1pPr>
              <a:defRPr sz="2800"/>
            </a:lvl1pPr>
          </a:lstStyle>
          <a:p>
            <a:r>
              <a:rPr lang="en-US" dirty="0"/>
              <a:t>Click to edit Master title style</a:t>
            </a:r>
            <a:endParaRPr lang="en-DE" dirty="0"/>
          </a:p>
        </p:txBody>
      </p:sp>
    </p:spTree>
    <p:extLst>
      <p:ext uri="{BB962C8B-B14F-4D97-AF65-F5344CB8AC3E}">
        <p14:creationId xmlns:p14="http://schemas.microsoft.com/office/powerpoint/2010/main" val="348551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B4DA7-A105-0590-9DE1-63BD732BBD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A71D436-061F-1698-D425-D9BF203FC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D2F2C52-AE04-C4A2-7278-E7A2A00BA292}"/>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482C6638-D2DA-B35F-464D-6A9BF9914D9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4400B7C-D1DE-0B2D-62E7-ADE9A6F6C7BB}"/>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406360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B509F-859F-3E07-2419-47CAE11EBA0C}"/>
              </a:ext>
            </a:extLst>
          </p:cNvPr>
          <p:cNvSpPr>
            <a:spLocks noGrp="1"/>
          </p:cNvSpPr>
          <p:nvPr>
            <p:ph idx="1"/>
          </p:nvPr>
        </p:nvSpPr>
        <p:spPr>
          <a:xfrm>
            <a:off x="302281" y="921957"/>
            <a:ext cx="11051519" cy="5255006"/>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
        <p:nvSpPr>
          <p:cNvPr id="4" name="Date Placeholder 3">
            <a:extLst>
              <a:ext uri="{FF2B5EF4-FFF2-40B4-BE49-F238E27FC236}">
                <a16:creationId xmlns:a16="http://schemas.microsoft.com/office/drawing/2014/main" id="{4C8CB9D8-E5A5-371E-AE39-286EC6DD190F}"/>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C8A535BB-4DBC-C444-1233-A8069817CE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BBA34A9-D4BA-8E43-76D3-968DA5BAC3C1}"/>
              </a:ext>
            </a:extLst>
          </p:cNvPr>
          <p:cNvSpPr>
            <a:spLocks noGrp="1"/>
          </p:cNvSpPr>
          <p:nvPr>
            <p:ph type="sldNum" sz="quarter" idx="12"/>
          </p:nvPr>
        </p:nvSpPr>
        <p:spPr/>
        <p:txBody>
          <a:bodyPr/>
          <a:lstStyle/>
          <a:p>
            <a:fld id="{6E064272-742A-42D4-BC48-7635A10D15C5}" type="slidenum">
              <a:rPr lang="en-DE" smtClean="0"/>
              <a:t>‹#›</a:t>
            </a:fld>
            <a:endParaRPr lang="en-DE"/>
          </a:p>
        </p:txBody>
      </p:sp>
      <p:sp>
        <p:nvSpPr>
          <p:cNvPr id="7" name="Title 1">
            <a:extLst>
              <a:ext uri="{FF2B5EF4-FFF2-40B4-BE49-F238E27FC236}">
                <a16:creationId xmlns:a16="http://schemas.microsoft.com/office/drawing/2014/main" id="{03978DF9-3172-099E-92E1-1EA92E81EEA2}"/>
              </a:ext>
            </a:extLst>
          </p:cNvPr>
          <p:cNvSpPr>
            <a:spLocks noGrp="1"/>
          </p:cNvSpPr>
          <p:nvPr>
            <p:ph type="title"/>
          </p:nvPr>
        </p:nvSpPr>
        <p:spPr>
          <a:xfrm>
            <a:off x="246345" y="136525"/>
            <a:ext cx="11699310" cy="561475"/>
          </a:xfrm>
        </p:spPr>
        <p:txBody>
          <a:bodyPr>
            <a:normAutofit/>
          </a:bodyPr>
          <a:lstStyle>
            <a:lvl1pPr>
              <a:defRPr sz="2800"/>
            </a:lvl1pPr>
          </a:lstStyle>
          <a:p>
            <a:r>
              <a:rPr lang="en-US" dirty="0"/>
              <a:t>Click to edit Master title style</a:t>
            </a:r>
            <a:endParaRPr lang="en-DE" dirty="0"/>
          </a:p>
        </p:txBody>
      </p:sp>
    </p:spTree>
    <p:extLst>
      <p:ext uri="{BB962C8B-B14F-4D97-AF65-F5344CB8AC3E}">
        <p14:creationId xmlns:p14="http://schemas.microsoft.com/office/powerpoint/2010/main" val="215588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F067-7A52-B3C8-C4C4-357A6180FB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38FC9BB0-7256-7430-EF5E-60E4EB1A79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7B304-8CF0-79E7-8565-770F0CC44529}"/>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E5C72CC7-5DFB-A094-2E79-BCB866E0B9F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7AB162A-0CE1-17E9-3A0D-C469EA043047}"/>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160184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C269D-AF4D-19DA-4594-223E22CDE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B0E2D336-9E41-6CEA-B613-C69E5B7C5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337CD6E0-8B99-8AC9-FE25-607ED84D709C}"/>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6" name="Footer Placeholder 5">
            <a:extLst>
              <a:ext uri="{FF2B5EF4-FFF2-40B4-BE49-F238E27FC236}">
                <a16:creationId xmlns:a16="http://schemas.microsoft.com/office/drawing/2014/main" id="{14BC4F57-BBD4-02BD-81F7-EF6BAEDBFDE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17A2E8C-9614-A0D6-345B-0AD5EB9305A8}"/>
              </a:ext>
            </a:extLst>
          </p:cNvPr>
          <p:cNvSpPr>
            <a:spLocks noGrp="1"/>
          </p:cNvSpPr>
          <p:nvPr>
            <p:ph type="sldNum" sz="quarter" idx="12"/>
          </p:nvPr>
        </p:nvSpPr>
        <p:spPr/>
        <p:txBody>
          <a:bodyPr/>
          <a:lstStyle/>
          <a:p>
            <a:fld id="{6E064272-742A-42D4-BC48-7635A10D15C5}" type="slidenum">
              <a:rPr lang="en-DE" smtClean="0"/>
              <a:t>‹#›</a:t>
            </a:fld>
            <a:endParaRPr lang="en-DE"/>
          </a:p>
        </p:txBody>
      </p:sp>
      <p:sp>
        <p:nvSpPr>
          <p:cNvPr id="8" name="Title 1">
            <a:extLst>
              <a:ext uri="{FF2B5EF4-FFF2-40B4-BE49-F238E27FC236}">
                <a16:creationId xmlns:a16="http://schemas.microsoft.com/office/drawing/2014/main" id="{E9947C11-F212-5481-A426-542149F99003}"/>
              </a:ext>
            </a:extLst>
          </p:cNvPr>
          <p:cNvSpPr>
            <a:spLocks noGrp="1"/>
          </p:cNvSpPr>
          <p:nvPr>
            <p:ph type="title"/>
          </p:nvPr>
        </p:nvSpPr>
        <p:spPr>
          <a:xfrm>
            <a:off x="246345" y="136525"/>
            <a:ext cx="11699310" cy="561475"/>
          </a:xfrm>
        </p:spPr>
        <p:txBody>
          <a:bodyPr>
            <a:normAutofit/>
          </a:bodyPr>
          <a:lstStyle>
            <a:lvl1pPr>
              <a:defRPr sz="2800"/>
            </a:lvl1pPr>
          </a:lstStyle>
          <a:p>
            <a:r>
              <a:rPr lang="en-US" dirty="0"/>
              <a:t>Click to edit Master title style</a:t>
            </a:r>
            <a:endParaRPr lang="en-DE" dirty="0"/>
          </a:p>
        </p:txBody>
      </p:sp>
    </p:spTree>
    <p:extLst>
      <p:ext uri="{BB962C8B-B14F-4D97-AF65-F5344CB8AC3E}">
        <p14:creationId xmlns:p14="http://schemas.microsoft.com/office/powerpoint/2010/main" val="270703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A7FAE4-DEF3-D0F2-61F7-300205855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EA841-7FF8-5E69-026C-8AE301ABF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34F0D93-E890-036F-922D-93927C2AB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B0B6F8-B7F8-30BD-42E0-EDA790257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9667AD2B-3A10-9AB0-D198-78A96D4445A6}"/>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8" name="Footer Placeholder 7">
            <a:extLst>
              <a:ext uri="{FF2B5EF4-FFF2-40B4-BE49-F238E27FC236}">
                <a16:creationId xmlns:a16="http://schemas.microsoft.com/office/drawing/2014/main" id="{F6B9C715-EC80-4141-7396-99EB2818659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866B702-1FD6-6CF7-5190-D053EEC6E769}"/>
              </a:ext>
            </a:extLst>
          </p:cNvPr>
          <p:cNvSpPr>
            <a:spLocks noGrp="1"/>
          </p:cNvSpPr>
          <p:nvPr>
            <p:ph type="sldNum" sz="quarter" idx="12"/>
          </p:nvPr>
        </p:nvSpPr>
        <p:spPr/>
        <p:txBody>
          <a:bodyPr/>
          <a:lstStyle/>
          <a:p>
            <a:fld id="{6E064272-742A-42D4-BC48-7635A10D15C5}" type="slidenum">
              <a:rPr lang="en-DE" smtClean="0"/>
              <a:t>‹#›</a:t>
            </a:fld>
            <a:endParaRPr lang="en-DE"/>
          </a:p>
        </p:txBody>
      </p:sp>
      <p:sp>
        <p:nvSpPr>
          <p:cNvPr id="10" name="Title 1">
            <a:extLst>
              <a:ext uri="{FF2B5EF4-FFF2-40B4-BE49-F238E27FC236}">
                <a16:creationId xmlns:a16="http://schemas.microsoft.com/office/drawing/2014/main" id="{730D7708-32BE-E04D-760F-E1B6A7AF974C}"/>
              </a:ext>
            </a:extLst>
          </p:cNvPr>
          <p:cNvSpPr>
            <a:spLocks noGrp="1"/>
          </p:cNvSpPr>
          <p:nvPr>
            <p:ph type="title"/>
          </p:nvPr>
        </p:nvSpPr>
        <p:spPr>
          <a:xfrm>
            <a:off x="246345" y="136525"/>
            <a:ext cx="11699310" cy="561475"/>
          </a:xfrm>
        </p:spPr>
        <p:txBody>
          <a:bodyPr>
            <a:normAutofit/>
          </a:bodyPr>
          <a:lstStyle>
            <a:lvl1pPr>
              <a:defRPr sz="2800"/>
            </a:lvl1pPr>
          </a:lstStyle>
          <a:p>
            <a:r>
              <a:rPr lang="en-US" dirty="0"/>
              <a:t>Click to edit Master title style</a:t>
            </a:r>
            <a:endParaRPr lang="en-DE" dirty="0"/>
          </a:p>
        </p:txBody>
      </p:sp>
    </p:spTree>
    <p:extLst>
      <p:ext uri="{BB962C8B-B14F-4D97-AF65-F5344CB8AC3E}">
        <p14:creationId xmlns:p14="http://schemas.microsoft.com/office/powerpoint/2010/main" val="70850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15A4-4210-58EB-C561-3BA8423EF0B9}"/>
              </a:ext>
            </a:extLst>
          </p:cNvPr>
          <p:cNvSpPr>
            <a:spLocks noGrp="1"/>
          </p:cNvSpPr>
          <p:nvPr>
            <p:ph type="title"/>
          </p:nvPr>
        </p:nvSpPr>
        <p:spPr>
          <a:xfrm>
            <a:off x="246345" y="136525"/>
            <a:ext cx="11699310" cy="561475"/>
          </a:xfrm>
        </p:spPr>
        <p:txBody>
          <a:bodyPr>
            <a:normAutofit/>
          </a:bodyPr>
          <a:lstStyle>
            <a:lvl1pPr>
              <a:defRPr sz="2800"/>
            </a:lvl1pPr>
          </a:lstStyle>
          <a:p>
            <a:r>
              <a:rPr lang="en-US" dirty="0"/>
              <a:t>Click to edit Master title style</a:t>
            </a:r>
            <a:endParaRPr lang="en-DE" dirty="0"/>
          </a:p>
        </p:txBody>
      </p:sp>
      <p:sp>
        <p:nvSpPr>
          <p:cNvPr id="3" name="Date Placeholder 2">
            <a:extLst>
              <a:ext uri="{FF2B5EF4-FFF2-40B4-BE49-F238E27FC236}">
                <a16:creationId xmlns:a16="http://schemas.microsoft.com/office/drawing/2014/main" id="{C724FCF9-1FC0-50A3-EB95-42053FC6C649}"/>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4" name="Footer Placeholder 3">
            <a:extLst>
              <a:ext uri="{FF2B5EF4-FFF2-40B4-BE49-F238E27FC236}">
                <a16:creationId xmlns:a16="http://schemas.microsoft.com/office/drawing/2014/main" id="{480A5043-0D96-1C79-49D6-C525AE73A42A}"/>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32FA182-1F88-1D49-6AA6-E7D66F6B2F00}"/>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22161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9EFB1-1537-574C-C50D-1A0BBC0BA30C}"/>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3" name="Footer Placeholder 2">
            <a:extLst>
              <a:ext uri="{FF2B5EF4-FFF2-40B4-BE49-F238E27FC236}">
                <a16:creationId xmlns:a16="http://schemas.microsoft.com/office/drawing/2014/main" id="{C460EE40-48F5-6DB2-BEB6-0A943621807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A56B619-D5D3-EBF3-DD70-659548D06BA5}"/>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17953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F711-8F6D-C69C-DDE7-BE66BF40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A20A393-E161-6FA9-D801-DC0C48CCD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C69E1453-22D5-F618-17A1-2EC471D8D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C2800-8D75-BD9D-9D89-EFF6E5239973}"/>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6" name="Footer Placeholder 5">
            <a:extLst>
              <a:ext uri="{FF2B5EF4-FFF2-40B4-BE49-F238E27FC236}">
                <a16:creationId xmlns:a16="http://schemas.microsoft.com/office/drawing/2014/main" id="{7D2D394B-25C4-00DC-A1DD-7D1501A3256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0E636DF-FBC8-83A5-43C1-DF8CBEC3C05C}"/>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165055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5E55-C71B-6D3B-2E0D-733F4D4F5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0FBFBF25-F433-B058-32ED-996CE9B40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88C7417-1BBA-BDCB-C4AD-FB3B7C341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E1D18-22D8-1479-0A24-55BDC087D2A8}"/>
              </a:ext>
            </a:extLst>
          </p:cNvPr>
          <p:cNvSpPr>
            <a:spLocks noGrp="1"/>
          </p:cNvSpPr>
          <p:nvPr>
            <p:ph type="dt" sz="half" idx="10"/>
          </p:nvPr>
        </p:nvSpPr>
        <p:spPr/>
        <p:txBody>
          <a:bodyPr/>
          <a:lstStyle/>
          <a:p>
            <a:fld id="{6AA5C3FD-F26B-4500-8499-B7C8A22B4C79}" type="datetimeFigureOut">
              <a:rPr lang="en-DE" smtClean="0"/>
              <a:t>12/07/2024</a:t>
            </a:fld>
            <a:endParaRPr lang="en-DE"/>
          </a:p>
        </p:txBody>
      </p:sp>
      <p:sp>
        <p:nvSpPr>
          <p:cNvPr id="6" name="Footer Placeholder 5">
            <a:extLst>
              <a:ext uri="{FF2B5EF4-FFF2-40B4-BE49-F238E27FC236}">
                <a16:creationId xmlns:a16="http://schemas.microsoft.com/office/drawing/2014/main" id="{785329CA-3F95-620E-FA62-D9C1F07A150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C43A4-6D2E-F5D1-65DE-0ACEFF9F56D8}"/>
              </a:ext>
            </a:extLst>
          </p:cNvPr>
          <p:cNvSpPr>
            <a:spLocks noGrp="1"/>
          </p:cNvSpPr>
          <p:nvPr>
            <p:ph type="sldNum" sz="quarter" idx="12"/>
          </p:nvPr>
        </p:nvSpPr>
        <p:spPr/>
        <p:txBody>
          <a:bodyPr/>
          <a:lstStyle/>
          <a:p>
            <a:fld id="{6E064272-742A-42D4-BC48-7635A10D15C5}" type="slidenum">
              <a:rPr lang="en-DE" smtClean="0"/>
              <a:t>‹#›</a:t>
            </a:fld>
            <a:endParaRPr lang="en-DE"/>
          </a:p>
        </p:txBody>
      </p:sp>
    </p:spTree>
    <p:extLst>
      <p:ext uri="{BB962C8B-B14F-4D97-AF65-F5344CB8AC3E}">
        <p14:creationId xmlns:p14="http://schemas.microsoft.com/office/powerpoint/2010/main" val="79350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E9FA-FFEA-E305-FF65-CFA6D7551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87C41B9B-8C1A-B733-11B1-8384064D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4CD0F3D-41C8-63C9-EE00-958FC8478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A5C3FD-F26B-4500-8499-B7C8A22B4C79}" type="datetimeFigureOut">
              <a:rPr lang="en-DE" smtClean="0"/>
              <a:t>12/07/2024</a:t>
            </a:fld>
            <a:endParaRPr lang="en-DE"/>
          </a:p>
        </p:txBody>
      </p:sp>
      <p:sp>
        <p:nvSpPr>
          <p:cNvPr id="5" name="Footer Placeholder 4">
            <a:extLst>
              <a:ext uri="{FF2B5EF4-FFF2-40B4-BE49-F238E27FC236}">
                <a16:creationId xmlns:a16="http://schemas.microsoft.com/office/drawing/2014/main" id="{7B1B0EBD-A71E-1B8E-E709-A188E5812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0DEEE2C0-25BD-CD11-4502-5AAFEF04B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064272-742A-42D4-BC48-7635A10D15C5}" type="slidenum">
              <a:rPr lang="en-DE" smtClean="0"/>
              <a:t>‹#›</a:t>
            </a:fld>
            <a:endParaRPr lang="en-DE"/>
          </a:p>
        </p:txBody>
      </p:sp>
    </p:spTree>
    <p:extLst>
      <p:ext uri="{BB962C8B-B14F-4D97-AF65-F5344CB8AC3E}">
        <p14:creationId xmlns:p14="http://schemas.microsoft.com/office/powerpoint/2010/main" val="55777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hort.wu.ac.at/gz7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cision-lab.org/wp-content/uploads/2020/07/SOP_Mixed_Models_D2P2_v1_0_0.pdf" TargetMode="External"/><Relationship Id="rId2" Type="http://schemas.openxmlformats.org/officeDocument/2006/relationships/hyperlink" Target="https://www.sciencedirect.com/science/article/pii/S0749596X12001180?via%3Dihu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bruine.github.io/faux/" TargetMode="External"/><Relationship Id="rId2" Type="http://schemas.openxmlformats.org/officeDocument/2006/relationships/hyperlink" Target="https://julianquandt.com/categories/power-analysis/" TargetMode="External"/><Relationship Id="rId1" Type="http://schemas.openxmlformats.org/officeDocument/2006/relationships/slideLayout" Target="../slideLayouts/slideLayout2.xml"/><Relationship Id="rId4" Type="http://schemas.openxmlformats.org/officeDocument/2006/relationships/hyperlink" Target="https://besjournals.onlinelibrary.wiley.com/doi/10.1111/2041-210X.1250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til.dundee.ac.uk/kb/stats-bites-choosing-your-analys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til.dundee.ac.uk/kb/stats-bites-choosing-your-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lindeloev.github.io/tests-as-linear"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A662-FE13-FB1D-7B6E-9E44A3575190}"/>
              </a:ext>
            </a:extLst>
          </p:cNvPr>
          <p:cNvSpPr>
            <a:spLocks noGrp="1"/>
          </p:cNvSpPr>
          <p:nvPr>
            <p:ph type="ctrTitle"/>
          </p:nvPr>
        </p:nvSpPr>
        <p:spPr>
          <a:xfrm>
            <a:off x="1524000" y="152545"/>
            <a:ext cx="9144000" cy="2387600"/>
          </a:xfrm>
        </p:spPr>
        <p:txBody>
          <a:bodyPr>
            <a:normAutofit/>
          </a:bodyPr>
          <a:lstStyle/>
          <a:p>
            <a:r>
              <a:rPr lang="en-US" dirty="0"/>
              <a:t>Understanding Mixed Models Through Simulations </a:t>
            </a:r>
            <a:br>
              <a:rPr lang="en-US" dirty="0"/>
            </a:br>
            <a:r>
              <a:rPr lang="en-US" sz="3600" dirty="0"/>
              <a:t>A primer on power simulation</a:t>
            </a:r>
            <a:endParaRPr lang="en-DE" dirty="0"/>
          </a:p>
        </p:txBody>
      </p:sp>
      <p:sp>
        <p:nvSpPr>
          <p:cNvPr id="3" name="Subtitle 2">
            <a:extLst>
              <a:ext uri="{FF2B5EF4-FFF2-40B4-BE49-F238E27FC236}">
                <a16:creationId xmlns:a16="http://schemas.microsoft.com/office/drawing/2014/main" id="{13B0D5BE-3E43-FD89-60FA-ED2202CAC6DE}"/>
              </a:ext>
            </a:extLst>
          </p:cNvPr>
          <p:cNvSpPr>
            <a:spLocks noGrp="1"/>
          </p:cNvSpPr>
          <p:nvPr>
            <p:ph type="subTitle" idx="1"/>
          </p:nvPr>
        </p:nvSpPr>
        <p:spPr>
          <a:xfrm>
            <a:off x="1524000" y="3077072"/>
            <a:ext cx="9144000" cy="1655762"/>
          </a:xfrm>
        </p:spPr>
        <p:txBody>
          <a:bodyPr/>
          <a:lstStyle/>
          <a:p>
            <a:r>
              <a:rPr lang="en-US" dirty="0"/>
              <a:t>Julian Quandt</a:t>
            </a:r>
          </a:p>
          <a:p>
            <a:r>
              <a:rPr lang="en-US" dirty="0"/>
              <a:t>Wu Vienna University of Economics and Business</a:t>
            </a:r>
            <a:endParaRPr lang="en-DE" dirty="0"/>
          </a:p>
        </p:txBody>
      </p:sp>
      <p:sp>
        <p:nvSpPr>
          <p:cNvPr id="4" name="TextBox 3">
            <a:extLst>
              <a:ext uri="{FF2B5EF4-FFF2-40B4-BE49-F238E27FC236}">
                <a16:creationId xmlns:a16="http://schemas.microsoft.com/office/drawing/2014/main" id="{AFE9FB27-2F1B-494D-2C9B-F0E2F47F6918}"/>
              </a:ext>
            </a:extLst>
          </p:cNvPr>
          <p:cNvSpPr txBox="1"/>
          <p:nvPr/>
        </p:nvSpPr>
        <p:spPr>
          <a:xfrm>
            <a:off x="4747098" y="6173357"/>
            <a:ext cx="5515583" cy="369332"/>
          </a:xfrm>
          <a:prstGeom prst="rect">
            <a:avLst/>
          </a:prstGeom>
          <a:noFill/>
        </p:spPr>
        <p:txBody>
          <a:bodyPr wrap="square" rtlCol="0">
            <a:spAutoFit/>
          </a:bodyPr>
          <a:lstStyle/>
          <a:p>
            <a:r>
              <a:rPr lang="en-US" dirty="0"/>
              <a:t>Slides and Code @  </a:t>
            </a:r>
            <a:r>
              <a:rPr lang="en-US" dirty="0">
                <a:hlinkClick r:id="rId3"/>
              </a:rPr>
              <a:t>https://short.wu.ac.at/gz76</a:t>
            </a:r>
            <a:r>
              <a:rPr lang="en-US" dirty="0"/>
              <a:t> </a:t>
            </a:r>
            <a:endParaRPr lang="en-DE" dirty="0"/>
          </a:p>
        </p:txBody>
      </p:sp>
      <p:pic>
        <p:nvPicPr>
          <p:cNvPr id="6" name="Picture 5" descr="A qr code with black squares&#10;&#10;Description automatically generated">
            <a:extLst>
              <a:ext uri="{FF2B5EF4-FFF2-40B4-BE49-F238E27FC236}">
                <a16:creationId xmlns:a16="http://schemas.microsoft.com/office/drawing/2014/main" id="{DDF9983E-1BAC-D5EA-9821-D3401ED2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5744" y="4426085"/>
            <a:ext cx="2116604" cy="2116604"/>
          </a:xfrm>
          <a:prstGeom prst="rect">
            <a:avLst/>
          </a:prstGeom>
        </p:spPr>
      </p:pic>
    </p:spTree>
    <p:extLst>
      <p:ext uri="{BB962C8B-B14F-4D97-AF65-F5344CB8AC3E}">
        <p14:creationId xmlns:p14="http://schemas.microsoft.com/office/powerpoint/2010/main" val="171132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3F4FF3-83DD-1C47-78A5-FB442638BDB4}"/>
              </a:ext>
            </a:extLst>
          </p:cNvPr>
          <p:cNvSpPr>
            <a:spLocks noGrp="1"/>
          </p:cNvSpPr>
          <p:nvPr>
            <p:ph type="title"/>
          </p:nvPr>
        </p:nvSpPr>
        <p:spPr/>
        <p:txBody>
          <a:bodyPr/>
          <a:lstStyle/>
          <a:p>
            <a:r>
              <a:rPr lang="en-US" dirty="0"/>
              <a:t>Extending the linear model with random effects</a:t>
            </a:r>
            <a:endParaRPr lang="en-D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7A23E65-86BD-82D8-9E4B-2B3F403682B6}"/>
                  </a:ext>
                </a:extLst>
              </p:cNvPr>
              <p:cNvSpPr txBox="1">
                <a:spLocks noGrp="1"/>
              </p:cNvSpPr>
              <p:nvPr>
                <p:ph idx="1"/>
              </p:nvPr>
            </p:nvSpPr>
            <p:spPr>
              <a:xfrm>
                <a:off x="301625" y="922338"/>
                <a:ext cx="11052175" cy="599203"/>
              </a:xfrm>
              <a:prstGeom prst="rect">
                <a:avLst/>
              </a:prstGeom>
              <a:noFill/>
            </p:spPr>
            <p:txBody>
              <a:bodyPr wrap="square" rtlCol="0">
                <a:spAutoFit/>
              </a:bodyPr>
              <a:lstStyle/>
              <a:p>
                <a:pPr marL="3657600" lvl="8"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oMath>
                  </m:oMathPara>
                </a14:m>
                <a:endParaRPr lang="en-DE" sz="3600" dirty="0">
                  <a:latin typeface="FiraCode Nerd Font" panose="02000009000000000000" pitchFamily="50" charset="0"/>
                  <a:ea typeface="FiraCode Nerd Font" panose="02000009000000000000" pitchFamily="50" charset="0"/>
                  <a:cs typeface="FiraCode Nerd Font" panose="02000009000000000000" pitchFamily="50" charset="0"/>
                </a:endParaRPr>
              </a:p>
            </p:txBody>
          </p:sp>
        </mc:Choice>
        <mc:Fallback xmlns="">
          <p:sp>
            <p:nvSpPr>
              <p:cNvPr id="4" name="Content Placeholder 3">
                <a:extLst>
                  <a:ext uri="{FF2B5EF4-FFF2-40B4-BE49-F238E27FC236}">
                    <a16:creationId xmlns:a16="http://schemas.microsoft.com/office/drawing/2014/main" id="{97A23E65-86BD-82D8-9E4B-2B3F403682B6}"/>
                  </a:ext>
                </a:extLst>
              </p:cNvPr>
              <p:cNvSpPr txBox="1">
                <a:spLocks noGrp="1" noRot="1" noChangeAspect="1" noMove="1" noResize="1" noEditPoints="1" noAdjustHandles="1" noChangeArrowheads="1" noChangeShapeType="1" noTextEdit="1"/>
              </p:cNvSpPr>
              <p:nvPr>
                <p:ph idx="1"/>
              </p:nvPr>
            </p:nvSpPr>
            <p:spPr>
              <a:xfrm>
                <a:off x="301625" y="922338"/>
                <a:ext cx="11052175" cy="599203"/>
              </a:xfrm>
              <a:prstGeom prst="rect">
                <a:avLst/>
              </a:prstGeom>
              <a:blipFill>
                <a:blip r:embed="rId3"/>
                <a:stretch>
                  <a:fillRect/>
                </a:stretch>
              </a:blipFill>
            </p:spPr>
            <p:txBody>
              <a:bodyPr/>
              <a:lstStyle/>
              <a:p>
                <a:r>
                  <a:rPr lang="en-DE">
                    <a:noFill/>
                  </a:rPr>
                  <a:t> </a:t>
                </a:r>
              </a:p>
            </p:txBody>
          </p:sp>
        </mc:Fallback>
      </mc:AlternateContent>
      <p:cxnSp>
        <p:nvCxnSpPr>
          <p:cNvPr id="8" name="Straight Arrow Connector 7">
            <a:extLst>
              <a:ext uri="{FF2B5EF4-FFF2-40B4-BE49-F238E27FC236}">
                <a16:creationId xmlns:a16="http://schemas.microsoft.com/office/drawing/2014/main" id="{83A2AFA9-050B-D991-93C7-5A6F2CC6C2BF}"/>
              </a:ext>
            </a:extLst>
          </p:cNvPr>
          <p:cNvCxnSpPr>
            <a:cxnSpLocks/>
          </p:cNvCxnSpPr>
          <p:nvPr/>
        </p:nvCxnSpPr>
        <p:spPr>
          <a:xfrm flipV="1">
            <a:off x="2101174" y="1521541"/>
            <a:ext cx="1848255"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9258483-A52F-3F49-F306-6DF847836347}"/>
              </a:ext>
            </a:extLst>
          </p:cNvPr>
          <p:cNvCxnSpPr>
            <a:cxnSpLocks/>
          </p:cNvCxnSpPr>
          <p:nvPr/>
        </p:nvCxnSpPr>
        <p:spPr>
          <a:xfrm flipV="1">
            <a:off x="4134255" y="1521541"/>
            <a:ext cx="1070043"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C1F418D-4143-E63A-1661-32B87BFC7D3E}"/>
              </a:ext>
            </a:extLst>
          </p:cNvPr>
          <p:cNvCxnSpPr>
            <a:cxnSpLocks/>
          </p:cNvCxnSpPr>
          <p:nvPr/>
        </p:nvCxnSpPr>
        <p:spPr>
          <a:xfrm flipH="1" flipV="1">
            <a:off x="6283999" y="1521541"/>
            <a:ext cx="778282"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B17296D-47A4-7541-359A-F82655A2BE6F}"/>
              </a:ext>
            </a:extLst>
          </p:cNvPr>
          <p:cNvCxnSpPr>
            <a:cxnSpLocks/>
          </p:cNvCxnSpPr>
          <p:nvPr/>
        </p:nvCxnSpPr>
        <p:spPr>
          <a:xfrm flipH="1" flipV="1">
            <a:off x="7957249" y="1521541"/>
            <a:ext cx="1924456" cy="1163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1A1A7A-663B-8EAA-982F-8EC7E6A001B9}"/>
              </a:ext>
            </a:extLst>
          </p:cNvPr>
          <p:cNvSpPr txBox="1"/>
          <p:nvPr/>
        </p:nvSpPr>
        <p:spPr>
          <a:xfrm>
            <a:off x="1863576" y="2577830"/>
            <a:ext cx="475195" cy="369332"/>
          </a:xfrm>
          <a:prstGeom prst="rect">
            <a:avLst/>
          </a:prstGeom>
          <a:noFill/>
        </p:spPr>
        <p:txBody>
          <a:bodyPr wrap="none" rtlCol="0">
            <a:spAutoFit/>
          </a:bodyPr>
          <a:lstStyle/>
          <a:p>
            <a:r>
              <a:rPr lang="en-US" dirty="0"/>
              <a:t>DV</a:t>
            </a:r>
            <a:endParaRPr lang="en-DE" dirty="0"/>
          </a:p>
        </p:txBody>
      </p:sp>
      <p:sp>
        <p:nvSpPr>
          <p:cNvPr id="21" name="TextBox 20">
            <a:extLst>
              <a:ext uri="{FF2B5EF4-FFF2-40B4-BE49-F238E27FC236}">
                <a16:creationId xmlns:a16="http://schemas.microsoft.com/office/drawing/2014/main" id="{1AFA6A35-A17B-B2BD-3FEA-08E0D708AB38}"/>
              </a:ext>
            </a:extLst>
          </p:cNvPr>
          <p:cNvSpPr txBox="1"/>
          <p:nvPr/>
        </p:nvSpPr>
        <p:spPr>
          <a:xfrm>
            <a:off x="3382029" y="2626468"/>
            <a:ext cx="1504451" cy="369332"/>
          </a:xfrm>
          <a:prstGeom prst="rect">
            <a:avLst/>
          </a:prstGeom>
          <a:noFill/>
        </p:spPr>
        <p:txBody>
          <a:bodyPr wrap="none" rtlCol="0">
            <a:spAutoFit/>
          </a:bodyPr>
          <a:lstStyle/>
          <a:p>
            <a:r>
              <a:rPr lang="en-US" dirty="0"/>
              <a:t>Overall mean</a:t>
            </a:r>
            <a:endParaRPr lang="en-DE" dirty="0"/>
          </a:p>
        </p:txBody>
      </p:sp>
      <p:sp>
        <p:nvSpPr>
          <p:cNvPr id="22" name="TextBox 21">
            <a:extLst>
              <a:ext uri="{FF2B5EF4-FFF2-40B4-BE49-F238E27FC236}">
                <a16:creationId xmlns:a16="http://schemas.microsoft.com/office/drawing/2014/main" id="{BD901050-72B6-2D1E-0C5D-A1ADCD854C77}"/>
              </a:ext>
            </a:extLst>
          </p:cNvPr>
          <p:cNvSpPr txBox="1"/>
          <p:nvPr/>
        </p:nvSpPr>
        <p:spPr>
          <a:xfrm>
            <a:off x="6319760" y="2684834"/>
            <a:ext cx="2308673" cy="923330"/>
          </a:xfrm>
          <a:prstGeom prst="rect">
            <a:avLst/>
          </a:prstGeom>
          <a:noFill/>
        </p:spPr>
        <p:txBody>
          <a:bodyPr wrap="square" rtlCol="0">
            <a:spAutoFit/>
          </a:bodyPr>
          <a:lstStyle/>
          <a:p>
            <a:r>
              <a:rPr lang="en-US" dirty="0"/>
              <a:t>Treatment-specific adjustment</a:t>
            </a:r>
          </a:p>
          <a:p>
            <a:r>
              <a:rPr lang="en-US" dirty="0"/>
              <a:t>To overall mean</a:t>
            </a:r>
            <a:endParaRPr lang="en-DE" dirty="0"/>
          </a:p>
        </p:txBody>
      </p:sp>
      <p:sp>
        <p:nvSpPr>
          <p:cNvPr id="23" name="TextBox 22">
            <a:extLst>
              <a:ext uri="{FF2B5EF4-FFF2-40B4-BE49-F238E27FC236}">
                <a16:creationId xmlns:a16="http://schemas.microsoft.com/office/drawing/2014/main" id="{22FD14A5-C69E-AE36-62BB-AF06AFE5B71D}"/>
              </a:ext>
            </a:extLst>
          </p:cNvPr>
          <p:cNvSpPr txBox="1"/>
          <p:nvPr/>
        </p:nvSpPr>
        <p:spPr>
          <a:xfrm>
            <a:off x="9024073" y="2762496"/>
            <a:ext cx="1715264" cy="923330"/>
          </a:xfrm>
          <a:prstGeom prst="rect">
            <a:avLst/>
          </a:prstGeom>
          <a:noFill/>
        </p:spPr>
        <p:txBody>
          <a:bodyPr wrap="square" rtlCol="0">
            <a:spAutoFit/>
          </a:bodyPr>
          <a:lstStyle/>
          <a:p>
            <a:r>
              <a:rPr lang="en-US" dirty="0"/>
              <a:t>Unexplained Variance / Prediction Error</a:t>
            </a:r>
            <a:endParaRPr lang="en-DE" dirty="0"/>
          </a:p>
        </p:txBody>
      </p:sp>
      <mc:AlternateContent xmlns:mc="http://schemas.openxmlformats.org/markup-compatibility/2006" xmlns:a14="http://schemas.microsoft.com/office/drawing/2010/main">
        <mc:Choice Requires="a14">
          <p:sp>
            <p:nvSpPr>
              <p:cNvPr id="24" name="Content Placeholder 1">
                <a:extLst>
                  <a:ext uri="{FF2B5EF4-FFF2-40B4-BE49-F238E27FC236}">
                    <a16:creationId xmlns:a16="http://schemas.microsoft.com/office/drawing/2014/main" id="{CE60AEAF-97AD-D631-6A9E-E645A09A69F3}"/>
                  </a:ext>
                </a:extLst>
              </p:cNvPr>
              <p:cNvSpPr txBox="1">
                <a:spLocks/>
              </p:cNvSpPr>
              <p:nvPr/>
            </p:nvSpPr>
            <p:spPr>
              <a:xfrm>
                <a:off x="302281" y="4003451"/>
                <a:ext cx="11051519" cy="2718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a mixed-model case, besides these </a:t>
                </a:r>
                <a:r>
                  <a:rPr lang="en-US" i="1" dirty="0"/>
                  <a:t>fixed effects (</a:t>
                </a:r>
                <a14:m>
                  <m:oMath xmlns:m="http://schemas.openxmlformats.org/officeDocument/2006/math">
                    <m:sSub>
                      <m:sSubPr>
                        <m:ctrlPr>
                          <a:rPr lang="en-US" sz="20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20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2000"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and</a:t>
                </a:r>
                <a:r>
                  <a:rPr lang="en-US" dirty="0">
                    <a:ea typeface="FiraCode Nerd Font" panose="02000009000000000000" pitchFamily="50" charset="0"/>
                    <a:cs typeface="FiraCode Nerd Font" panose="02000009000000000000" pitchFamily="50" charset="0"/>
                  </a:rPr>
                  <a:t> </a:t>
                </a:r>
                <a14:m>
                  <m:oMath xmlns:m="http://schemas.openxmlformats.org/officeDocument/2006/math">
                    <m:sSub>
                      <m:sSubPr>
                        <m:ctrlPr>
                          <a:rPr lang="en-US" i="1">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latin typeface="Cambria Math" panose="02040503050406030204" pitchFamily="18" charset="0"/>
                            <a:ea typeface="Cambria Math" panose="02040503050406030204" pitchFamily="18" charset="0"/>
                            <a:cs typeface="FiraCode Nerd Font" panose="02000009000000000000" pitchFamily="50" charset="0"/>
                          </a:rPr>
                          <m:t>𝛽</m:t>
                        </m:r>
                      </m:e>
                      <m:sub>
                        <m:r>
                          <a:rPr lang="en-US" i="1">
                            <a:latin typeface="Cambria Math" panose="02040503050406030204" pitchFamily="18" charset="0"/>
                            <a:ea typeface="Cambria Math" panose="02040503050406030204" pitchFamily="18" charset="0"/>
                            <a:cs typeface="FiraCode Nerd Font" panose="02000009000000000000" pitchFamily="50" charset="0"/>
                          </a:rPr>
                          <m:t>1</m:t>
                        </m:r>
                      </m:sub>
                    </m:sSub>
                  </m:oMath>
                </a14:m>
                <a:r>
                  <a:rPr lang="en-US" dirty="0"/>
                  <a:t>) we also assume that there will be </a:t>
                </a:r>
                <a:r>
                  <a:rPr lang="en-US" i="1" dirty="0"/>
                  <a:t>random</a:t>
                </a:r>
                <a:r>
                  <a:rPr lang="en-US" dirty="0"/>
                  <a:t> effects that are specific to participants (or stimuli in the experiment) that cause variation between participants. </a:t>
                </a:r>
              </a:p>
              <a:p>
                <a:r>
                  <a:rPr lang="en-US" dirty="0"/>
                  <a:t>These factors are different from the unexplained variance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FiraCode Nerd Font" panose="02000009000000000000" pitchFamily="50" charset="0"/>
                      </a:rPr>
                      <m:t>∈</m:t>
                    </m:r>
                  </m:oMath>
                </a14:m>
                <a:r>
                  <a:rPr lang="en-US" dirty="0"/>
                  <a:t>, in that we know they are related to participants, but we do not know what exactly underlies them.</a:t>
                </a:r>
              </a:p>
            </p:txBody>
          </p:sp>
        </mc:Choice>
        <mc:Fallback xmlns="">
          <p:sp>
            <p:nvSpPr>
              <p:cNvPr id="24" name="Content Placeholder 1">
                <a:extLst>
                  <a:ext uri="{FF2B5EF4-FFF2-40B4-BE49-F238E27FC236}">
                    <a16:creationId xmlns:a16="http://schemas.microsoft.com/office/drawing/2014/main" id="{CE60AEAF-97AD-D631-6A9E-E645A09A69F3}"/>
                  </a:ext>
                </a:extLst>
              </p:cNvPr>
              <p:cNvSpPr txBox="1">
                <a:spLocks noRot="1" noChangeAspect="1" noMove="1" noResize="1" noEditPoints="1" noAdjustHandles="1" noChangeArrowheads="1" noChangeShapeType="1" noTextEdit="1"/>
              </p:cNvSpPr>
              <p:nvPr/>
            </p:nvSpPr>
            <p:spPr>
              <a:xfrm>
                <a:off x="302281" y="4003451"/>
                <a:ext cx="11051519" cy="2718024"/>
              </a:xfrm>
              <a:prstGeom prst="rect">
                <a:avLst/>
              </a:prstGeom>
              <a:blipFill>
                <a:blip r:embed="rId4"/>
                <a:stretch>
                  <a:fillRect l="-496" t="-2242"/>
                </a:stretch>
              </a:blipFill>
            </p:spPr>
            <p:txBody>
              <a:bodyPr/>
              <a:lstStyle/>
              <a:p>
                <a:r>
                  <a:rPr lang="en-DE">
                    <a:noFill/>
                  </a:rPr>
                  <a:t> </a:t>
                </a:r>
              </a:p>
            </p:txBody>
          </p:sp>
        </mc:Fallback>
      </mc:AlternateContent>
    </p:spTree>
    <p:extLst>
      <p:ext uri="{BB962C8B-B14F-4D97-AF65-F5344CB8AC3E}">
        <p14:creationId xmlns:p14="http://schemas.microsoft.com/office/powerpoint/2010/main" val="239732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3F4FF3-83DD-1C47-78A5-FB442638BDB4}"/>
              </a:ext>
            </a:extLst>
          </p:cNvPr>
          <p:cNvSpPr>
            <a:spLocks noGrp="1"/>
          </p:cNvSpPr>
          <p:nvPr>
            <p:ph type="title"/>
          </p:nvPr>
        </p:nvSpPr>
        <p:spPr/>
        <p:txBody>
          <a:bodyPr/>
          <a:lstStyle/>
          <a:p>
            <a:r>
              <a:rPr lang="en-US" dirty="0"/>
              <a:t>Extending the linear model with random effects</a:t>
            </a:r>
            <a:endParaRPr lang="en-D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7A23E65-86BD-82D8-9E4B-2B3F403682B6}"/>
                  </a:ext>
                </a:extLst>
              </p:cNvPr>
              <p:cNvSpPr txBox="1">
                <a:spLocks noGrp="1"/>
              </p:cNvSpPr>
              <p:nvPr>
                <p:ph idx="1"/>
              </p:nvPr>
            </p:nvSpPr>
            <p:spPr>
              <a:xfrm>
                <a:off x="301625" y="922338"/>
                <a:ext cx="11052175" cy="590931"/>
              </a:xfrm>
              <a:prstGeom prst="rect">
                <a:avLst/>
              </a:prstGeom>
              <a:noFill/>
            </p:spPr>
            <p:txBody>
              <a:bodyPr wrap="square" rtlCol="0">
                <a:spAutoFit/>
              </a:bodyPr>
              <a:lstStyle/>
              <a:p>
                <a:pPr marL="3657600" lvl="8"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oMath>
                  </m:oMathPara>
                </a14:m>
                <a:endParaRPr lang="en-DE" sz="3600" dirty="0">
                  <a:latin typeface="FiraCode Nerd Font" panose="02000009000000000000" pitchFamily="50" charset="0"/>
                  <a:ea typeface="FiraCode Nerd Font" panose="02000009000000000000" pitchFamily="50" charset="0"/>
                  <a:cs typeface="FiraCode Nerd Font" panose="02000009000000000000" pitchFamily="50" charset="0"/>
                </a:endParaRPr>
              </a:p>
            </p:txBody>
          </p:sp>
        </mc:Choice>
        <mc:Fallback xmlns="">
          <p:sp>
            <p:nvSpPr>
              <p:cNvPr id="4" name="Content Placeholder 3">
                <a:extLst>
                  <a:ext uri="{FF2B5EF4-FFF2-40B4-BE49-F238E27FC236}">
                    <a16:creationId xmlns:a16="http://schemas.microsoft.com/office/drawing/2014/main" id="{97A23E65-86BD-82D8-9E4B-2B3F403682B6}"/>
                  </a:ext>
                </a:extLst>
              </p:cNvPr>
              <p:cNvSpPr txBox="1">
                <a:spLocks noGrp="1" noRot="1" noChangeAspect="1" noMove="1" noResize="1" noEditPoints="1" noAdjustHandles="1" noChangeArrowheads="1" noChangeShapeType="1" noTextEdit="1"/>
              </p:cNvSpPr>
              <p:nvPr>
                <p:ph idx="1"/>
              </p:nvPr>
            </p:nvSpPr>
            <p:spPr>
              <a:xfrm>
                <a:off x="301625" y="922338"/>
                <a:ext cx="11052175" cy="590931"/>
              </a:xfrm>
              <a:prstGeom prst="rect">
                <a:avLst/>
              </a:prstGeom>
              <a:blipFill>
                <a:blip r:embed="rId3"/>
                <a:stretch>
                  <a:fillRect/>
                </a:stretch>
              </a:blipFill>
            </p:spPr>
            <p:txBody>
              <a:bodyPr/>
              <a:lstStyle/>
              <a:p>
                <a:r>
                  <a:rPr lang="en-DE">
                    <a:noFill/>
                  </a:rPr>
                  <a:t> </a:t>
                </a:r>
              </a:p>
            </p:txBody>
          </p:sp>
        </mc:Fallback>
      </mc:AlternateContent>
      <p:cxnSp>
        <p:nvCxnSpPr>
          <p:cNvPr id="8" name="Straight Arrow Connector 7">
            <a:extLst>
              <a:ext uri="{FF2B5EF4-FFF2-40B4-BE49-F238E27FC236}">
                <a16:creationId xmlns:a16="http://schemas.microsoft.com/office/drawing/2014/main" id="{83A2AFA9-050B-D991-93C7-5A6F2CC6C2BF}"/>
              </a:ext>
            </a:extLst>
          </p:cNvPr>
          <p:cNvCxnSpPr>
            <a:cxnSpLocks/>
          </p:cNvCxnSpPr>
          <p:nvPr/>
        </p:nvCxnSpPr>
        <p:spPr>
          <a:xfrm flipV="1">
            <a:off x="2101174" y="1521541"/>
            <a:ext cx="1848255"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9258483-A52F-3F49-F306-6DF847836347}"/>
              </a:ext>
            </a:extLst>
          </p:cNvPr>
          <p:cNvCxnSpPr>
            <a:cxnSpLocks/>
          </p:cNvCxnSpPr>
          <p:nvPr/>
        </p:nvCxnSpPr>
        <p:spPr>
          <a:xfrm flipV="1">
            <a:off x="4134255" y="1521541"/>
            <a:ext cx="1070043"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C1F418D-4143-E63A-1661-32B87BFC7D3E}"/>
              </a:ext>
            </a:extLst>
          </p:cNvPr>
          <p:cNvCxnSpPr>
            <a:cxnSpLocks/>
          </p:cNvCxnSpPr>
          <p:nvPr/>
        </p:nvCxnSpPr>
        <p:spPr>
          <a:xfrm flipH="1" flipV="1">
            <a:off x="7227582" y="1577056"/>
            <a:ext cx="778282"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B17296D-47A4-7541-359A-F82655A2BE6F}"/>
              </a:ext>
            </a:extLst>
          </p:cNvPr>
          <p:cNvCxnSpPr>
            <a:cxnSpLocks/>
          </p:cNvCxnSpPr>
          <p:nvPr/>
        </p:nvCxnSpPr>
        <p:spPr>
          <a:xfrm flipH="1" flipV="1">
            <a:off x="8900832" y="1577056"/>
            <a:ext cx="1924456" cy="1163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1A1A7A-663B-8EAA-982F-8EC7E6A001B9}"/>
              </a:ext>
            </a:extLst>
          </p:cNvPr>
          <p:cNvSpPr txBox="1"/>
          <p:nvPr/>
        </p:nvSpPr>
        <p:spPr>
          <a:xfrm>
            <a:off x="1863576" y="2577830"/>
            <a:ext cx="475195" cy="369332"/>
          </a:xfrm>
          <a:prstGeom prst="rect">
            <a:avLst/>
          </a:prstGeom>
          <a:noFill/>
        </p:spPr>
        <p:txBody>
          <a:bodyPr wrap="none" rtlCol="0">
            <a:spAutoFit/>
          </a:bodyPr>
          <a:lstStyle/>
          <a:p>
            <a:r>
              <a:rPr lang="en-US" dirty="0"/>
              <a:t>DV</a:t>
            </a:r>
            <a:endParaRPr lang="en-DE" dirty="0"/>
          </a:p>
        </p:txBody>
      </p:sp>
      <p:sp>
        <p:nvSpPr>
          <p:cNvPr id="21" name="TextBox 20">
            <a:extLst>
              <a:ext uri="{FF2B5EF4-FFF2-40B4-BE49-F238E27FC236}">
                <a16:creationId xmlns:a16="http://schemas.microsoft.com/office/drawing/2014/main" id="{1AFA6A35-A17B-B2BD-3FEA-08E0D708AB38}"/>
              </a:ext>
            </a:extLst>
          </p:cNvPr>
          <p:cNvSpPr txBox="1"/>
          <p:nvPr/>
        </p:nvSpPr>
        <p:spPr>
          <a:xfrm>
            <a:off x="3382029" y="2626468"/>
            <a:ext cx="1504451" cy="369332"/>
          </a:xfrm>
          <a:prstGeom prst="rect">
            <a:avLst/>
          </a:prstGeom>
          <a:noFill/>
        </p:spPr>
        <p:txBody>
          <a:bodyPr wrap="none" rtlCol="0">
            <a:spAutoFit/>
          </a:bodyPr>
          <a:lstStyle/>
          <a:p>
            <a:r>
              <a:rPr lang="en-US" dirty="0"/>
              <a:t>Overall mean</a:t>
            </a:r>
            <a:endParaRPr lang="en-DE" dirty="0"/>
          </a:p>
        </p:txBody>
      </p:sp>
      <p:sp>
        <p:nvSpPr>
          <p:cNvPr id="22" name="TextBox 21">
            <a:extLst>
              <a:ext uri="{FF2B5EF4-FFF2-40B4-BE49-F238E27FC236}">
                <a16:creationId xmlns:a16="http://schemas.microsoft.com/office/drawing/2014/main" id="{BD901050-72B6-2D1E-0C5D-A1ADCD854C77}"/>
              </a:ext>
            </a:extLst>
          </p:cNvPr>
          <p:cNvSpPr txBox="1"/>
          <p:nvPr/>
        </p:nvSpPr>
        <p:spPr>
          <a:xfrm>
            <a:off x="7263343" y="2740349"/>
            <a:ext cx="2094665" cy="923330"/>
          </a:xfrm>
          <a:prstGeom prst="rect">
            <a:avLst/>
          </a:prstGeom>
          <a:noFill/>
        </p:spPr>
        <p:txBody>
          <a:bodyPr wrap="square" rtlCol="0">
            <a:spAutoFit/>
          </a:bodyPr>
          <a:lstStyle/>
          <a:p>
            <a:r>
              <a:rPr lang="en-US" dirty="0"/>
              <a:t>Treatment-specific adjustment</a:t>
            </a:r>
          </a:p>
          <a:p>
            <a:r>
              <a:rPr lang="en-US" dirty="0"/>
              <a:t>To overall mean</a:t>
            </a:r>
            <a:endParaRPr lang="en-DE" dirty="0"/>
          </a:p>
        </p:txBody>
      </p:sp>
      <p:sp>
        <p:nvSpPr>
          <p:cNvPr id="23" name="TextBox 22">
            <a:extLst>
              <a:ext uri="{FF2B5EF4-FFF2-40B4-BE49-F238E27FC236}">
                <a16:creationId xmlns:a16="http://schemas.microsoft.com/office/drawing/2014/main" id="{22FD14A5-C69E-AE36-62BB-AF06AFE5B71D}"/>
              </a:ext>
            </a:extLst>
          </p:cNvPr>
          <p:cNvSpPr txBox="1"/>
          <p:nvPr/>
        </p:nvSpPr>
        <p:spPr>
          <a:xfrm>
            <a:off x="9967656" y="2818011"/>
            <a:ext cx="1715264" cy="923330"/>
          </a:xfrm>
          <a:prstGeom prst="rect">
            <a:avLst/>
          </a:prstGeom>
          <a:noFill/>
        </p:spPr>
        <p:txBody>
          <a:bodyPr wrap="square" rtlCol="0">
            <a:spAutoFit/>
          </a:bodyPr>
          <a:lstStyle/>
          <a:p>
            <a:r>
              <a:rPr lang="en-US" dirty="0"/>
              <a:t>Unexplained Variance / Prediction Error</a:t>
            </a:r>
            <a:endParaRPr lang="en-DE" dirty="0"/>
          </a:p>
        </p:txBody>
      </p:sp>
      <p:cxnSp>
        <p:nvCxnSpPr>
          <p:cNvPr id="5" name="Straight Arrow Connector 4">
            <a:extLst>
              <a:ext uri="{FF2B5EF4-FFF2-40B4-BE49-F238E27FC236}">
                <a16:creationId xmlns:a16="http://schemas.microsoft.com/office/drawing/2014/main" id="{5C4109C3-DF43-DB3D-0BCF-F5BA215DB279}"/>
              </a:ext>
            </a:extLst>
          </p:cNvPr>
          <p:cNvCxnSpPr>
            <a:cxnSpLocks/>
          </p:cNvCxnSpPr>
          <p:nvPr/>
        </p:nvCxnSpPr>
        <p:spPr>
          <a:xfrm flipV="1">
            <a:off x="5262674" y="1577055"/>
            <a:ext cx="1027857" cy="2635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8728441-821F-780F-3EC1-4F197412228A}"/>
              </a:ext>
            </a:extLst>
          </p:cNvPr>
          <p:cNvSpPr txBox="1"/>
          <p:nvPr/>
        </p:nvSpPr>
        <p:spPr>
          <a:xfrm>
            <a:off x="4088905" y="4282029"/>
            <a:ext cx="4891083" cy="923330"/>
          </a:xfrm>
          <a:prstGeom prst="rect">
            <a:avLst/>
          </a:prstGeom>
          <a:noFill/>
        </p:spPr>
        <p:txBody>
          <a:bodyPr wrap="none" rtlCol="0">
            <a:spAutoFit/>
          </a:bodyPr>
          <a:lstStyle/>
          <a:p>
            <a:r>
              <a:rPr lang="en-US" dirty="0"/>
              <a:t>Participant-specific adjustment to overall mean</a:t>
            </a:r>
          </a:p>
          <a:p>
            <a:r>
              <a:rPr lang="en-US" b="1" dirty="0"/>
              <a:t>Random Intercept</a:t>
            </a:r>
            <a:endParaRPr lang="en-DE" dirty="0"/>
          </a:p>
          <a:p>
            <a:endParaRPr lang="en-DE" dirty="0"/>
          </a:p>
        </p:txBody>
      </p:sp>
      <mc:AlternateContent xmlns:mc="http://schemas.openxmlformats.org/markup-compatibility/2006" xmlns:a14="http://schemas.microsoft.com/office/drawing/2010/main">
        <mc:Choice Requires="a14">
          <p:sp>
            <p:nvSpPr>
              <p:cNvPr id="11" name="Content Placeholder 1">
                <a:extLst>
                  <a:ext uri="{FF2B5EF4-FFF2-40B4-BE49-F238E27FC236}">
                    <a16:creationId xmlns:a16="http://schemas.microsoft.com/office/drawing/2014/main" id="{77058B06-B973-CA20-650E-09EEA2B8FF63}"/>
                  </a:ext>
                </a:extLst>
              </p:cNvPr>
              <p:cNvSpPr txBox="1">
                <a:spLocks/>
              </p:cNvSpPr>
              <p:nvPr/>
            </p:nvSpPr>
            <p:spPr>
              <a:xfrm>
                <a:off x="631402" y="5115811"/>
                <a:ext cx="9864744" cy="17530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other words, the value of the DV for a person is not only a function of the overall mean and the treatment but also dependent on some </a:t>
                </a:r>
                <a:r>
                  <a:rPr lang="en-US" i="1" dirty="0"/>
                  <a:t>random </a:t>
                </a:r>
                <a:r>
                  <a:rPr lang="en-US" dirty="0"/>
                  <a:t>factors that we can attribute to specific participants.</a:t>
                </a:r>
              </a:p>
              <a:p>
                <a:r>
                  <a:rPr lang="en-US" dirty="0"/>
                  <a:t>We do not know (or mostly also do not care) what causes these variations in participants but it is useful to model this by separating the variation in participants (the </a:t>
                </a:r>
                <a14:m>
                  <m:oMath xmlns:m="http://schemas.openxmlformats.org/officeDocument/2006/math">
                    <m:sSub>
                      <m:sSubPr>
                        <m:ctrlP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term) from truly unknown variation in the data (the </a:t>
                </a:r>
                <a14:m>
                  <m:oMath xmlns:m="http://schemas.openxmlformats.org/officeDocument/2006/math">
                    <m:r>
                      <a:rPr lang="en-US" i="1">
                        <a:latin typeface="Cambria Math" panose="02040503050406030204" pitchFamily="18" charset="0"/>
                        <a:ea typeface="Cambria Math" panose="02040503050406030204" pitchFamily="18" charset="0"/>
                        <a:cs typeface="FiraCode Nerd Font" panose="02000009000000000000" pitchFamily="50" charset="0"/>
                      </a:rPr>
                      <m:t>∈</m:t>
                    </m:r>
                  </m:oMath>
                </a14:m>
                <a:r>
                  <a:rPr lang="en-US" dirty="0"/>
                  <a:t> term).</a:t>
                </a:r>
              </a:p>
            </p:txBody>
          </p:sp>
        </mc:Choice>
        <mc:Fallback xmlns="">
          <p:sp>
            <p:nvSpPr>
              <p:cNvPr id="11" name="Content Placeholder 1">
                <a:extLst>
                  <a:ext uri="{FF2B5EF4-FFF2-40B4-BE49-F238E27FC236}">
                    <a16:creationId xmlns:a16="http://schemas.microsoft.com/office/drawing/2014/main" id="{77058B06-B973-CA20-650E-09EEA2B8FF63}"/>
                  </a:ext>
                </a:extLst>
              </p:cNvPr>
              <p:cNvSpPr txBox="1">
                <a:spLocks noRot="1" noChangeAspect="1" noMove="1" noResize="1" noEditPoints="1" noAdjustHandles="1" noChangeArrowheads="1" noChangeShapeType="1" noTextEdit="1"/>
              </p:cNvSpPr>
              <p:nvPr/>
            </p:nvSpPr>
            <p:spPr>
              <a:xfrm>
                <a:off x="631402" y="5115811"/>
                <a:ext cx="9864744" cy="1753054"/>
              </a:xfrm>
              <a:prstGeom prst="rect">
                <a:avLst/>
              </a:prstGeom>
              <a:blipFill>
                <a:blip r:embed="rId4"/>
                <a:stretch>
                  <a:fillRect l="-556" t="-4514" r="-865" b="-2778"/>
                </a:stretch>
              </a:blipFill>
            </p:spPr>
            <p:txBody>
              <a:bodyPr/>
              <a:lstStyle/>
              <a:p>
                <a:r>
                  <a:rPr lang="en-DE">
                    <a:noFill/>
                  </a:rPr>
                  <a:t> </a:t>
                </a:r>
              </a:p>
            </p:txBody>
          </p:sp>
        </mc:Fallback>
      </mc:AlternateContent>
    </p:spTree>
    <p:extLst>
      <p:ext uri="{BB962C8B-B14F-4D97-AF65-F5344CB8AC3E}">
        <p14:creationId xmlns:p14="http://schemas.microsoft.com/office/powerpoint/2010/main" val="104235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9657039-F7ED-0F4D-42C3-8A616D59BAF7}"/>
                  </a:ext>
                </a:extLst>
              </p:cNvPr>
              <p:cNvSpPr>
                <a:spLocks noGrp="1"/>
              </p:cNvSpPr>
              <p:nvPr>
                <p:ph idx="1"/>
              </p:nvPr>
            </p:nvSpPr>
            <p:spPr/>
            <p:txBody>
              <a:bodyPr>
                <a:normAutofit lnSpcReduction="10000"/>
              </a:bodyPr>
              <a:lstStyle/>
              <a:p>
                <a:r>
                  <a:rPr lang="en-US" dirty="0"/>
                  <a:t>Example: </a:t>
                </a:r>
                <a:r>
                  <a:rPr lang="en-US" b="1" dirty="0"/>
                  <a:t>Do people on average prefer rock or pop music?</a:t>
                </a:r>
              </a:p>
              <a:p>
                <a:pPr lvl="1"/>
                <a:r>
                  <a:rPr lang="en-US" dirty="0"/>
                  <a:t>We let participants listen to multiple songs from Spotify’s </a:t>
                </a:r>
                <a:r>
                  <a:rPr lang="en-US" i="1" dirty="0"/>
                  <a:t>best-of-rock </a:t>
                </a:r>
                <a:r>
                  <a:rPr lang="en-US" dirty="0"/>
                  <a:t>and </a:t>
                </a:r>
                <a:r>
                  <a:rPr lang="en-US" i="1" dirty="0"/>
                  <a:t>best-of-pop </a:t>
                </a:r>
                <a:r>
                  <a:rPr lang="en-US" dirty="0"/>
                  <a:t>playlists.</a:t>
                </a:r>
              </a:p>
              <a:p>
                <a:pPr lvl="1"/>
                <a:r>
                  <a:rPr lang="en-US" dirty="0"/>
                  <a:t>For each song, they will indicate on a scale from 0-100 how much they like the song (this is our DV, </a:t>
                </a:r>
                <a:r>
                  <a:rPr lang="en-US" dirty="0" err="1"/>
                  <a:t>i.e</a:t>
                </a:r>
                <a:r>
                  <a:rPr lang="en-US" dirty="0"/>
                  <a:t> Y in the model)</a:t>
                </a:r>
              </a:p>
              <a:p>
                <a:pPr lvl="1"/>
                <a:r>
                  <a:rPr lang="en-US" dirty="0"/>
                  <a:t>We will make a statistical model that predicts the liking Y for each song by means of</a:t>
                </a:r>
              </a:p>
              <a:p>
                <a:pPr lvl="2"/>
                <a:r>
                  <a:rPr lang="en-US" dirty="0"/>
                  <a:t>The overall liking of songs across both genres in the population (</a:t>
                </a:r>
                <a14:m>
                  <m:oMath xmlns:m="http://schemas.openxmlformats.org/officeDocument/2006/math">
                    <m:sSub>
                      <m:sSubPr>
                        <m:ctrlPr>
                          <a:rPr lang="en-US" sz="1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0</m:t>
                        </m:r>
                      </m:sub>
                    </m:sSub>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m:t>
                    </m:r>
                  </m:oMath>
                </a14:m>
                <a:endParaRPr lang="en-US" sz="1600" b="0" dirty="0">
                  <a:ea typeface="Cambria Math" panose="02040503050406030204" pitchFamily="18" charset="0"/>
                  <a:cs typeface="FiraCode Nerd Font" panose="02000009000000000000" pitchFamily="50" charset="0"/>
                </a:endParaRPr>
              </a:p>
              <a:p>
                <a:pPr lvl="2"/>
                <a:r>
                  <a:rPr lang="en-US" dirty="0"/>
                  <a:t>The effect that the genre has on liking in the population (</a:t>
                </a:r>
                <a14:m>
                  <m:oMath xmlns:m="http://schemas.openxmlformats.org/officeDocument/2006/math">
                    <m:sSub>
                      <m:sSubPr>
                        <m:ctrlPr>
                          <a:rPr lang="en-US" sz="1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1</m:t>
                        </m:r>
                      </m:sub>
                    </m:sSub>
                  </m:oMath>
                </a14:m>
                <a:r>
                  <a:rPr lang="en-US" dirty="0"/>
                  <a:t>)</a:t>
                </a:r>
              </a:p>
              <a:p>
                <a:pPr lvl="2"/>
                <a:r>
                  <a:rPr lang="en-US" dirty="0"/>
                  <a:t>For each participant, how much they </a:t>
                </a:r>
                <a:r>
                  <a:rPr lang="en-US" i="1" dirty="0"/>
                  <a:t>personally </a:t>
                </a:r>
                <a:r>
                  <a:rPr lang="en-US" dirty="0"/>
                  <a:t>like music compared to the population mean (</a:t>
                </a:r>
                <a14:m>
                  <m:oMath xmlns:m="http://schemas.openxmlformats.org/officeDocument/2006/math">
                    <m:sSub>
                      <m:sSubPr>
                        <m:ctrlP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a:t>
                </a:r>
              </a:p>
              <a:p>
                <a:pPr lvl="2"/>
                <a:r>
                  <a:rPr lang="en-US" dirty="0"/>
                  <a:t>Variation caused by unknown factors (</a:t>
                </a:r>
                <a14:m>
                  <m:oMath xmlns:m="http://schemas.openxmlformats.org/officeDocument/2006/math">
                    <m:r>
                      <a:rPr lang="en-US" sz="1600" b="0" i="1" smtClean="0">
                        <a:latin typeface="Cambria Math" panose="02040503050406030204" pitchFamily="18" charset="0"/>
                        <a:ea typeface="Cambria Math" panose="02040503050406030204" pitchFamily="18" charset="0"/>
                        <a:cs typeface="FiraCode Nerd Font" panose="02000009000000000000" pitchFamily="50" charset="0"/>
                      </a:rPr>
                      <m:t>∈</m:t>
                    </m:r>
                  </m:oMath>
                </a14:m>
                <a:r>
                  <a:rPr lang="en-US" dirty="0"/>
                  <a:t>)</a:t>
                </a:r>
              </a:p>
              <a:p>
                <a:pPr lvl="2"/>
                <a:endParaRPr lang="en-US" dirty="0"/>
              </a:p>
              <a:p>
                <a:pPr lvl="1"/>
                <a:r>
                  <a:rPr lang="en-US" dirty="0"/>
                  <a:t>We make the following assumptions: </a:t>
                </a:r>
              </a:p>
              <a:p>
                <a:pPr lvl="2"/>
                <a:r>
                  <a:rPr lang="en-US" dirty="0"/>
                  <a:t>On average, people like music quite a bit, so we will set		 </a:t>
                </a:r>
                <a14:m>
                  <m:oMath xmlns:m="http://schemas.openxmlformats.org/officeDocument/2006/math">
                    <m:sSub>
                      <m:sSubPr>
                        <m:ctrlPr>
                          <a:rPr lang="en-US" i="1">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latin typeface="Cambria Math" panose="02040503050406030204" pitchFamily="18" charset="0"/>
                            <a:ea typeface="Cambria Math" panose="02040503050406030204" pitchFamily="18" charset="0"/>
                            <a:cs typeface="FiraCode Nerd Font" panose="02000009000000000000" pitchFamily="50" charset="0"/>
                          </a:rPr>
                          <m:t>𝛽</m:t>
                        </m:r>
                      </m:e>
                      <m:sub>
                        <m:r>
                          <a:rPr lang="en-US" i="1">
                            <a:latin typeface="Cambria Math" panose="02040503050406030204" pitchFamily="18" charset="0"/>
                            <a:ea typeface="Cambria Math" panose="02040503050406030204" pitchFamily="18" charset="0"/>
                            <a:cs typeface="FiraCode Nerd Font" panose="02000009000000000000" pitchFamily="50" charset="0"/>
                          </a:rPr>
                          <m:t>0</m:t>
                        </m:r>
                      </m:sub>
                    </m:sSub>
                  </m:oMath>
                </a14:m>
                <a:r>
                  <a:rPr lang="en-US" dirty="0"/>
                  <a:t> = 75</a:t>
                </a:r>
              </a:p>
              <a:p>
                <a:pPr lvl="2"/>
                <a:r>
                  <a:rPr lang="en-US" dirty="0"/>
                  <a:t>People will like rock music somewhat more than pop music, so 	 </a:t>
                </a:r>
                <a14:m>
                  <m:oMath xmlns:m="http://schemas.openxmlformats.org/officeDocument/2006/math">
                    <m:sSub>
                      <m:sSubPr>
                        <m:ctrlPr>
                          <a:rPr lang="en-US" i="1">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Cambria Math" panose="02040503050406030204" pitchFamily="18" charset="0"/>
                            <a:cs typeface="FiraCode Nerd Font" panose="02000009000000000000" pitchFamily="50" charset="0"/>
                          </a:rPr>
                          <m:t>1</m:t>
                        </m:r>
                      </m:sub>
                    </m:sSub>
                  </m:oMath>
                </a14:m>
                <a:r>
                  <a:rPr lang="en-US" dirty="0"/>
                  <a:t>= 5</a:t>
                </a:r>
              </a:p>
              <a:p>
                <a:pPr lvl="2"/>
                <a:r>
                  <a:rPr lang="en-US" dirty="0"/>
                  <a:t>Some people will like music more, others less, so 			</a:t>
                </a:r>
                <a:r>
                  <a:rPr lang="en-US" dirty="0">
                    <a:solidFill>
                      <a:srgbClr val="FF0000"/>
                    </a:solidFill>
                    <a:ea typeface="FiraCode Nerd Font" panose="02000009000000000000" pitchFamily="50" charset="0"/>
                    <a:cs typeface="FiraCode Nerd Font" panose="02000009000000000000" pitchFamily="50" charset="0"/>
                  </a:rPr>
                  <a:t> </a:t>
                </a:r>
                <a14:m>
                  <m:oMath xmlns:m="http://schemas.openxmlformats.org/officeDocument/2006/math">
                    <m:sSub>
                      <m:sSubPr>
                        <m:ctrlP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Norm(</a:t>
                </a:r>
                <a:r>
                  <a:rPr lang="en-US" dirty="0" err="1"/>
                  <a:t>n_participants</a:t>
                </a:r>
                <a:r>
                  <a:rPr lang="en-US" dirty="0"/>
                  <a:t>, 0, 7)</a:t>
                </a:r>
              </a:p>
              <a:p>
                <a:pPr lvl="2"/>
                <a:r>
                  <a:rPr lang="en-US" dirty="0"/>
                  <a:t>There will also be unknown factors influencing the likings, so 	</a:t>
                </a:r>
                <a:r>
                  <a:rPr lang="en-US" dirty="0">
                    <a:ea typeface="Cambria Math" panose="02040503050406030204" pitchFamily="18" charset="0"/>
                    <a:cs typeface="FiraCode Nerd Font" panose="02000009000000000000" pitchFamily="50" charset="0"/>
                  </a:rPr>
                  <a:t> </a:t>
                </a:r>
                <a14:m>
                  <m:oMath xmlns:m="http://schemas.openxmlformats.org/officeDocument/2006/math">
                    <m:r>
                      <a:rPr lang="en-US" i="1">
                        <a:latin typeface="Cambria Math" panose="02040503050406030204" pitchFamily="18" charset="0"/>
                        <a:ea typeface="Cambria Math" panose="02040503050406030204" pitchFamily="18" charset="0"/>
                        <a:cs typeface="FiraCode Nerd Font" panose="02000009000000000000" pitchFamily="50" charset="0"/>
                      </a:rPr>
                      <m:t>∈</m:t>
                    </m:r>
                  </m:oMath>
                </a14:m>
                <a:r>
                  <a:rPr lang="en-US" dirty="0"/>
                  <a:t>  = Norm(</a:t>
                </a:r>
                <a:r>
                  <a:rPr lang="en-US" dirty="0" err="1"/>
                  <a:t>n_observations</a:t>
                </a:r>
                <a:r>
                  <a:rPr lang="en-US" dirty="0"/>
                  <a:t>, 0, 10)</a:t>
                </a:r>
              </a:p>
              <a:p>
                <a:pPr lvl="1"/>
                <a:endParaRPr lang="en-US" dirty="0"/>
              </a:p>
              <a:p>
                <a:pPr lvl="1"/>
                <a:r>
                  <a:rPr lang="en-US" dirty="0">
                    <a:sym typeface="Wingdings" panose="05000000000000000000" pitchFamily="2" charset="2"/>
                  </a:rPr>
                  <a:t> We will simulate this just as we did before by using a linear model to populate a design matrix </a:t>
                </a:r>
              </a:p>
              <a:p>
                <a:pPr marL="457200" lvl="1" indent="0">
                  <a:buNone/>
                </a:pPr>
                <a:r>
                  <a:rPr lang="en-US" dirty="0">
                    <a:sym typeface="Wingdings" panose="05000000000000000000" pitchFamily="2" charset="2"/>
                  </a:rPr>
                  <a:t>and then fit the model on the simulated data</a:t>
                </a:r>
                <a:endParaRPr lang="en-DE" dirty="0"/>
              </a:p>
            </p:txBody>
          </p:sp>
        </mc:Choice>
        <mc:Fallback>
          <p:sp>
            <p:nvSpPr>
              <p:cNvPr id="2" name="Content Placeholder 1">
                <a:extLst>
                  <a:ext uri="{FF2B5EF4-FFF2-40B4-BE49-F238E27FC236}">
                    <a16:creationId xmlns:a16="http://schemas.microsoft.com/office/drawing/2014/main" id="{E9657039-F7ED-0F4D-42C3-8A616D59BAF7}"/>
                  </a:ext>
                </a:extLst>
              </p:cNvPr>
              <p:cNvSpPr>
                <a:spLocks noGrp="1" noRot="1" noChangeAspect="1" noMove="1" noResize="1" noEditPoints="1" noAdjustHandles="1" noChangeArrowheads="1" noChangeShapeType="1" noTextEdit="1"/>
              </p:cNvSpPr>
              <p:nvPr>
                <p:ph idx="1"/>
              </p:nvPr>
            </p:nvSpPr>
            <p:spPr>
              <a:blipFill>
                <a:blip r:embed="rId3"/>
                <a:stretch>
                  <a:fillRect l="-496" t="-1508"/>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9608283D-E965-49D2-DF82-92F97F50113E}"/>
              </a:ext>
            </a:extLst>
          </p:cNvPr>
          <p:cNvSpPr>
            <a:spLocks noGrp="1"/>
          </p:cNvSpPr>
          <p:nvPr>
            <p:ph type="title"/>
          </p:nvPr>
        </p:nvSpPr>
        <p:spPr/>
        <p:txBody>
          <a:bodyPr/>
          <a:lstStyle/>
          <a:p>
            <a:r>
              <a:rPr lang="en-US" dirty="0"/>
              <a:t>Extending the linear model with random effects</a:t>
            </a:r>
            <a:endParaRPr lang="en-DE" dirty="0"/>
          </a:p>
        </p:txBody>
      </p:sp>
    </p:spTree>
    <p:extLst>
      <p:ext uri="{BB962C8B-B14F-4D97-AF65-F5344CB8AC3E}">
        <p14:creationId xmlns:p14="http://schemas.microsoft.com/office/powerpoint/2010/main" val="140920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13F0F-2F9A-254A-C089-AF54703F653E}"/>
              </a:ext>
            </a:extLst>
          </p:cNvPr>
          <p:cNvSpPr>
            <a:spLocks noGrp="1"/>
          </p:cNvSpPr>
          <p:nvPr>
            <p:ph type="ctrTitle"/>
          </p:nvPr>
        </p:nvSpPr>
        <p:spPr/>
        <p:txBody>
          <a:bodyPr/>
          <a:lstStyle/>
          <a:p>
            <a:r>
              <a:rPr lang="en-US" dirty="0">
                <a:solidFill>
                  <a:schemeClr val="bg1"/>
                </a:solidFill>
              </a:rPr>
              <a:t>Let’s try this in R</a:t>
            </a:r>
            <a:endParaRPr lang="en-DE" dirty="0">
              <a:solidFill>
                <a:schemeClr val="bg1"/>
              </a:solidFill>
            </a:endParaRPr>
          </a:p>
        </p:txBody>
      </p:sp>
    </p:spTree>
    <p:extLst>
      <p:ext uri="{BB962C8B-B14F-4D97-AF65-F5344CB8AC3E}">
        <p14:creationId xmlns:p14="http://schemas.microsoft.com/office/powerpoint/2010/main" val="330779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7BC1401-5C63-04AD-B2AA-D5E23B54567E}"/>
                  </a:ext>
                </a:extLst>
              </p:cNvPr>
              <p:cNvSpPr>
                <a:spLocks noGrp="1"/>
              </p:cNvSpPr>
              <p:nvPr>
                <p:ph idx="1"/>
              </p:nvPr>
            </p:nvSpPr>
            <p:spPr/>
            <p:txBody>
              <a:bodyPr/>
              <a:lstStyle/>
              <a:p>
                <a:r>
                  <a:rPr lang="en-US" dirty="0"/>
                  <a:t>Mixed Models are extensions of the linear model</a:t>
                </a:r>
              </a:p>
              <a:p>
                <a:r>
                  <a:rPr lang="en-US" dirty="0"/>
                  <a:t>By adding a random intercept term, we can tell the model that some variation is not truly random, but can be attributed to the specific differences between people</a:t>
                </a:r>
              </a:p>
              <a:p>
                <a:r>
                  <a:rPr lang="en-US" dirty="0"/>
                  <a:t>This only works if we have multiple observations per person. Otherwise, the model will not be able to tell the specific variation between people (</a:t>
                </a:r>
                <a14:m>
                  <m:oMath xmlns:m="http://schemas.openxmlformats.org/officeDocument/2006/math">
                    <m:sSub>
                      <m:sSubPr>
                        <m:ctrlPr>
                          <a:rPr lang="en-US" sz="20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20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20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from variation that is to other random factors (</a:t>
                </a:r>
                <a14:m>
                  <m:oMath xmlns:m="http://schemas.openxmlformats.org/officeDocument/2006/math">
                    <m:r>
                      <a:rPr lang="en-US" i="1">
                        <a:latin typeface="Cambria Math" panose="02040503050406030204" pitchFamily="18" charset="0"/>
                        <a:ea typeface="Cambria Math" panose="02040503050406030204" pitchFamily="18" charset="0"/>
                        <a:cs typeface="FiraCode Nerd Font" panose="02000009000000000000" pitchFamily="50" charset="0"/>
                      </a:rPr>
                      <m:t>∈</m:t>
                    </m:r>
                    <m:r>
                      <a:rPr lang="en-US" b="0" i="0" smtClean="0">
                        <a:latin typeface="Cambria Math" panose="02040503050406030204" pitchFamily="18" charset="0"/>
                        <a:ea typeface="Cambria Math" panose="02040503050406030204" pitchFamily="18" charset="0"/>
                        <a:cs typeface="FiraCode Nerd Font" panose="02000009000000000000" pitchFamily="50" charset="0"/>
                      </a:rPr>
                      <m:t>).</m:t>
                    </m:r>
                  </m:oMath>
                </a14:m>
                <a:endParaRPr lang="en-US" dirty="0"/>
              </a:p>
              <a:p>
                <a:r>
                  <a:rPr lang="en-US" dirty="0"/>
                  <a:t>If you get a “singular fit” warning, a common reason for this is because the model does either not have enough observations to decompose variation terms or because the variation terms are close to the boundary (e.g. a random intercept close to 0).</a:t>
                </a:r>
              </a:p>
              <a:p>
                <a:r>
                  <a:rPr lang="en-US" dirty="0"/>
                  <a:t>Random intercepts are useful, as they acknowledge that we do not test the entire population of participants but only a subsample. By estimating the variance in the population based on our sample of participants, we can make better predictions of what we would expect for people that we did not include in our sample.</a:t>
                </a:r>
              </a:p>
            </p:txBody>
          </p:sp>
        </mc:Choice>
        <mc:Fallback xmlns="">
          <p:sp>
            <p:nvSpPr>
              <p:cNvPr id="2" name="Content Placeholder 1">
                <a:extLst>
                  <a:ext uri="{FF2B5EF4-FFF2-40B4-BE49-F238E27FC236}">
                    <a16:creationId xmlns:a16="http://schemas.microsoft.com/office/drawing/2014/main" id="{A7BC1401-5C63-04AD-B2AA-D5E23B54567E}"/>
                  </a:ext>
                </a:extLst>
              </p:cNvPr>
              <p:cNvSpPr>
                <a:spLocks noGrp="1" noRot="1" noChangeAspect="1" noMove="1" noResize="1" noEditPoints="1" noAdjustHandles="1" noChangeArrowheads="1" noChangeShapeType="1" noTextEdit="1"/>
              </p:cNvSpPr>
              <p:nvPr>
                <p:ph idx="1"/>
              </p:nvPr>
            </p:nvSpPr>
            <p:spPr>
              <a:blipFill>
                <a:blip r:embed="rId2"/>
                <a:stretch>
                  <a:fillRect l="-496" t="-1044" r="-827"/>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580205FF-8132-A2EE-BA94-BC2E05FF7A0E}"/>
              </a:ext>
            </a:extLst>
          </p:cNvPr>
          <p:cNvSpPr>
            <a:spLocks noGrp="1"/>
          </p:cNvSpPr>
          <p:nvPr>
            <p:ph type="title"/>
          </p:nvPr>
        </p:nvSpPr>
        <p:spPr/>
        <p:txBody>
          <a:bodyPr/>
          <a:lstStyle/>
          <a:p>
            <a:r>
              <a:rPr lang="en-US" dirty="0"/>
              <a:t>Interim Summary	</a:t>
            </a:r>
            <a:endParaRPr lang="en-DE" dirty="0"/>
          </a:p>
        </p:txBody>
      </p:sp>
    </p:spTree>
    <p:extLst>
      <p:ext uri="{BB962C8B-B14F-4D97-AF65-F5344CB8AC3E}">
        <p14:creationId xmlns:p14="http://schemas.microsoft.com/office/powerpoint/2010/main" val="191654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9657039-F7ED-0F4D-42C3-8A616D59BAF7}"/>
                  </a:ext>
                </a:extLst>
              </p:cNvPr>
              <p:cNvSpPr>
                <a:spLocks noGrp="1"/>
              </p:cNvSpPr>
              <p:nvPr>
                <p:ph idx="1"/>
              </p:nvPr>
            </p:nvSpPr>
            <p:spPr/>
            <p:txBody>
              <a:bodyPr/>
              <a:lstStyle/>
              <a:p>
                <a:r>
                  <a:rPr lang="en-US" dirty="0"/>
                  <a:t>So far, we assume that no matter how much a person likes music in general, they will always like rock somewhat more than pop. However, it is likely that this differs among people.</a:t>
                </a:r>
              </a:p>
              <a:p>
                <a:pPr lvl="1"/>
                <a:r>
                  <a:rPr lang="en-US" dirty="0"/>
                  <a:t>There might be people who like music a lot in general (high </a:t>
                </a:r>
                <a14:m>
                  <m:oMath xmlns:m="http://schemas.openxmlformats.org/officeDocument/2006/math">
                    <m:sSub>
                      <m:sSubPr>
                        <m:ctrlPr>
                          <a:rPr lang="en-US" sz="18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8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18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but whether a specific song is pop or rock matters less to them. </a:t>
                </a:r>
              </a:p>
              <a:p>
                <a:pPr lvl="1"/>
                <a:r>
                  <a:rPr lang="en-US" dirty="0"/>
                  <a:t>There might also be people, for whom it matters more than 5 points, i.e. they also might like music on average but that is only because they LOVE rock songs, but strongly dislike pop songs.</a:t>
                </a:r>
              </a:p>
            </p:txBody>
          </p:sp>
        </mc:Choice>
        <mc:Fallback xmlns="">
          <p:sp>
            <p:nvSpPr>
              <p:cNvPr id="2" name="Content Placeholder 1">
                <a:extLst>
                  <a:ext uri="{FF2B5EF4-FFF2-40B4-BE49-F238E27FC236}">
                    <a16:creationId xmlns:a16="http://schemas.microsoft.com/office/drawing/2014/main" id="{E9657039-F7ED-0F4D-42C3-8A616D59BAF7}"/>
                  </a:ext>
                </a:extLst>
              </p:cNvPr>
              <p:cNvSpPr>
                <a:spLocks noGrp="1" noRot="1" noChangeAspect="1" noMove="1" noResize="1" noEditPoints="1" noAdjustHandles="1" noChangeArrowheads="1" noChangeShapeType="1" noTextEdit="1"/>
              </p:cNvSpPr>
              <p:nvPr>
                <p:ph idx="1"/>
              </p:nvPr>
            </p:nvSpPr>
            <p:spPr>
              <a:blipFill>
                <a:blip r:embed="rId2"/>
                <a:stretch>
                  <a:fillRect l="-496" t="-1044" r="-441"/>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9608283D-E965-49D2-DF82-92F97F50113E}"/>
              </a:ext>
            </a:extLst>
          </p:cNvPr>
          <p:cNvSpPr>
            <a:spLocks noGrp="1"/>
          </p:cNvSpPr>
          <p:nvPr>
            <p:ph type="title"/>
          </p:nvPr>
        </p:nvSpPr>
        <p:spPr/>
        <p:txBody>
          <a:bodyPr/>
          <a:lstStyle/>
          <a:p>
            <a:r>
              <a:rPr lang="en-US" dirty="0"/>
              <a:t>Extending the linear model with random effects</a:t>
            </a:r>
            <a:endParaRPr lang="en-DE" dirty="0"/>
          </a:p>
        </p:txBody>
      </p:sp>
    </p:spTree>
    <p:extLst>
      <p:ext uri="{BB962C8B-B14F-4D97-AF65-F5344CB8AC3E}">
        <p14:creationId xmlns:p14="http://schemas.microsoft.com/office/powerpoint/2010/main" val="156458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3F4FF3-83DD-1C47-78A5-FB442638BDB4}"/>
              </a:ext>
            </a:extLst>
          </p:cNvPr>
          <p:cNvSpPr>
            <a:spLocks noGrp="1"/>
          </p:cNvSpPr>
          <p:nvPr>
            <p:ph type="title"/>
          </p:nvPr>
        </p:nvSpPr>
        <p:spPr/>
        <p:txBody>
          <a:bodyPr/>
          <a:lstStyle/>
          <a:p>
            <a:r>
              <a:rPr lang="en-US" dirty="0"/>
              <a:t>Extending the linear model with random effects</a:t>
            </a:r>
            <a:endParaRPr lang="en-D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7A23E65-86BD-82D8-9E4B-2B3F403682B6}"/>
                  </a:ext>
                </a:extLst>
              </p:cNvPr>
              <p:cNvSpPr txBox="1">
                <a:spLocks noGrp="1"/>
              </p:cNvSpPr>
              <p:nvPr>
                <p:ph idx="1"/>
              </p:nvPr>
            </p:nvSpPr>
            <p:spPr>
              <a:xfrm>
                <a:off x="301625" y="922338"/>
                <a:ext cx="11052175" cy="590931"/>
              </a:xfrm>
              <a:prstGeom prst="rect">
                <a:avLst/>
              </a:prstGeom>
              <a:noFill/>
            </p:spPr>
            <p:txBody>
              <a:bodyPr wrap="square" rtlCol="0">
                <a:spAutoFit/>
              </a:bodyPr>
              <a:lstStyle/>
              <a:p>
                <a:pPr marL="3657600" lvl="8"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1</m:t>
                          </m:r>
                        </m:sub>
                      </m:sSub>
                      <m:r>
                        <a:rPr lang="en-US" sz="3600" b="0" i="1" smtClean="0">
                          <a:solidFill>
                            <a:schemeClr val="tx1"/>
                          </a:solidFill>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oMath>
                  </m:oMathPara>
                </a14:m>
                <a:endParaRPr lang="en-DE" sz="3600" dirty="0">
                  <a:latin typeface="FiraCode Nerd Font" panose="02000009000000000000" pitchFamily="50" charset="0"/>
                  <a:ea typeface="FiraCode Nerd Font" panose="02000009000000000000" pitchFamily="50" charset="0"/>
                  <a:cs typeface="FiraCode Nerd Font" panose="02000009000000000000" pitchFamily="50" charset="0"/>
                </a:endParaRPr>
              </a:p>
            </p:txBody>
          </p:sp>
        </mc:Choice>
        <mc:Fallback xmlns="">
          <p:sp>
            <p:nvSpPr>
              <p:cNvPr id="4" name="Content Placeholder 3">
                <a:extLst>
                  <a:ext uri="{FF2B5EF4-FFF2-40B4-BE49-F238E27FC236}">
                    <a16:creationId xmlns:a16="http://schemas.microsoft.com/office/drawing/2014/main" id="{97A23E65-86BD-82D8-9E4B-2B3F403682B6}"/>
                  </a:ext>
                </a:extLst>
              </p:cNvPr>
              <p:cNvSpPr txBox="1">
                <a:spLocks noGrp="1" noRot="1" noChangeAspect="1" noMove="1" noResize="1" noEditPoints="1" noAdjustHandles="1" noChangeArrowheads="1" noChangeShapeType="1" noTextEdit="1"/>
              </p:cNvSpPr>
              <p:nvPr>
                <p:ph idx="1"/>
              </p:nvPr>
            </p:nvSpPr>
            <p:spPr>
              <a:xfrm>
                <a:off x="301625" y="922338"/>
                <a:ext cx="11052175" cy="590931"/>
              </a:xfrm>
              <a:prstGeom prst="rect">
                <a:avLst/>
              </a:prstGeom>
              <a:blipFill>
                <a:blip r:embed="rId3"/>
                <a:stretch>
                  <a:fillRect/>
                </a:stretch>
              </a:blipFill>
            </p:spPr>
            <p:txBody>
              <a:bodyPr/>
              <a:lstStyle/>
              <a:p>
                <a:r>
                  <a:rPr lang="en-DE">
                    <a:noFill/>
                  </a:rPr>
                  <a:t> </a:t>
                </a:r>
              </a:p>
            </p:txBody>
          </p:sp>
        </mc:Fallback>
      </mc:AlternateContent>
      <p:cxnSp>
        <p:nvCxnSpPr>
          <p:cNvPr id="8" name="Straight Arrow Connector 7">
            <a:extLst>
              <a:ext uri="{FF2B5EF4-FFF2-40B4-BE49-F238E27FC236}">
                <a16:creationId xmlns:a16="http://schemas.microsoft.com/office/drawing/2014/main" id="{83A2AFA9-050B-D991-93C7-5A6F2CC6C2BF}"/>
              </a:ext>
            </a:extLst>
          </p:cNvPr>
          <p:cNvCxnSpPr>
            <a:cxnSpLocks/>
          </p:cNvCxnSpPr>
          <p:nvPr/>
        </p:nvCxnSpPr>
        <p:spPr>
          <a:xfrm flipV="1">
            <a:off x="2101174" y="1521541"/>
            <a:ext cx="1848255"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9258483-A52F-3F49-F306-6DF847836347}"/>
              </a:ext>
            </a:extLst>
          </p:cNvPr>
          <p:cNvCxnSpPr>
            <a:cxnSpLocks/>
          </p:cNvCxnSpPr>
          <p:nvPr/>
        </p:nvCxnSpPr>
        <p:spPr>
          <a:xfrm flipV="1">
            <a:off x="4134255" y="1521541"/>
            <a:ext cx="1070043" cy="1056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C1F418D-4143-E63A-1661-32B87BFC7D3E}"/>
              </a:ext>
            </a:extLst>
          </p:cNvPr>
          <p:cNvCxnSpPr>
            <a:cxnSpLocks/>
          </p:cNvCxnSpPr>
          <p:nvPr/>
        </p:nvCxnSpPr>
        <p:spPr>
          <a:xfrm flipV="1">
            <a:off x="7334655" y="1577055"/>
            <a:ext cx="130447" cy="1000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B17296D-47A4-7541-359A-F82655A2BE6F}"/>
              </a:ext>
            </a:extLst>
          </p:cNvPr>
          <p:cNvCxnSpPr>
            <a:cxnSpLocks/>
          </p:cNvCxnSpPr>
          <p:nvPr/>
        </p:nvCxnSpPr>
        <p:spPr>
          <a:xfrm flipH="1" flipV="1">
            <a:off x="10268262" y="1513269"/>
            <a:ext cx="557026" cy="1227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1A1A7A-663B-8EAA-982F-8EC7E6A001B9}"/>
              </a:ext>
            </a:extLst>
          </p:cNvPr>
          <p:cNvSpPr txBox="1"/>
          <p:nvPr/>
        </p:nvSpPr>
        <p:spPr>
          <a:xfrm>
            <a:off x="783980" y="2577830"/>
            <a:ext cx="1848254" cy="646331"/>
          </a:xfrm>
          <a:prstGeom prst="rect">
            <a:avLst/>
          </a:prstGeom>
          <a:noFill/>
        </p:spPr>
        <p:txBody>
          <a:bodyPr wrap="square" rtlCol="0">
            <a:spAutoFit/>
          </a:bodyPr>
          <a:lstStyle/>
          <a:p>
            <a:r>
              <a:rPr lang="en-US" dirty="0"/>
              <a:t>Music ratings </a:t>
            </a:r>
          </a:p>
          <a:p>
            <a:r>
              <a:rPr lang="en-US" dirty="0"/>
              <a:t>(0-100)</a:t>
            </a:r>
            <a:endParaRPr lang="en-DE" dirty="0"/>
          </a:p>
        </p:txBody>
      </p:sp>
      <p:sp>
        <p:nvSpPr>
          <p:cNvPr id="21" name="TextBox 20">
            <a:extLst>
              <a:ext uri="{FF2B5EF4-FFF2-40B4-BE49-F238E27FC236}">
                <a16:creationId xmlns:a16="http://schemas.microsoft.com/office/drawing/2014/main" id="{1AFA6A35-A17B-B2BD-3FEA-08E0D708AB38}"/>
              </a:ext>
            </a:extLst>
          </p:cNvPr>
          <p:cNvSpPr txBox="1"/>
          <p:nvPr/>
        </p:nvSpPr>
        <p:spPr>
          <a:xfrm>
            <a:off x="3200535" y="2613426"/>
            <a:ext cx="2483372" cy="369332"/>
          </a:xfrm>
          <a:prstGeom prst="rect">
            <a:avLst/>
          </a:prstGeom>
          <a:noFill/>
        </p:spPr>
        <p:txBody>
          <a:bodyPr wrap="none" rtlCol="0">
            <a:spAutoFit/>
          </a:bodyPr>
          <a:lstStyle/>
          <a:p>
            <a:r>
              <a:rPr lang="en-US" dirty="0"/>
              <a:t>Population music liking</a:t>
            </a:r>
            <a:endParaRPr lang="en-DE" dirty="0"/>
          </a:p>
        </p:txBody>
      </p:sp>
      <p:sp>
        <p:nvSpPr>
          <p:cNvPr id="22" name="TextBox 21">
            <a:extLst>
              <a:ext uri="{FF2B5EF4-FFF2-40B4-BE49-F238E27FC236}">
                <a16:creationId xmlns:a16="http://schemas.microsoft.com/office/drawing/2014/main" id="{BD901050-72B6-2D1E-0C5D-A1ADCD854C77}"/>
              </a:ext>
            </a:extLst>
          </p:cNvPr>
          <p:cNvSpPr txBox="1"/>
          <p:nvPr/>
        </p:nvSpPr>
        <p:spPr>
          <a:xfrm>
            <a:off x="6417769" y="2598148"/>
            <a:ext cx="2356580" cy="646331"/>
          </a:xfrm>
          <a:prstGeom prst="rect">
            <a:avLst/>
          </a:prstGeom>
          <a:noFill/>
        </p:spPr>
        <p:txBody>
          <a:bodyPr wrap="square" rtlCol="0">
            <a:spAutoFit/>
          </a:bodyPr>
          <a:lstStyle/>
          <a:p>
            <a:r>
              <a:rPr lang="en-US" dirty="0"/>
              <a:t>Population genre effect</a:t>
            </a:r>
          </a:p>
        </p:txBody>
      </p:sp>
      <p:sp>
        <p:nvSpPr>
          <p:cNvPr id="23" name="TextBox 22">
            <a:extLst>
              <a:ext uri="{FF2B5EF4-FFF2-40B4-BE49-F238E27FC236}">
                <a16:creationId xmlns:a16="http://schemas.microsoft.com/office/drawing/2014/main" id="{22FD14A5-C69E-AE36-62BB-AF06AFE5B71D}"/>
              </a:ext>
            </a:extLst>
          </p:cNvPr>
          <p:cNvSpPr txBox="1"/>
          <p:nvPr/>
        </p:nvSpPr>
        <p:spPr>
          <a:xfrm>
            <a:off x="9967656" y="2818011"/>
            <a:ext cx="1715264" cy="923330"/>
          </a:xfrm>
          <a:prstGeom prst="rect">
            <a:avLst/>
          </a:prstGeom>
          <a:noFill/>
        </p:spPr>
        <p:txBody>
          <a:bodyPr wrap="square" rtlCol="0">
            <a:spAutoFit/>
          </a:bodyPr>
          <a:lstStyle/>
          <a:p>
            <a:r>
              <a:rPr lang="en-US" dirty="0"/>
              <a:t>Unexplained Variance / Prediction Error</a:t>
            </a:r>
            <a:endParaRPr lang="en-DE" dirty="0"/>
          </a:p>
        </p:txBody>
      </p:sp>
      <p:cxnSp>
        <p:nvCxnSpPr>
          <p:cNvPr id="5" name="Straight Arrow Connector 4">
            <a:extLst>
              <a:ext uri="{FF2B5EF4-FFF2-40B4-BE49-F238E27FC236}">
                <a16:creationId xmlns:a16="http://schemas.microsoft.com/office/drawing/2014/main" id="{5C4109C3-DF43-DB3D-0BCF-F5BA215DB279}"/>
              </a:ext>
            </a:extLst>
          </p:cNvPr>
          <p:cNvCxnSpPr>
            <a:cxnSpLocks/>
          </p:cNvCxnSpPr>
          <p:nvPr/>
        </p:nvCxnSpPr>
        <p:spPr>
          <a:xfrm flipV="1">
            <a:off x="5262674" y="1577055"/>
            <a:ext cx="1027857" cy="2635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8728441-821F-780F-3EC1-4F197412228A}"/>
              </a:ext>
            </a:extLst>
          </p:cNvPr>
          <p:cNvSpPr txBox="1"/>
          <p:nvPr/>
        </p:nvSpPr>
        <p:spPr>
          <a:xfrm>
            <a:off x="4088905" y="4282029"/>
            <a:ext cx="4798108" cy="646331"/>
          </a:xfrm>
          <a:prstGeom prst="rect">
            <a:avLst/>
          </a:prstGeom>
          <a:noFill/>
        </p:spPr>
        <p:txBody>
          <a:bodyPr wrap="none" rtlCol="0">
            <a:spAutoFit/>
          </a:bodyPr>
          <a:lstStyle/>
          <a:p>
            <a:r>
              <a:rPr lang="en-US" dirty="0"/>
              <a:t>Participant-specific adjustment to music liking</a:t>
            </a:r>
          </a:p>
          <a:p>
            <a:r>
              <a:rPr lang="en-US" b="1" dirty="0"/>
              <a:t>Random Intercept</a:t>
            </a:r>
            <a:endParaRPr lang="en-DE" dirty="0"/>
          </a:p>
        </p:txBody>
      </p:sp>
      <p:cxnSp>
        <p:nvCxnSpPr>
          <p:cNvPr id="2" name="Straight Arrow Connector 1">
            <a:extLst>
              <a:ext uri="{FF2B5EF4-FFF2-40B4-BE49-F238E27FC236}">
                <a16:creationId xmlns:a16="http://schemas.microsoft.com/office/drawing/2014/main" id="{C1E5BB01-3681-D4CD-6A64-EC56AB819F0D}"/>
              </a:ext>
            </a:extLst>
          </p:cNvPr>
          <p:cNvCxnSpPr>
            <a:cxnSpLocks/>
          </p:cNvCxnSpPr>
          <p:nvPr/>
        </p:nvCxnSpPr>
        <p:spPr>
          <a:xfrm flipH="1" flipV="1">
            <a:off x="8453348" y="1577055"/>
            <a:ext cx="1106419" cy="3422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F4471A7-B451-1546-279D-7B716F5A6CD6}"/>
              </a:ext>
            </a:extLst>
          </p:cNvPr>
          <p:cNvSpPr txBox="1"/>
          <p:nvPr/>
        </p:nvSpPr>
        <p:spPr>
          <a:xfrm>
            <a:off x="6290531" y="5077679"/>
            <a:ext cx="4529096" cy="1200329"/>
          </a:xfrm>
          <a:prstGeom prst="rect">
            <a:avLst/>
          </a:prstGeom>
          <a:noFill/>
        </p:spPr>
        <p:txBody>
          <a:bodyPr wrap="square" rtlCol="0">
            <a:spAutoFit/>
          </a:bodyPr>
          <a:lstStyle/>
          <a:p>
            <a:r>
              <a:rPr lang="en-US" dirty="0"/>
              <a:t>Participant specific adjustment to genre effect (how much a specific participant prefers rock over pop music)</a:t>
            </a:r>
          </a:p>
          <a:p>
            <a:r>
              <a:rPr lang="en-US" b="1" dirty="0"/>
              <a:t>Random slope for participants over genre</a:t>
            </a:r>
            <a:endParaRPr lang="en-DE" dirty="0"/>
          </a:p>
        </p:txBody>
      </p:sp>
    </p:spTree>
    <p:extLst>
      <p:ext uri="{BB962C8B-B14F-4D97-AF65-F5344CB8AC3E}">
        <p14:creationId xmlns:p14="http://schemas.microsoft.com/office/powerpoint/2010/main" val="55912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13F0F-2F9A-254A-C089-AF54703F653E}"/>
              </a:ext>
            </a:extLst>
          </p:cNvPr>
          <p:cNvSpPr>
            <a:spLocks noGrp="1"/>
          </p:cNvSpPr>
          <p:nvPr>
            <p:ph type="ctrTitle"/>
          </p:nvPr>
        </p:nvSpPr>
        <p:spPr/>
        <p:txBody>
          <a:bodyPr/>
          <a:lstStyle/>
          <a:p>
            <a:r>
              <a:rPr lang="en-US" dirty="0">
                <a:solidFill>
                  <a:schemeClr val="bg1"/>
                </a:solidFill>
              </a:rPr>
              <a:t>Let’s try this in R</a:t>
            </a:r>
            <a:endParaRPr lang="en-DE" dirty="0">
              <a:solidFill>
                <a:schemeClr val="bg1"/>
              </a:solidFill>
            </a:endParaRPr>
          </a:p>
        </p:txBody>
      </p:sp>
    </p:spTree>
    <p:extLst>
      <p:ext uri="{BB962C8B-B14F-4D97-AF65-F5344CB8AC3E}">
        <p14:creationId xmlns:p14="http://schemas.microsoft.com/office/powerpoint/2010/main" val="91069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C1401-5C63-04AD-B2AA-D5E23B54567E}"/>
              </a:ext>
            </a:extLst>
          </p:cNvPr>
          <p:cNvSpPr>
            <a:spLocks noGrp="1"/>
          </p:cNvSpPr>
          <p:nvPr>
            <p:ph idx="1"/>
          </p:nvPr>
        </p:nvSpPr>
        <p:spPr/>
        <p:txBody>
          <a:bodyPr/>
          <a:lstStyle/>
          <a:p>
            <a:r>
              <a:rPr lang="en-US" dirty="0"/>
              <a:t>By adding random slopes to a model, we can account for our treatment / or experimental conditions, affecting different people differently. </a:t>
            </a:r>
          </a:p>
          <a:p>
            <a:r>
              <a:rPr lang="en-US" dirty="0"/>
              <a:t>This only works if we have multiple observations </a:t>
            </a:r>
            <a:r>
              <a:rPr lang="en-US" i="1" dirty="0"/>
              <a:t>per participant per condition. </a:t>
            </a:r>
            <a:r>
              <a:rPr lang="en-US" dirty="0"/>
              <a:t>If this is the case, it is always advisable to at least try and add this random effect to the model, as otherwise we might increase the risk of false positive conclusions (Type I errors) while also potentially sacrificing statistical power of our test.</a:t>
            </a:r>
          </a:p>
          <a:p>
            <a:pPr lvl="1"/>
            <a:r>
              <a:rPr lang="en-US" dirty="0"/>
              <a:t>For more information see </a:t>
            </a:r>
            <a:r>
              <a:rPr lang="en-US" dirty="0">
                <a:hlinkClick r:id="rId2"/>
              </a:rPr>
              <a:t>this paper </a:t>
            </a:r>
            <a:r>
              <a:rPr lang="en-US" dirty="0"/>
              <a:t>and these </a:t>
            </a:r>
            <a:r>
              <a:rPr lang="en-US" dirty="0">
                <a:hlinkClick r:id="rId3"/>
              </a:rPr>
              <a:t>standard operating procedures </a:t>
            </a:r>
            <a:r>
              <a:rPr lang="en-US" dirty="0"/>
              <a:t>on fitting mixed models</a:t>
            </a:r>
          </a:p>
        </p:txBody>
      </p:sp>
      <p:sp>
        <p:nvSpPr>
          <p:cNvPr id="3" name="Title 2">
            <a:extLst>
              <a:ext uri="{FF2B5EF4-FFF2-40B4-BE49-F238E27FC236}">
                <a16:creationId xmlns:a16="http://schemas.microsoft.com/office/drawing/2014/main" id="{580205FF-8132-A2EE-BA94-BC2E05FF7A0E}"/>
              </a:ext>
            </a:extLst>
          </p:cNvPr>
          <p:cNvSpPr>
            <a:spLocks noGrp="1"/>
          </p:cNvSpPr>
          <p:nvPr>
            <p:ph type="title"/>
          </p:nvPr>
        </p:nvSpPr>
        <p:spPr/>
        <p:txBody>
          <a:bodyPr/>
          <a:lstStyle/>
          <a:p>
            <a:r>
              <a:rPr lang="en-US" dirty="0"/>
              <a:t>Interim Summary	</a:t>
            </a:r>
            <a:endParaRPr lang="en-DE" dirty="0"/>
          </a:p>
        </p:txBody>
      </p:sp>
    </p:spTree>
    <p:extLst>
      <p:ext uri="{BB962C8B-B14F-4D97-AF65-F5344CB8AC3E}">
        <p14:creationId xmlns:p14="http://schemas.microsoft.com/office/powerpoint/2010/main" val="195170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657039-F7ED-0F4D-42C3-8A616D59BAF7}"/>
              </a:ext>
            </a:extLst>
          </p:cNvPr>
          <p:cNvSpPr>
            <a:spLocks noGrp="1"/>
          </p:cNvSpPr>
          <p:nvPr>
            <p:ph idx="1"/>
          </p:nvPr>
        </p:nvSpPr>
        <p:spPr/>
        <p:txBody>
          <a:bodyPr/>
          <a:lstStyle/>
          <a:p>
            <a:r>
              <a:rPr lang="en-US" dirty="0"/>
              <a:t>So far, we assume that each song is equally likely to be liked or disliked. However, it is more likely that:</a:t>
            </a:r>
          </a:p>
          <a:p>
            <a:pPr lvl="1"/>
            <a:r>
              <a:rPr lang="en-US" dirty="0"/>
              <a:t>Some songs will be universally liked more (the “hits” in each genre) while some songs will be liked less.</a:t>
            </a:r>
          </a:p>
          <a:p>
            <a:pPr lvl="1"/>
            <a:r>
              <a:rPr lang="en-US" dirty="0">
                <a:sym typeface="Wingdings" panose="05000000000000000000" pitchFamily="2" charset="2"/>
              </a:rPr>
              <a:t> we can add these assumptions as random effects to the model, too.</a:t>
            </a:r>
            <a:endParaRPr lang="en-US" dirty="0"/>
          </a:p>
        </p:txBody>
      </p:sp>
      <p:sp>
        <p:nvSpPr>
          <p:cNvPr id="3" name="Title 2">
            <a:extLst>
              <a:ext uri="{FF2B5EF4-FFF2-40B4-BE49-F238E27FC236}">
                <a16:creationId xmlns:a16="http://schemas.microsoft.com/office/drawing/2014/main" id="{9608283D-E965-49D2-DF82-92F97F50113E}"/>
              </a:ext>
            </a:extLst>
          </p:cNvPr>
          <p:cNvSpPr>
            <a:spLocks noGrp="1"/>
          </p:cNvSpPr>
          <p:nvPr>
            <p:ph type="title"/>
          </p:nvPr>
        </p:nvSpPr>
        <p:spPr/>
        <p:txBody>
          <a:bodyPr/>
          <a:lstStyle/>
          <a:p>
            <a:r>
              <a:rPr lang="en-US" dirty="0"/>
              <a:t>Extending the linear model with random effects</a:t>
            </a:r>
            <a:endParaRPr lang="en-DE" dirty="0"/>
          </a:p>
        </p:txBody>
      </p:sp>
    </p:spTree>
    <p:extLst>
      <p:ext uri="{BB962C8B-B14F-4D97-AF65-F5344CB8AC3E}">
        <p14:creationId xmlns:p14="http://schemas.microsoft.com/office/powerpoint/2010/main" val="353981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BFD4C7-41B4-B619-5A81-5C089EED4D74}"/>
              </a:ext>
            </a:extLst>
          </p:cNvPr>
          <p:cNvSpPr>
            <a:spLocks noGrp="1"/>
          </p:cNvSpPr>
          <p:nvPr>
            <p:ph idx="1"/>
          </p:nvPr>
        </p:nvSpPr>
        <p:spPr/>
        <p:txBody>
          <a:bodyPr>
            <a:normAutofit lnSpcReduction="10000"/>
          </a:bodyPr>
          <a:lstStyle/>
          <a:p>
            <a:r>
              <a:rPr lang="en-US" dirty="0"/>
              <a:t>First, I know the slides contain a lot of text – this is mainly so you can look at them later and still understand them without me talking through them. You don’t have to read everything as I am also going to explain it.</a:t>
            </a:r>
          </a:p>
          <a:p>
            <a:endParaRPr lang="en-US" dirty="0"/>
          </a:p>
          <a:p>
            <a:r>
              <a:rPr lang="en-US" dirty="0"/>
              <a:t>Full explanation of power simulation for mixed models beyond the scope of this talk</a:t>
            </a:r>
          </a:p>
          <a:p>
            <a:pPr lvl="1"/>
            <a:r>
              <a:rPr lang="en-US" sz="1800" b="0" strike="noStrike" spc="-1" dirty="0">
                <a:solidFill>
                  <a:srgbClr val="000000"/>
                </a:solidFill>
                <a:latin typeface="Calibri"/>
              </a:rPr>
              <a:t>I wrote a rather long </a:t>
            </a:r>
            <a:r>
              <a:rPr lang="en-US" sz="1800" b="0" u="sng" strike="noStrike" spc="-1" dirty="0">
                <a:solidFill>
                  <a:srgbClr val="0563C1"/>
                </a:solidFill>
                <a:uFillTx/>
                <a:latin typeface="Calibri"/>
                <a:hlinkClick r:id="rId2"/>
              </a:rPr>
              <a:t>4-part tutorial </a:t>
            </a:r>
            <a:r>
              <a:rPr lang="en-US" sz="1800" b="0" strike="noStrike" spc="-1" dirty="0">
                <a:solidFill>
                  <a:srgbClr val="000000"/>
                </a:solidFill>
                <a:latin typeface="Calibri"/>
              </a:rPr>
              <a:t>on power simulation, that contains the examples from his talk + many other details, so if you enjoy today’s talk, consider having a look</a:t>
            </a:r>
          </a:p>
          <a:p>
            <a:pPr lvl="1"/>
            <a:r>
              <a:rPr lang="en-US" b="0" strike="noStrike" spc="-1" dirty="0">
                <a:solidFill>
                  <a:srgbClr val="000000"/>
                </a:solidFill>
                <a:latin typeface="Calibri"/>
              </a:rPr>
              <a:t>The focus of the tutorials is understanding simulation bottom-up, with using as little R packages as possible. IMO this gives a deeper understanding than using packages / functions on a high level of abstraction. That said, if your focus is on running power simulation with as little effort as possible, have a look at </a:t>
            </a:r>
            <a:r>
              <a:rPr lang="en-US" b="0" strike="noStrike" spc="-1" dirty="0">
                <a:solidFill>
                  <a:srgbClr val="000000"/>
                </a:solidFill>
                <a:latin typeface="Calibri"/>
                <a:hlinkClick r:id="rId3"/>
              </a:rPr>
              <a:t>faux</a:t>
            </a:r>
            <a:r>
              <a:rPr lang="en-US" b="0" strike="noStrike" spc="-1" dirty="0">
                <a:solidFill>
                  <a:srgbClr val="000000"/>
                </a:solidFill>
                <a:latin typeface="Calibri"/>
              </a:rPr>
              <a:t> or </a:t>
            </a:r>
            <a:r>
              <a:rPr lang="en-US" sz="1800" b="0" u="sng" strike="noStrike" spc="-1" dirty="0" err="1">
                <a:solidFill>
                  <a:srgbClr val="0563C1"/>
                </a:solidFill>
                <a:uFillTx/>
                <a:latin typeface="Calibri"/>
                <a:hlinkClick r:id="rId4"/>
              </a:rPr>
              <a:t>simR</a:t>
            </a:r>
            <a:r>
              <a:rPr lang="en-US" spc="-1" dirty="0">
                <a:solidFill>
                  <a:srgbClr val="000000"/>
                </a:solidFill>
                <a:uFillTx/>
                <a:latin typeface="Calibri"/>
              </a:rPr>
              <a:t> instead - </a:t>
            </a:r>
            <a:r>
              <a:rPr lang="en-US" spc="-1" dirty="0">
                <a:solidFill>
                  <a:srgbClr val="000000"/>
                </a:solidFill>
                <a:latin typeface="Calibri"/>
              </a:rPr>
              <a:t>both are great and easier to use than simulating from scratch.</a:t>
            </a:r>
          </a:p>
          <a:p>
            <a:pPr lvl="1"/>
            <a:endParaRPr lang="en-US" b="0" strike="noStrike" spc="-1" dirty="0">
              <a:solidFill>
                <a:srgbClr val="000000"/>
              </a:solidFill>
              <a:latin typeface="Calibri"/>
            </a:endParaRPr>
          </a:p>
          <a:p>
            <a:r>
              <a:rPr lang="en-US" spc="-1" dirty="0">
                <a:solidFill>
                  <a:srgbClr val="000000"/>
                </a:solidFill>
                <a:latin typeface="Calibri"/>
              </a:rPr>
              <a:t>Today’s talk: How can simulations in R help us to understand mixed-effects models? </a:t>
            </a:r>
          </a:p>
          <a:p>
            <a:pPr lvl="1"/>
            <a:r>
              <a:rPr lang="en-US" spc="-1" dirty="0">
                <a:solidFill>
                  <a:srgbClr val="000000"/>
                </a:solidFill>
                <a:latin typeface="Calibri"/>
              </a:rPr>
              <a:t>Why are simulations a useful tool</a:t>
            </a:r>
          </a:p>
          <a:p>
            <a:pPr lvl="1"/>
            <a:r>
              <a:rPr lang="en-US" b="0" strike="noStrike" spc="-1" dirty="0">
                <a:solidFill>
                  <a:srgbClr val="000000"/>
                </a:solidFill>
                <a:latin typeface="Calibri"/>
              </a:rPr>
              <a:t>How </a:t>
            </a:r>
            <a:r>
              <a:rPr lang="en-US" spc="-1" dirty="0">
                <a:solidFill>
                  <a:srgbClr val="000000"/>
                </a:solidFill>
                <a:latin typeface="Calibri"/>
              </a:rPr>
              <a:t>to simulate mixed models from scratch</a:t>
            </a:r>
            <a:endParaRPr lang="en-US" b="0" strike="noStrike" spc="-1" dirty="0">
              <a:solidFill>
                <a:srgbClr val="000000"/>
              </a:solidFill>
              <a:latin typeface="Calibri"/>
            </a:endParaRPr>
          </a:p>
          <a:p>
            <a:pPr lvl="1"/>
            <a:r>
              <a:rPr lang="en-US" spc="-1" dirty="0">
                <a:solidFill>
                  <a:srgbClr val="000000"/>
                </a:solidFill>
                <a:latin typeface="Calibri"/>
              </a:rPr>
              <a:t>Understanding convergence warnings through simulations</a:t>
            </a:r>
          </a:p>
          <a:p>
            <a:pPr lvl="1"/>
            <a:r>
              <a:rPr lang="en-US" spc="-1" dirty="0">
                <a:solidFill>
                  <a:srgbClr val="000000"/>
                </a:solidFill>
                <a:latin typeface="Calibri"/>
              </a:rPr>
              <a:t>If we have time: simulating random correlations, simulating binomial responses, residual variance decomposition, simulating level-2 nested data.</a:t>
            </a:r>
          </a:p>
        </p:txBody>
      </p:sp>
      <p:sp>
        <p:nvSpPr>
          <p:cNvPr id="3" name="Title 2">
            <a:extLst>
              <a:ext uri="{FF2B5EF4-FFF2-40B4-BE49-F238E27FC236}">
                <a16:creationId xmlns:a16="http://schemas.microsoft.com/office/drawing/2014/main" id="{C6755846-023B-0ED0-1DDA-B5AF39B47FE2}"/>
              </a:ext>
            </a:extLst>
          </p:cNvPr>
          <p:cNvSpPr>
            <a:spLocks noGrp="1"/>
          </p:cNvSpPr>
          <p:nvPr>
            <p:ph type="title"/>
          </p:nvPr>
        </p:nvSpPr>
        <p:spPr/>
        <p:txBody>
          <a:bodyPr/>
          <a:lstStyle/>
          <a:p>
            <a:r>
              <a:rPr lang="en-US" dirty="0"/>
              <a:t>A few words before we start</a:t>
            </a:r>
            <a:endParaRPr lang="en-DE" dirty="0"/>
          </a:p>
        </p:txBody>
      </p:sp>
    </p:spTree>
    <p:extLst>
      <p:ext uri="{BB962C8B-B14F-4D97-AF65-F5344CB8AC3E}">
        <p14:creationId xmlns:p14="http://schemas.microsoft.com/office/powerpoint/2010/main" val="303305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3F4FF3-83DD-1C47-78A5-FB442638BDB4}"/>
              </a:ext>
            </a:extLst>
          </p:cNvPr>
          <p:cNvSpPr>
            <a:spLocks noGrp="1"/>
          </p:cNvSpPr>
          <p:nvPr>
            <p:ph type="title"/>
          </p:nvPr>
        </p:nvSpPr>
        <p:spPr/>
        <p:txBody>
          <a:bodyPr/>
          <a:lstStyle/>
          <a:p>
            <a:r>
              <a:rPr lang="en-US" dirty="0"/>
              <a:t>Extending the linear model with random effects</a:t>
            </a:r>
            <a:endParaRPr lang="en-D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7A23E65-86BD-82D8-9E4B-2B3F403682B6}"/>
                  </a:ext>
                </a:extLst>
              </p:cNvPr>
              <p:cNvSpPr txBox="1">
                <a:spLocks noGrp="1"/>
              </p:cNvSpPr>
              <p:nvPr>
                <p:ph idx="1"/>
              </p:nvPr>
            </p:nvSpPr>
            <p:spPr>
              <a:xfrm>
                <a:off x="-1964909" y="914467"/>
                <a:ext cx="12619301" cy="590931"/>
              </a:xfrm>
              <a:prstGeom prst="rect">
                <a:avLst/>
              </a:prstGeom>
              <a:noFill/>
            </p:spPr>
            <p:txBody>
              <a:bodyPr wrap="square" rtlCol="0">
                <a:spAutoFit/>
              </a:bodyPr>
              <a:lstStyle/>
              <a:p>
                <a:pPr marL="3657600" lvl="8" indent="0">
                  <a:buNone/>
                </a:pPr>
                <a14:m>
                  <m:oMathPara xmlns:m="http://schemas.openxmlformats.org/officeDocument/2006/math">
                    <m:oMathParaPr>
                      <m:jc m:val="right"/>
                    </m:oMathParaPr>
                    <m:oMath xmlns:m="http://schemas.openxmlformats.org/officeDocument/2006/math">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𝑤</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sz="3600" b="0" i="1" smtClean="0">
                          <a:solidFill>
                            <a:schemeClr val="tx1"/>
                          </a:solidFill>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sz="3600"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3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1</m:t>
                          </m:r>
                        </m:sub>
                      </m:sSub>
                      <m:r>
                        <a:rPr lang="en-US" sz="3600" b="0" i="1" smtClean="0">
                          <a:solidFill>
                            <a:schemeClr val="tx1"/>
                          </a:solidFill>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sz="3600" b="0" i="1" smtClean="0">
                          <a:latin typeface="Cambria Math" panose="02040503050406030204" pitchFamily="18" charset="0"/>
                          <a:ea typeface="FiraCode Nerd Font" panose="02000009000000000000" pitchFamily="50" charset="0"/>
                          <a:cs typeface="FiraCode Nerd Font" panose="02000009000000000000" pitchFamily="50" charset="0"/>
                        </a:rPr>
                        <m:t>+∈</m:t>
                      </m:r>
                    </m:oMath>
                  </m:oMathPara>
                </a14:m>
                <a:endParaRPr lang="en-DE" sz="3600" dirty="0">
                  <a:latin typeface="FiraCode Nerd Font" panose="02000009000000000000" pitchFamily="50" charset="0"/>
                  <a:ea typeface="FiraCode Nerd Font" panose="02000009000000000000" pitchFamily="50" charset="0"/>
                  <a:cs typeface="FiraCode Nerd Font" panose="02000009000000000000" pitchFamily="50" charset="0"/>
                </a:endParaRPr>
              </a:p>
            </p:txBody>
          </p:sp>
        </mc:Choice>
        <mc:Fallback xmlns="">
          <p:sp>
            <p:nvSpPr>
              <p:cNvPr id="4" name="Content Placeholder 3">
                <a:extLst>
                  <a:ext uri="{FF2B5EF4-FFF2-40B4-BE49-F238E27FC236}">
                    <a16:creationId xmlns:a16="http://schemas.microsoft.com/office/drawing/2014/main" id="{97A23E65-86BD-82D8-9E4B-2B3F403682B6}"/>
                  </a:ext>
                </a:extLst>
              </p:cNvPr>
              <p:cNvSpPr txBox="1">
                <a:spLocks noGrp="1" noRot="1" noChangeAspect="1" noMove="1" noResize="1" noEditPoints="1" noAdjustHandles="1" noChangeArrowheads="1" noChangeShapeType="1" noTextEdit="1"/>
              </p:cNvSpPr>
              <p:nvPr>
                <p:ph idx="1"/>
              </p:nvPr>
            </p:nvSpPr>
            <p:spPr>
              <a:xfrm>
                <a:off x="-1964909" y="914467"/>
                <a:ext cx="12619301" cy="590931"/>
              </a:xfrm>
              <a:prstGeom prst="rect">
                <a:avLst/>
              </a:prstGeom>
              <a:blipFill>
                <a:blip r:embed="rId3"/>
                <a:stretch>
                  <a:fillRect/>
                </a:stretch>
              </a:blipFill>
            </p:spPr>
            <p:txBody>
              <a:bodyPr/>
              <a:lstStyle/>
              <a:p>
                <a:r>
                  <a:rPr lang="en-DE">
                    <a:noFill/>
                  </a:rPr>
                  <a:t> </a:t>
                </a:r>
              </a:p>
            </p:txBody>
          </p:sp>
        </mc:Fallback>
      </mc:AlternateContent>
      <p:cxnSp>
        <p:nvCxnSpPr>
          <p:cNvPr id="8" name="Straight Arrow Connector 7">
            <a:extLst>
              <a:ext uri="{FF2B5EF4-FFF2-40B4-BE49-F238E27FC236}">
                <a16:creationId xmlns:a16="http://schemas.microsoft.com/office/drawing/2014/main" id="{83A2AFA9-050B-D991-93C7-5A6F2CC6C2BF}"/>
              </a:ext>
            </a:extLst>
          </p:cNvPr>
          <p:cNvCxnSpPr>
            <a:cxnSpLocks/>
          </p:cNvCxnSpPr>
          <p:nvPr/>
        </p:nvCxnSpPr>
        <p:spPr>
          <a:xfrm flipV="1">
            <a:off x="362181" y="1445079"/>
            <a:ext cx="1427602" cy="1116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9258483-A52F-3F49-F306-6DF847836347}"/>
              </a:ext>
            </a:extLst>
          </p:cNvPr>
          <p:cNvCxnSpPr>
            <a:cxnSpLocks/>
          </p:cNvCxnSpPr>
          <p:nvPr/>
        </p:nvCxnSpPr>
        <p:spPr>
          <a:xfrm flipV="1">
            <a:off x="2395262" y="1560912"/>
            <a:ext cx="445909" cy="1000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C1F418D-4143-E63A-1661-32B87BFC7D3E}"/>
              </a:ext>
            </a:extLst>
          </p:cNvPr>
          <p:cNvCxnSpPr>
            <a:cxnSpLocks/>
          </p:cNvCxnSpPr>
          <p:nvPr/>
        </p:nvCxnSpPr>
        <p:spPr>
          <a:xfrm flipV="1">
            <a:off x="5902779" y="1585328"/>
            <a:ext cx="242236" cy="9384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B17296D-47A4-7541-359A-F82655A2BE6F}"/>
              </a:ext>
            </a:extLst>
          </p:cNvPr>
          <p:cNvCxnSpPr>
            <a:cxnSpLocks/>
          </p:cNvCxnSpPr>
          <p:nvPr/>
        </p:nvCxnSpPr>
        <p:spPr>
          <a:xfrm flipH="1" flipV="1">
            <a:off x="9207116" y="1445079"/>
            <a:ext cx="1582746" cy="121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1A1A7A-663B-8EAA-982F-8EC7E6A001B9}"/>
              </a:ext>
            </a:extLst>
          </p:cNvPr>
          <p:cNvSpPr txBox="1"/>
          <p:nvPr/>
        </p:nvSpPr>
        <p:spPr>
          <a:xfrm>
            <a:off x="124583" y="2561687"/>
            <a:ext cx="1665200" cy="646331"/>
          </a:xfrm>
          <a:prstGeom prst="rect">
            <a:avLst/>
          </a:prstGeom>
          <a:noFill/>
        </p:spPr>
        <p:txBody>
          <a:bodyPr wrap="square" rtlCol="0">
            <a:spAutoFit/>
          </a:bodyPr>
          <a:lstStyle/>
          <a:p>
            <a:r>
              <a:rPr lang="en-US" dirty="0"/>
              <a:t>Music ratings (0-100)</a:t>
            </a:r>
            <a:endParaRPr lang="en-DE" dirty="0"/>
          </a:p>
        </p:txBody>
      </p:sp>
      <p:sp>
        <p:nvSpPr>
          <p:cNvPr id="21" name="TextBox 20">
            <a:extLst>
              <a:ext uri="{FF2B5EF4-FFF2-40B4-BE49-F238E27FC236}">
                <a16:creationId xmlns:a16="http://schemas.microsoft.com/office/drawing/2014/main" id="{1AFA6A35-A17B-B2BD-3FEA-08E0D708AB38}"/>
              </a:ext>
            </a:extLst>
          </p:cNvPr>
          <p:cNvSpPr txBox="1"/>
          <p:nvPr/>
        </p:nvSpPr>
        <p:spPr>
          <a:xfrm>
            <a:off x="1970417" y="2535816"/>
            <a:ext cx="1504451" cy="646331"/>
          </a:xfrm>
          <a:prstGeom prst="rect">
            <a:avLst/>
          </a:prstGeom>
          <a:noFill/>
        </p:spPr>
        <p:txBody>
          <a:bodyPr wrap="square" rtlCol="0">
            <a:spAutoFit/>
          </a:bodyPr>
          <a:lstStyle/>
          <a:p>
            <a:r>
              <a:rPr lang="en-US" dirty="0"/>
              <a:t>Population music liking</a:t>
            </a:r>
            <a:endParaRPr lang="en-DE" dirty="0"/>
          </a:p>
        </p:txBody>
      </p:sp>
      <p:sp>
        <p:nvSpPr>
          <p:cNvPr id="22" name="TextBox 21">
            <a:extLst>
              <a:ext uri="{FF2B5EF4-FFF2-40B4-BE49-F238E27FC236}">
                <a16:creationId xmlns:a16="http://schemas.microsoft.com/office/drawing/2014/main" id="{BD901050-72B6-2D1E-0C5D-A1ADCD854C77}"/>
              </a:ext>
            </a:extLst>
          </p:cNvPr>
          <p:cNvSpPr txBox="1"/>
          <p:nvPr/>
        </p:nvSpPr>
        <p:spPr>
          <a:xfrm>
            <a:off x="5048667" y="2533362"/>
            <a:ext cx="2636184" cy="369332"/>
          </a:xfrm>
          <a:prstGeom prst="rect">
            <a:avLst/>
          </a:prstGeom>
          <a:noFill/>
        </p:spPr>
        <p:txBody>
          <a:bodyPr wrap="square" rtlCol="0">
            <a:spAutoFit/>
          </a:bodyPr>
          <a:lstStyle/>
          <a:p>
            <a:r>
              <a:rPr lang="en-US" dirty="0"/>
              <a:t>Population genre effect</a:t>
            </a:r>
            <a:endParaRPr lang="en-DE" dirty="0"/>
          </a:p>
        </p:txBody>
      </p:sp>
      <p:sp>
        <p:nvSpPr>
          <p:cNvPr id="23" name="TextBox 22">
            <a:extLst>
              <a:ext uri="{FF2B5EF4-FFF2-40B4-BE49-F238E27FC236}">
                <a16:creationId xmlns:a16="http://schemas.microsoft.com/office/drawing/2014/main" id="{22FD14A5-C69E-AE36-62BB-AF06AFE5B71D}"/>
              </a:ext>
            </a:extLst>
          </p:cNvPr>
          <p:cNvSpPr txBox="1"/>
          <p:nvPr/>
        </p:nvSpPr>
        <p:spPr>
          <a:xfrm>
            <a:off x="10284982" y="2841067"/>
            <a:ext cx="1715264" cy="923330"/>
          </a:xfrm>
          <a:prstGeom prst="rect">
            <a:avLst/>
          </a:prstGeom>
          <a:noFill/>
        </p:spPr>
        <p:txBody>
          <a:bodyPr wrap="square" rtlCol="0">
            <a:spAutoFit/>
          </a:bodyPr>
          <a:lstStyle/>
          <a:p>
            <a:r>
              <a:rPr lang="en-US" dirty="0"/>
              <a:t>Unexplained Variance / Prediction Error</a:t>
            </a:r>
            <a:endParaRPr lang="en-DE" dirty="0"/>
          </a:p>
        </p:txBody>
      </p:sp>
      <p:cxnSp>
        <p:nvCxnSpPr>
          <p:cNvPr id="5" name="Straight Arrow Connector 4">
            <a:extLst>
              <a:ext uri="{FF2B5EF4-FFF2-40B4-BE49-F238E27FC236}">
                <a16:creationId xmlns:a16="http://schemas.microsoft.com/office/drawing/2014/main" id="{5C4109C3-DF43-DB3D-0BCF-F5BA215DB279}"/>
              </a:ext>
            </a:extLst>
          </p:cNvPr>
          <p:cNvCxnSpPr>
            <a:cxnSpLocks/>
          </p:cNvCxnSpPr>
          <p:nvPr/>
        </p:nvCxnSpPr>
        <p:spPr>
          <a:xfrm flipV="1">
            <a:off x="2976641" y="1523556"/>
            <a:ext cx="1027857" cy="2635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8728441-821F-780F-3EC1-4F197412228A}"/>
              </a:ext>
            </a:extLst>
          </p:cNvPr>
          <p:cNvSpPr txBox="1"/>
          <p:nvPr/>
        </p:nvSpPr>
        <p:spPr>
          <a:xfrm>
            <a:off x="0" y="4158578"/>
            <a:ext cx="4381114" cy="923330"/>
          </a:xfrm>
          <a:prstGeom prst="rect">
            <a:avLst/>
          </a:prstGeom>
          <a:noFill/>
        </p:spPr>
        <p:txBody>
          <a:bodyPr wrap="square" rtlCol="0">
            <a:spAutoFit/>
          </a:bodyPr>
          <a:lstStyle/>
          <a:p>
            <a:r>
              <a:rPr lang="en-US" dirty="0"/>
              <a:t>Participant-specific adjustment to music liking</a:t>
            </a:r>
          </a:p>
          <a:p>
            <a:r>
              <a:rPr lang="en-US" b="1" dirty="0"/>
              <a:t>Random Intercept for participants</a:t>
            </a:r>
            <a:endParaRPr lang="en-DE" dirty="0"/>
          </a:p>
        </p:txBody>
      </p:sp>
      <p:cxnSp>
        <p:nvCxnSpPr>
          <p:cNvPr id="2" name="Straight Arrow Connector 1">
            <a:extLst>
              <a:ext uri="{FF2B5EF4-FFF2-40B4-BE49-F238E27FC236}">
                <a16:creationId xmlns:a16="http://schemas.microsoft.com/office/drawing/2014/main" id="{C1E5BB01-3681-D4CD-6A64-EC56AB819F0D}"/>
              </a:ext>
            </a:extLst>
          </p:cNvPr>
          <p:cNvCxnSpPr>
            <a:cxnSpLocks/>
          </p:cNvCxnSpPr>
          <p:nvPr/>
        </p:nvCxnSpPr>
        <p:spPr>
          <a:xfrm flipH="1" flipV="1">
            <a:off x="7330568" y="1585328"/>
            <a:ext cx="1348068" cy="24315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F4471A7-B451-1546-279D-7B716F5A6CD6}"/>
              </a:ext>
            </a:extLst>
          </p:cNvPr>
          <p:cNvSpPr txBox="1"/>
          <p:nvPr/>
        </p:nvSpPr>
        <p:spPr>
          <a:xfrm>
            <a:off x="5755886" y="4072343"/>
            <a:ext cx="4529096" cy="1200329"/>
          </a:xfrm>
          <a:prstGeom prst="rect">
            <a:avLst/>
          </a:prstGeom>
          <a:noFill/>
        </p:spPr>
        <p:txBody>
          <a:bodyPr wrap="square" rtlCol="0">
            <a:spAutoFit/>
          </a:bodyPr>
          <a:lstStyle/>
          <a:p>
            <a:r>
              <a:rPr lang="en-US" dirty="0"/>
              <a:t>Participant specific adjustment to genre effect (how much a specific participant prefers rock over pop music)</a:t>
            </a:r>
          </a:p>
          <a:p>
            <a:r>
              <a:rPr lang="en-US" b="1" dirty="0"/>
              <a:t>Random slope for participants over genre</a:t>
            </a:r>
            <a:endParaRPr lang="en-DE" dirty="0"/>
          </a:p>
        </p:txBody>
      </p:sp>
      <p:cxnSp>
        <p:nvCxnSpPr>
          <p:cNvPr id="29" name="Straight Arrow Connector 28">
            <a:extLst>
              <a:ext uri="{FF2B5EF4-FFF2-40B4-BE49-F238E27FC236}">
                <a16:creationId xmlns:a16="http://schemas.microsoft.com/office/drawing/2014/main" id="{37C4DEFC-3D6D-E0C0-13B8-85907703EEF1}"/>
              </a:ext>
            </a:extLst>
          </p:cNvPr>
          <p:cNvCxnSpPr>
            <a:cxnSpLocks/>
          </p:cNvCxnSpPr>
          <p:nvPr/>
        </p:nvCxnSpPr>
        <p:spPr>
          <a:xfrm flipV="1">
            <a:off x="4481092" y="1445079"/>
            <a:ext cx="625264" cy="4438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C27B1E6-6762-273E-AC4D-E9E264D816D0}"/>
              </a:ext>
            </a:extLst>
          </p:cNvPr>
          <p:cNvSpPr txBox="1"/>
          <p:nvPr/>
        </p:nvSpPr>
        <p:spPr>
          <a:xfrm>
            <a:off x="604015" y="5883995"/>
            <a:ext cx="4476546" cy="646331"/>
          </a:xfrm>
          <a:prstGeom prst="rect">
            <a:avLst/>
          </a:prstGeom>
          <a:noFill/>
        </p:spPr>
        <p:txBody>
          <a:bodyPr wrap="square" rtlCol="0">
            <a:spAutoFit/>
          </a:bodyPr>
          <a:lstStyle/>
          <a:p>
            <a:r>
              <a:rPr lang="en-US" dirty="0"/>
              <a:t>Song-specific adjustment to music liking</a:t>
            </a:r>
          </a:p>
          <a:p>
            <a:r>
              <a:rPr lang="en-US" b="1" dirty="0"/>
              <a:t>Random Intercept for songs</a:t>
            </a:r>
            <a:endParaRPr lang="en-DE" dirty="0"/>
          </a:p>
        </p:txBody>
      </p:sp>
    </p:spTree>
    <p:extLst>
      <p:ext uri="{BB962C8B-B14F-4D97-AF65-F5344CB8AC3E}">
        <p14:creationId xmlns:p14="http://schemas.microsoft.com/office/powerpoint/2010/main" val="162521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13F0F-2F9A-254A-C089-AF54703F653E}"/>
              </a:ext>
            </a:extLst>
          </p:cNvPr>
          <p:cNvSpPr>
            <a:spLocks noGrp="1"/>
          </p:cNvSpPr>
          <p:nvPr>
            <p:ph type="ctrTitle"/>
          </p:nvPr>
        </p:nvSpPr>
        <p:spPr/>
        <p:txBody>
          <a:bodyPr/>
          <a:lstStyle/>
          <a:p>
            <a:r>
              <a:rPr lang="en-US" dirty="0">
                <a:solidFill>
                  <a:schemeClr val="bg1"/>
                </a:solidFill>
              </a:rPr>
              <a:t>Let’s try this in R</a:t>
            </a:r>
            <a:endParaRPr lang="en-DE" dirty="0">
              <a:solidFill>
                <a:schemeClr val="bg1"/>
              </a:solidFill>
            </a:endParaRPr>
          </a:p>
        </p:txBody>
      </p:sp>
    </p:spTree>
    <p:extLst>
      <p:ext uri="{BB962C8B-B14F-4D97-AF65-F5344CB8AC3E}">
        <p14:creationId xmlns:p14="http://schemas.microsoft.com/office/powerpoint/2010/main" val="8072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C1401-5C63-04AD-B2AA-D5E23B54567E}"/>
              </a:ext>
            </a:extLst>
          </p:cNvPr>
          <p:cNvSpPr>
            <a:spLocks noGrp="1"/>
          </p:cNvSpPr>
          <p:nvPr>
            <p:ph idx="1"/>
          </p:nvPr>
        </p:nvSpPr>
        <p:spPr/>
        <p:txBody>
          <a:bodyPr/>
          <a:lstStyle/>
          <a:p>
            <a:r>
              <a:rPr lang="en-US" dirty="0"/>
              <a:t>Random effects cannot only be estimated across people, but also stimuli. </a:t>
            </a:r>
          </a:p>
          <a:p>
            <a:r>
              <a:rPr lang="en-US" dirty="0"/>
              <a:t>This can be an important addition to a model, as we usually do not use the entire set of possible stimuli in the model. Here, for instance, we do not have people listen to all possible rock and pop songs, so it is useful to have an estimate for how much songs differ in terms of how much they are liked. This helps us make better predictions for songs that we did not include in the sample. </a:t>
            </a:r>
          </a:p>
        </p:txBody>
      </p:sp>
      <p:sp>
        <p:nvSpPr>
          <p:cNvPr id="3" name="Title 2">
            <a:extLst>
              <a:ext uri="{FF2B5EF4-FFF2-40B4-BE49-F238E27FC236}">
                <a16:creationId xmlns:a16="http://schemas.microsoft.com/office/drawing/2014/main" id="{580205FF-8132-A2EE-BA94-BC2E05FF7A0E}"/>
              </a:ext>
            </a:extLst>
          </p:cNvPr>
          <p:cNvSpPr>
            <a:spLocks noGrp="1"/>
          </p:cNvSpPr>
          <p:nvPr>
            <p:ph type="title"/>
          </p:nvPr>
        </p:nvSpPr>
        <p:spPr/>
        <p:txBody>
          <a:bodyPr/>
          <a:lstStyle/>
          <a:p>
            <a:r>
              <a:rPr lang="en-US" dirty="0"/>
              <a:t>Interim Summary	</a:t>
            </a:r>
            <a:endParaRPr lang="en-DE" dirty="0"/>
          </a:p>
        </p:txBody>
      </p:sp>
    </p:spTree>
    <p:extLst>
      <p:ext uri="{BB962C8B-B14F-4D97-AF65-F5344CB8AC3E}">
        <p14:creationId xmlns:p14="http://schemas.microsoft.com/office/powerpoint/2010/main" val="92457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9657039-F7ED-0F4D-42C3-8A616D59BAF7}"/>
                  </a:ext>
                </a:extLst>
              </p:cNvPr>
              <p:cNvSpPr>
                <a:spLocks noGrp="1"/>
              </p:cNvSpPr>
              <p:nvPr>
                <p:ph idx="1"/>
              </p:nvPr>
            </p:nvSpPr>
            <p:spPr>
              <a:xfrm>
                <a:off x="302281" y="921957"/>
                <a:ext cx="11051519" cy="5799518"/>
              </a:xfrm>
            </p:spPr>
            <p:txBody>
              <a:bodyPr>
                <a:normAutofit fontScale="92500" lnSpcReduction="10000"/>
              </a:bodyPr>
              <a:lstStyle/>
              <a:p>
                <a:r>
                  <a:rPr lang="en-US" dirty="0"/>
                  <a:t>What about a random slope over songs?</a:t>
                </a:r>
              </a:p>
              <a:p>
                <a:pPr lvl="1"/>
                <a:r>
                  <a:rPr lang="en-US" dirty="0"/>
                  <a:t>Adding a random slope for genre over songs does not make sense here: It would mean that we would expect a certain song to differ in its propensity to be liked as a pop song compared to being liked as a rock song. Hence, this does not make sense as a song is either rock or pop but cannot “switch” genre from rock to pop or vice versa. </a:t>
                </a:r>
              </a:p>
              <a:p>
                <a:pPr lvl="1"/>
                <a:endParaRPr lang="en-US" dirty="0"/>
              </a:p>
              <a:p>
                <a:r>
                  <a:rPr lang="en-US" dirty="0">
                    <a:sym typeface="Wingdings" panose="05000000000000000000" pitchFamily="2" charset="2"/>
                  </a:rPr>
                  <a:t> Hence, given the current variables in our model, the model is a </a:t>
                </a:r>
                <a:r>
                  <a:rPr lang="en-US" i="1" dirty="0">
                    <a:sym typeface="Wingdings" panose="05000000000000000000" pitchFamily="2" charset="2"/>
                  </a:rPr>
                  <a:t>maximal random effects structure</a:t>
                </a:r>
                <a:r>
                  <a:rPr lang="en-US" dirty="0">
                    <a:sym typeface="Wingdings" panose="05000000000000000000" pitchFamily="2" charset="2"/>
                  </a:rPr>
                  <a:t> model, meaning that it contains all possible random effects that we can put in there.</a:t>
                </a:r>
              </a:p>
              <a:p>
                <a:pPr lvl="1"/>
                <a:r>
                  <a:rPr lang="en-US" dirty="0">
                    <a:sym typeface="Wingdings" panose="05000000000000000000" pitchFamily="2" charset="2"/>
                  </a:rPr>
                  <a:t>Well there is a caveat: Random effects terms can also be correlated:</a:t>
                </a:r>
              </a:p>
              <a:p>
                <a:pPr lvl="2"/>
                <a:r>
                  <a:rPr lang="en-US" dirty="0">
                    <a:sym typeface="Wingdings" panose="05000000000000000000" pitchFamily="2" charset="2"/>
                  </a:rPr>
                  <a:t>For instance, has a high overall liking of music </a:t>
                </a:r>
                <a:r>
                  <a:rPr lang="en-US" i="1" dirty="0">
                    <a:sym typeface="Wingdings" panose="05000000000000000000" pitchFamily="2" charset="2"/>
                  </a:rPr>
                  <a:t>across both genres </a:t>
                </a:r>
                <a:r>
                  <a:rPr lang="en-US" dirty="0">
                    <a:sym typeface="Wingdings" panose="05000000000000000000" pitchFamily="2" charset="2"/>
                  </a:rPr>
                  <a:t>(</a:t>
                </a:r>
                <a14:m>
                  <m:oMath xmlns:m="http://schemas.openxmlformats.org/officeDocument/2006/math">
                    <m:sSub>
                      <m:sSubPr>
                        <m:ctrlPr>
                          <a:rPr lang="en-US" i="1">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latin typeface="Cambria Math" panose="02040503050406030204" pitchFamily="18" charset="0"/>
                            <a:ea typeface="Cambria Math" panose="02040503050406030204" pitchFamily="18" charset="0"/>
                            <a:cs typeface="FiraCode Nerd Font" panose="02000009000000000000" pitchFamily="50" charset="0"/>
                          </a:rPr>
                          <m:t>𝛽</m:t>
                        </m:r>
                      </m:e>
                      <m:sub>
                        <m:r>
                          <a:rPr lang="en-US" i="1">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sym typeface="Wingdings" panose="05000000000000000000" pitchFamily="2" charset="2"/>
                  </a:rPr>
                  <a:t> close to 100), this would indicate that they cannot dislike either music genre much or else they would not be able to have an average liking of close to 100 </a:t>
                </a:r>
                <a:r>
                  <a:rPr lang="en-US" i="1" dirty="0">
                    <a:sym typeface="Wingdings" panose="05000000000000000000" pitchFamily="2" charset="2"/>
                  </a:rPr>
                  <a:t>across </a:t>
                </a:r>
                <a:r>
                  <a:rPr lang="en-US" dirty="0">
                    <a:sym typeface="Wingdings" panose="05000000000000000000" pitchFamily="2" charset="2"/>
                  </a:rPr>
                  <a:t>genres. If they liked one music type (e.g. pop) with only 60 points, to have an average liking of e.g. 95, they would have to like rock music at 130, because (60+130)/2 = 95. However, 130 is not a possible value on our scale and therefore this can’t be the case.</a:t>
                </a:r>
              </a:p>
              <a:p>
                <a:pPr lvl="2"/>
                <a:r>
                  <a:rPr lang="en-US" dirty="0">
                    <a:sym typeface="Wingdings" panose="05000000000000000000" pitchFamily="2" charset="2"/>
                  </a:rPr>
                  <a:t>As a consequence, any person with high average liking across genres, is unlikely to have large values of </a:t>
                </a:r>
                <a14:m>
                  <m:oMath xmlns:m="http://schemas.openxmlformats.org/officeDocument/2006/math">
                    <m:sSub>
                      <m:sSubPr>
                        <m:ctrlP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sz="1600"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1</m:t>
                        </m:r>
                      </m:sub>
                    </m:sSub>
                  </m:oMath>
                </a14:m>
                <a:r>
                  <a:rPr lang="en-US" dirty="0">
                    <a:sym typeface="Wingdings" panose="05000000000000000000" pitchFamily="2" charset="2"/>
                  </a:rPr>
                  <a:t> . In other terms, across people the values of </a:t>
                </a:r>
                <a14:m>
                  <m:oMath xmlns:m="http://schemas.openxmlformats.org/officeDocument/2006/math">
                    <m:sSub>
                      <m:sSubPr>
                        <m:ctrlP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sym typeface="Wingdings" panose="05000000000000000000" pitchFamily="2" charset="2"/>
                  </a:rPr>
                  <a:t> and </a:t>
                </a:r>
                <a14:m>
                  <m:oMath xmlns:m="http://schemas.openxmlformats.org/officeDocument/2006/math">
                    <m:sSub>
                      <m:sSubPr>
                        <m:ctrlP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1</m:t>
                        </m:r>
                      </m:sub>
                    </m:sSub>
                  </m:oMath>
                </a14:m>
                <a:r>
                  <a:rPr lang="en-US" dirty="0">
                    <a:sym typeface="Wingdings" panose="05000000000000000000" pitchFamily="2" charset="2"/>
                  </a:rPr>
                  <a:t> will be negatively correlated.</a:t>
                </a:r>
              </a:p>
              <a:p>
                <a:pPr lvl="2"/>
                <a:endParaRPr lang="en-US" dirty="0">
                  <a:sym typeface="Wingdings" panose="05000000000000000000" pitchFamily="2" charset="2"/>
                </a:endParaRPr>
              </a:p>
              <a:p>
                <a:r>
                  <a:rPr lang="en-US" dirty="0">
                    <a:sym typeface="Wingdings" panose="05000000000000000000" pitchFamily="2" charset="2"/>
                  </a:rPr>
                  <a:t> I assume we are probably (close to) out of time at this point, if we still have time, we could discuss one of four things:</a:t>
                </a:r>
              </a:p>
              <a:p>
                <a:pPr lvl="1"/>
                <a:r>
                  <a:rPr lang="en-US" dirty="0">
                    <a:sym typeface="Wingdings" panose="05000000000000000000" pitchFamily="2" charset="2"/>
                  </a:rPr>
                  <a:t>Finish the maximal model for real by adding random effects correlations (👍)</a:t>
                </a:r>
              </a:p>
              <a:p>
                <a:pPr lvl="1"/>
                <a:r>
                  <a:rPr lang="en-US" dirty="0">
                    <a:sym typeface="Wingdings" panose="05000000000000000000" pitchFamily="2" charset="2"/>
                  </a:rPr>
                  <a:t>The elephant in the room: how to come up with parameter values? (❤️)</a:t>
                </a:r>
              </a:p>
              <a:p>
                <a:pPr lvl="1"/>
                <a:r>
                  <a:rPr lang="en-US" dirty="0">
                    <a:sym typeface="Wingdings" panose="05000000000000000000" pitchFamily="2" charset="2"/>
                  </a:rPr>
                  <a:t>Simulating clustered data, such as students nested in classes (🎉)</a:t>
                </a:r>
              </a:p>
              <a:p>
                <a:pPr lvl="1"/>
                <a:r>
                  <a:rPr lang="en-US" dirty="0">
                    <a:sym typeface="Wingdings" panose="05000000000000000000" pitchFamily="2" charset="2"/>
                  </a:rPr>
                  <a:t>Simulating different response data such as binomial [0,1] responses (😮)</a:t>
                </a:r>
              </a:p>
              <a:p>
                <a:pPr lvl="1"/>
                <a:endParaRPr lang="en-US" dirty="0">
                  <a:sym typeface="Wingdings" panose="05000000000000000000" pitchFamily="2" charset="2"/>
                </a:endParaRPr>
              </a:p>
              <a:p>
                <a:pPr lvl="1"/>
                <a:endParaRPr lang="en-US" dirty="0">
                  <a:sym typeface="Wingdings" panose="05000000000000000000" pitchFamily="2" charset="2"/>
                </a:endParaRPr>
              </a:p>
            </p:txBody>
          </p:sp>
        </mc:Choice>
        <mc:Fallback xmlns="">
          <p:sp>
            <p:nvSpPr>
              <p:cNvPr id="2" name="Content Placeholder 1">
                <a:extLst>
                  <a:ext uri="{FF2B5EF4-FFF2-40B4-BE49-F238E27FC236}">
                    <a16:creationId xmlns:a16="http://schemas.microsoft.com/office/drawing/2014/main" id="{E9657039-F7ED-0F4D-42C3-8A616D59BAF7}"/>
                  </a:ext>
                </a:extLst>
              </p:cNvPr>
              <p:cNvSpPr>
                <a:spLocks noGrp="1" noRot="1" noChangeAspect="1" noMove="1" noResize="1" noEditPoints="1" noAdjustHandles="1" noChangeArrowheads="1" noChangeShapeType="1" noTextEdit="1"/>
              </p:cNvSpPr>
              <p:nvPr>
                <p:ph idx="1"/>
              </p:nvPr>
            </p:nvSpPr>
            <p:spPr>
              <a:xfrm>
                <a:off x="302281" y="921957"/>
                <a:ext cx="11051519" cy="5799518"/>
              </a:xfrm>
              <a:blipFill>
                <a:blip r:embed="rId3"/>
                <a:stretch>
                  <a:fillRect l="-441" t="-1366" r="-386"/>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9608283D-E965-49D2-DF82-92F97F50113E}"/>
              </a:ext>
            </a:extLst>
          </p:cNvPr>
          <p:cNvSpPr>
            <a:spLocks noGrp="1"/>
          </p:cNvSpPr>
          <p:nvPr>
            <p:ph type="title"/>
          </p:nvPr>
        </p:nvSpPr>
        <p:spPr/>
        <p:txBody>
          <a:bodyPr/>
          <a:lstStyle/>
          <a:p>
            <a:r>
              <a:rPr lang="en-US" dirty="0"/>
              <a:t>Extending the linear model with random effects</a:t>
            </a:r>
            <a:endParaRPr lang="en-DE" dirty="0"/>
          </a:p>
        </p:txBody>
      </p:sp>
    </p:spTree>
    <p:extLst>
      <p:ext uri="{BB962C8B-B14F-4D97-AF65-F5344CB8AC3E}">
        <p14:creationId xmlns:p14="http://schemas.microsoft.com/office/powerpoint/2010/main" val="325249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9657039-F7ED-0F4D-42C3-8A616D59BAF7}"/>
                  </a:ext>
                </a:extLst>
              </p:cNvPr>
              <p:cNvSpPr>
                <a:spLocks noGrp="1"/>
              </p:cNvSpPr>
              <p:nvPr>
                <p:ph idx="1"/>
              </p:nvPr>
            </p:nvSpPr>
            <p:spPr>
              <a:xfrm>
                <a:off x="302281" y="921957"/>
                <a:ext cx="11051519" cy="5799518"/>
              </a:xfrm>
            </p:spPr>
            <p:txBody>
              <a:bodyPr>
                <a:normAutofit/>
              </a:bodyPr>
              <a:lstStyle/>
              <a:p>
                <a:r>
                  <a:rPr lang="en-US" dirty="0">
                    <a:sym typeface="Wingdings" panose="05000000000000000000" pitchFamily="2" charset="2"/>
                  </a:rPr>
                  <a:t>Simulating data based on the linear model gives great control over all aspects that we suspect to be present in our data</a:t>
                </a:r>
              </a:p>
              <a:p>
                <a:r>
                  <a:rPr lang="en-US" dirty="0">
                    <a:sym typeface="Wingdings" panose="05000000000000000000" pitchFamily="2" charset="2"/>
                  </a:rPr>
                  <a:t>It can help with getting a very precise idea of what experimental data will look like and can help us to identify blind-spots in our thinking and test out what might happen if certain things turn out different than expected, e.g. what happens to our estimates if all participants behave the same; </a:t>
                </a:r>
                <a14:m>
                  <m:oMath xmlns:m="http://schemas.openxmlformats.org/officeDocument/2006/math">
                    <m:sSub>
                      <m:sSubPr>
                        <m:ctrlPr>
                          <a:rPr lang="en-US"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b="0" i="1" smtClean="0">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sym typeface="Wingdings" panose="05000000000000000000" pitchFamily="2" charset="2"/>
                  </a:rPr>
                  <a:t> ~ 0, or what happens if they all behave very differently </a:t>
                </a:r>
                <a14:m>
                  <m:oMath xmlns:m="http://schemas.openxmlformats.org/officeDocument/2006/math">
                    <m:sSub>
                      <m:sSubPr>
                        <m:ctrlP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𝑢</m:t>
                        </m:r>
                      </m:e>
                      <m:sub>
                        <m:r>
                          <a:rPr lang="en-US" i="1">
                            <a:solidFill>
                              <a:srgbClr val="FF0000"/>
                            </a:solidFill>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sym typeface="Wingdings" panose="05000000000000000000" pitchFamily="2" charset="2"/>
                  </a:rPr>
                  <a:t> ~ large. We can test how these affect the precision of our estimates in a certain sample size, by running the simulation multiple times and observing the differences in our estimates and p-values.</a:t>
                </a:r>
              </a:p>
              <a:p>
                <a:r>
                  <a:rPr lang="en-US" dirty="0">
                    <a:sym typeface="Wingdings" panose="05000000000000000000" pitchFamily="2" charset="2"/>
                  </a:rPr>
                  <a:t>Simulations help us think in terms of the </a:t>
                </a:r>
                <a:r>
                  <a:rPr lang="en-US" i="1" dirty="0">
                    <a:sym typeface="Wingdings" panose="05000000000000000000" pitchFamily="2" charset="2"/>
                  </a:rPr>
                  <a:t>data-generating process</a:t>
                </a:r>
                <a:r>
                  <a:rPr lang="en-US" dirty="0">
                    <a:sym typeface="Wingdings" panose="05000000000000000000" pitchFamily="2" charset="2"/>
                  </a:rPr>
                  <a:t>, i.e. what mechanisms in the experiment will cause which numbers to vary – in my opinion this is easier to do than thinking in terms of standardized effect sizes such as Cohen’s d, as these are usually unintuitive to express. </a:t>
                </a:r>
              </a:p>
              <a:p>
                <a:r>
                  <a:rPr lang="en-US" dirty="0">
                    <a:sym typeface="Wingdings" panose="05000000000000000000" pitchFamily="2" charset="2"/>
                  </a:rPr>
                  <a:t>We can use our domain knowledge and values from previous similar studies to inform our choices</a:t>
                </a:r>
              </a:p>
              <a:p>
                <a:r>
                  <a:rPr lang="en-US" dirty="0">
                    <a:sym typeface="Wingdings" panose="05000000000000000000" pitchFamily="2" charset="2"/>
                  </a:rPr>
                  <a:t>This simulation approach works for all linear models (gaussian, binomial etc.) and can in principle be extended to non-linear models as well (non-linear SEM / cognitive models such as DDM).</a:t>
                </a:r>
              </a:p>
              <a:p>
                <a:pPr lvl="1"/>
                <a:endParaRPr lang="en-US" dirty="0">
                  <a:sym typeface="Wingdings" panose="05000000000000000000" pitchFamily="2" charset="2"/>
                </a:endParaRPr>
              </a:p>
              <a:p>
                <a:pPr lvl="1"/>
                <a:endParaRPr lang="en-US" dirty="0">
                  <a:sym typeface="Wingdings" panose="05000000000000000000" pitchFamily="2" charset="2"/>
                </a:endParaRPr>
              </a:p>
            </p:txBody>
          </p:sp>
        </mc:Choice>
        <mc:Fallback xmlns="">
          <p:sp>
            <p:nvSpPr>
              <p:cNvPr id="2" name="Content Placeholder 1">
                <a:extLst>
                  <a:ext uri="{FF2B5EF4-FFF2-40B4-BE49-F238E27FC236}">
                    <a16:creationId xmlns:a16="http://schemas.microsoft.com/office/drawing/2014/main" id="{E9657039-F7ED-0F4D-42C3-8A616D59BAF7}"/>
                  </a:ext>
                </a:extLst>
              </p:cNvPr>
              <p:cNvSpPr>
                <a:spLocks noGrp="1" noRot="1" noChangeAspect="1" noMove="1" noResize="1" noEditPoints="1" noAdjustHandles="1" noChangeArrowheads="1" noChangeShapeType="1" noTextEdit="1"/>
              </p:cNvSpPr>
              <p:nvPr>
                <p:ph idx="1"/>
              </p:nvPr>
            </p:nvSpPr>
            <p:spPr>
              <a:xfrm>
                <a:off x="302281" y="921957"/>
                <a:ext cx="11051519" cy="5799518"/>
              </a:xfrm>
              <a:blipFill>
                <a:blip r:embed="rId3"/>
                <a:stretch>
                  <a:fillRect l="-496" t="-945" r="-772"/>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9608283D-E965-49D2-DF82-92F97F50113E}"/>
              </a:ext>
            </a:extLst>
          </p:cNvPr>
          <p:cNvSpPr>
            <a:spLocks noGrp="1"/>
          </p:cNvSpPr>
          <p:nvPr>
            <p:ph type="title"/>
          </p:nvPr>
        </p:nvSpPr>
        <p:spPr/>
        <p:txBody>
          <a:bodyPr/>
          <a:lstStyle/>
          <a:p>
            <a:r>
              <a:rPr lang="en-US" dirty="0"/>
              <a:t>Conclusion</a:t>
            </a:r>
            <a:endParaRPr lang="en-US" dirty="0">
              <a:sym typeface="Wingdings" panose="05000000000000000000" pitchFamily="2" charset="2"/>
            </a:endParaRPr>
          </a:p>
        </p:txBody>
      </p:sp>
    </p:spTree>
    <p:extLst>
      <p:ext uri="{BB962C8B-B14F-4D97-AF65-F5344CB8AC3E}">
        <p14:creationId xmlns:p14="http://schemas.microsoft.com/office/powerpoint/2010/main" val="124537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DA99F-E566-3E53-F276-2B9B6B9D863F}"/>
              </a:ext>
            </a:extLst>
          </p:cNvPr>
          <p:cNvSpPr>
            <a:spLocks noGrp="1"/>
          </p:cNvSpPr>
          <p:nvPr>
            <p:ph type="ctrTitle"/>
          </p:nvPr>
        </p:nvSpPr>
        <p:spPr/>
        <p:txBody>
          <a:bodyPr/>
          <a:lstStyle/>
          <a:p>
            <a:r>
              <a:rPr lang="en-US" dirty="0"/>
              <a:t>Part I</a:t>
            </a:r>
            <a:endParaRPr lang="en-DE" dirty="0"/>
          </a:p>
        </p:txBody>
      </p:sp>
      <p:sp>
        <p:nvSpPr>
          <p:cNvPr id="5" name="Subtitle 4">
            <a:extLst>
              <a:ext uri="{FF2B5EF4-FFF2-40B4-BE49-F238E27FC236}">
                <a16:creationId xmlns:a16="http://schemas.microsoft.com/office/drawing/2014/main" id="{5029551A-2589-B7F5-C37A-8961E851D163}"/>
              </a:ext>
            </a:extLst>
          </p:cNvPr>
          <p:cNvSpPr>
            <a:spLocks noGrp="1"/>
          </p:cNvSpPr>
          <p:nvPr>
            <p:ph type="subTitle" idx="1"/>
          </p:nvPr>
        </p:nvSpPr>
        <p:spPr/>
        <p:txBody>
          <a:bodyPr/>
          <a:lstStyle/>
          <a:p>
            <a:r>
              <a:rPr lang="en-US" dirty="0"/>
              <a:t>Prelude: Why simulations are useful</a:t>
            </a:r>
            <a:endParaRPr lang="en-DE" dirty="0"/>
          </a:p>
        </p:txBody>
      </p:sp>
    </p:spTree>
    <p:extLst>
      <p:ext uri="{BB962C8B-B14F-4D97-AF65-F5344CB8AC3E}">
        <p14:creationId xmlns:p14="http://schemas.microsoft.com/office/powerpoint/2010/main" val="12770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55846-023B-0ED0-1DDA-B5AF39B47FE2}"/>
              </a:ext>
            </a:extLst>
          </p:cNvPr>
          <p:cNvSpPr>
            <a:spLocks noGrp="1"/>
          </p:cNvSpPr>
          <p:nvPr>
            <p:ph type="title"/>
          </p:nvPr>
        </p:nvSpPr>
        <p:spPr/>
        <p:txBody>
          <a:bodyPr/>
          <a:lstStyle/>
          <a:p>
            <a:r>
              <a:rPr lang="en-US" dirty="0"/>
              <a:t>The garden of statistical analyses</a:t>
            </a:r>
            <a:endParaRPr lang="en-DE" dirty="0"/>
          </a:p>
        </p:txBody>
      </p:sp>
      <p:pic>
        <p:nvPicPr>
          <p:cNvPr id="5" name="Picture 4" descr="A diagram of a flowchart: Source: https://ctil.dundee.ac.uk/kb/stats-bites-choosing-your-analysis/">
            <a:hlinkClick r:id="rId3"/>
            <a:extLst>
              <a:ext uri="{FF2B5EF4-FFF2-40B4-BE49-F238E27FC236}">
                <a16:creationId xmlns:a16="http://schemas.microsoft.com/office/drawing/2014/main" id="{7C720A6B-B8B8-ADCC-C60C-F4957884BF06}"/>
              </a:ext>
            </a:extLst>
          </p:cNvPr>
          <p:cNvPicPr>
            <a:picLocks noChangeAspect="1"/>
          </p:cNvPicPr>
          <p:nvPr/>
        </p:nvPicPr>
        <p:blipFill rotWithShape="1">
          <a:blip r:embed="rId4">
            <a:extLst>
              <a:ext uri="{28A0092B-C50C-407E-A947-70E740481C1C}">
                <a14:useLocalDpi xmlns:a14="http://schemas.microsoft.com/office/drawing/2010/main" val="0"/>
              </a:ext>
            </a:extLst>
          </a:blip>
          <a:srcRect t="4691"/>
          <a:stretch/>
        </p:blipFill>
        <p:spPr>
          <a:xfrm>
            <a:off x="356668" y="857026"/>
            <a:ext cx="8099359" cy="5789541"/>
          </a:xfrm>
          <a:prstGeom prst="rect">
            <a:avLst/>
          </a:prstGeom>
        </p:spPr>
      </p:pic>
    </p:spTree>
    <p:extLst>
      <p:ext uri="{BB962C8B-B14F-4D97-AF65-F5344CB8AC3E}">
        <p14:creationId xmlns:p14="http://schemas.microsoft.com/office/powerpoint/2010/main" val="241718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55846-023B-0ED0-1DDA-B5AF39B47FE2}"/>
              </a:ext>
            </a:extLst>
          </p:cNvPr>
          <p:cNvSpPr>
            <a:spLocks noGrp="1"/>
          </p:cNvSpPr>
          <p:nvPr>
            <p:ph type="title"/>
          </p:nvPr>
        </p:nvSpPr>
        <p:spPr/>
        <p:txBody>
          <a:bodyPr/>
          <a:lstStyle/>
          <a:p>
            <a:r>
              <a:rPr lang="en-US" dirty="0"/>
              <a:t>Statistical analyses as linear models</a:t>
            </a:r>
            <a:endParaRPr lang="en-DE" dirty="0"/>
          </a:p>
        </p:txBody>
      </p:sp>
      <p:pic>
        <p:nvPicPr>
          <p:cNvPr id="5" name="Picture 4" descr="A diagram of a flowchart: Source: https://ctil.dundee.ac.uk/kb/stats-bites-choosing-your-analysis/">
            <a:hlinkClick r:id="rId3"/>
            <a:extLst>
              <a:ext uri="{FF2B5EF4-FFF2-40B4-BE49-F238E27FC236}">
                <a16:creationId xmlns:a16="http://schemas.microsoft.com/office/drawing/2014/main" id="{7C720A6B-B8B8-ADCC-C60C-F4957884BF06}"/>
              </a:ext>
            </a:extLst>
          </p:cNvPr>
          <p:cNvPicPr>
            <a:picLocks noChangeAspect="1"/>
          </p:cNvPicPr>
          <p:nvPr/>
        </p:nvPicPr>
        <p:blipFill rotWithShape="1">
          <a:blip r:embed="rId4">
            <a:extLst>
              <a:ext uri="{28A0092B-C50C-407E-A947-70E740481C1C}">
                <a14:useLocalDpi xmlns:a14="http://schemas.microsoft.com/office/drawing/2010/main" val="0"/>
              </a:ext>
            </a:extLst>
          </a:blip>
          <a:srcRect t="4691"/>
          <a:stretch/>
        </p:blipFill>
        <p:spPr>
          <a:xfrm>
            <a:off x="356668" y="857026"/>
            <a:ext cx="8099359" cy="5789541"/>
          </a:xfrm>
          <a:prstGeom prst="rect">
            <a:avLst/>
          </a:prstGeom>
        </p:spPr>
      </p:pic>
      <p:sp>
        <p:nvSpPr>
          <p:cNvPr id="2" name="Right Brace 1">
            <a:extLst>
              <a:ext uri="{FF2B5EF4-FFF2-40B4-BE49-F238E27FC236}">
                <a16:creationId xmlns:a16="http://schemas.microsoft.com/office/drawing/2014/main" id="{EEDF4C4A-9486-9A73-65E2-145136684159}"/>
              </a:ext>
            </a:extLst>
          </p:cNvPr>
          <p:cNvSpPr/>
          <p:nvPr/>
        </p:nvSpPr>
        <p:spPr>
          <a:xfrm>
            <a:off x="7941365" y="698000"/>
            <a:ext cx="1480930" cy="57895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498FA4-FC81-456A-016D-0665A6D9AFDC}"/>
                  </a:ext>
                </a:extLst>
              </p:cNvPr>
              <p:cNvSpPr txBox="1"/>
              <p:nvPr/>
            </p:nvSpPr>
            <p:spPr>
              <a:xfrm>
                <a:off x="9476371" y="3382464"/>
                <a:ext cx="2415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oMath>
                  </m:oMathPara>
                </a14:m>
                <a:endParaRPr lang="en-DE" dirty="0">
                  <a:latin typeface="FiraCode Nerd Font" panose="02000009000000000000" pitchFamily="50" charset="0"/>
                  <a:ea typeface="FiraCode Nerd Font" panose="02000009000000000000" pitchFamily="50" charset="0"/>
                  <a:cs typeface="FiraCode Nerd Font" panose="02000009000000000000" pitchFamily="50" charset="0"/>
                </a:endParaRPr>
              </a:p>
            </p:txBody>
          </p:sp>
        </mc:Choice>
        <mc:Fallback xmlns="">
          <p:sp>
            <p:nvSpPr>
              <p:cNvPr id="4" name="TextBox 3">
                <a:extLst>
                  <a:ext uri="{FF2B5EF4-FFF2-40B4-BE49-F238E27FC236}">
                    <a16:creationId xmlns:a16="http://schemas.microsoft.com/office/drawing/2014/main" id="{7C498FA4-FC81-456A-016D-0665A6D9AFDC}"/>
                  </a:ext>
                </a:extLst>
              </p:cNvPr>
              <p:cNvSpPr txBox="1">
                <a:spLocks noRot="1" noChangeAspect="1" noMove="1" noResize="1" noEditPoints="1" noAdjustHandles="1" noChangeArrowheads="1" noChangeShapeType="1" noTextEdit="1"/>
              </p:cNvSpPr>
              <p:nvPr/>
            </p:nvSpPr>
            <p:spPr>
              <a:xfrm>
                <a:off x="9476371" y="3382464"/>
                <a:ext cx="2415208" cy="369332"/>
              </a:xfrm>
              <a:prstGeom prst="rect">
                <a:avLst/>
              </a:prstGeom>
              <a:blipFill>
                <a:blip r:embed="rId5"/>
                <a:stretch>
                  <a:fillRect b="-11667"/>
                </a:stretch>
              </a:blipFill>
            </p:spPr>
            <p:txBody>
              <a:bodyPr/>
              <a:lstStyle/>
              <a:p>
                <a:r>
                  <a:rPr lang="en-DE">
                    <a:noFill/>
                  </a:rPr>
                  <a:t> </a:t>
                </a:r>
              </a:p>
            </p:txBody>
          </p:sp>
        </mc:Fallback>
      </mc:AlternateContent>
      <p:sp>
        <p:nvSpPr>
          <p:cNvPr id="6" name="TextBox 5">
            <a:extLst>
              <a:ext uri="{FF2B5EF4-FFF2-40B4-BE49-F238E27FC236}">
                <a16:creationId xmlns:a16="http://schemas.microsoft.com/office/drawing/2014/main" id="{E6E6BBA0-1719-4782-EF9D-275D28A499BF}"/>
              </a:ext>
            </a:extLst>
          </p:cNvPr>
          <p:cNvSpPr txBox="1"/>
          <p:nvPr/>
        </p:nvSpPr>
        <p:spPr>
          <a:xfrm>
            <a:off x="10324264" y="6075144"/>
            <a:ext cx="1867736" cy="646331"/>
          </a:xfrm>
          <a:prstGeom prst="rect">
            <a:avLst/>
          </a:prstGeom>
          <a:noFill/>
        </p:spPr>
        <p:txBody>
          <a:bodyPr wrap="square" rtlCol="0">
            <a:spAutoFit/>
          </a:bodyPr>
          <a:lstStyle/>
          <a:p>
            <a:r>
              <a:rPr lang="en-US" sz="1200" dirty="0">
                <a:hlinkClick r:id="rId6"/>
              </a:rPr>
              <a:t>Check out this great overview</a:t>
            </a:r>
            <a:r>
              <a:rPr lang="en-US" sz="1200" dirty="0"/>
              <a:t> by Kristoffer </a:t>
            </a:r>
            <a:r>
              <a:rPr lang="en-US" sz="1200" dirty="0" err="1"/>
              <a:t>Lindeløv</a:t>
            </a:r>
            <a:endParaRPr lang="en-US" sz="1200" dirty="0"/>
          </a:p>
        </p:txBody>
      </p:sp>
    </p:spTree>
    <p:extLst>
      <p:ext uri="{BB962C8B-B14F-4D97-AF65-F5344CB8AC3E}">
        <p14:creationId xmlns:p14="http://schemas.microsoft.com/office/powerpoint/2010/main" val="188190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376B457-51DB-669D-75D1-7C9F40E980DD}"/>
                  </a:ext>
                </a:extLst>
              </p:cNvPr>
              <p:cNvSpPr>
                <a:spLocks noGrp="1"/>
              </p:cNvSpPr>
              <p:nvPr>
                <p:ph idx="1"/>
              </p:nvPr>
            </p:nvSpPr>
            <p:spPr>
              <a:xfrm>
                <a:off x="341191" y="697999"/>
                <a:ext cx="11156901" cy="6023476"/>
              </a:xfrm>
            </p:spPr>
            <p:txBody>
              <a:bodyPr>
                <a:normAutofit/>
              </a:bodyPr>
              <a:lstStyle/>
              <a:p>
                <a:r>
                  <a:rPr lang="en-US" dirty="0"/>
                  <a:t>Imagine simple research question:  </a:t>
                </a:r>
                <a:r>
                  <a:rPr lang="en-US" b="1" i="1" dirty="0"/>
                  <a:t>How does people’s opinion about environmental preservation change after seeing one of two video clips (positive or negative).</a:t>
                </a:r>
              </a:p>
              <a:p>
                <a:pPr marL="0" indent="0">
                  <a:buNone/>
                </a:pPr>
                <a:r>
                  <a:rPr lang="en-US" dirty="0">
                    <a:sym typeface="Wingdings" panose="05000000000000000000" pitchFamily="2" charset="2"/>
                  </a:rPr>
                  <a:t> Usually we would use a t-test or </a:t>
                </a:r>
                <a:r>
                  <a:rPr lang="en-US" dirty="0" err="1">
                    <a:sym typeface="Wingdings" panose="05000000000000000000" pitchFamily="2" charset="2"/>
                  </a:rPr>
                  <a:t>Ancova</a:t>
                </a:r>
                <a:r>
                  <a:rPr lang="en-US" dirty="0">
                    <a:sym typeface="Wingdings" panose="05000000000000000000" pitchFamily="2" charset="2"/>
                  </a:rPr>
                  <a:t> here.</a:t>
                </a:r>
                <a:endParaRPr lang="en-US" dirty="0"/>
              </a:p>
              <a:p>
                <a:endParaRPr lang="en-US" b="1" i="1" dirty="0"/>
              </a:p>
              <a:p>
                <a:r>
                  <a:rPr lang="en-US" dirty="0"/>
                  <a:t>The alternative (</a:t>
                </a:r>
                <a14:m>
                  <m:oMath xmlns:m="http://schemas.openxmlformats.org/officeDocument/2006/math">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𝑌</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 </m:t>
                    </m:r>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Cambria Math" panose="02040503050406030204" pitchFamily="18" charset="0"/>
                            <a:cs typeface="FiraCode Nerd Font" panose="02000009000000000000" pitchFamily="50" charset="0"/>
                          </a:rPr>
                          <m:t>1</m:t>
                        </m:r>
                      </m:sub>
                    </m:s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𝑋</m:t>
                    </m:r>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r>
                      <a:rPr lang="en-US" b="0" i="0" smtClean="0">
                        <a:latin typeface="Cambria Math" panose="02040503050406030204" pitchFamily="18" charset="0"/>
                        <a:ea typeface="FiraCode Nerd Font" panose="02000009000000000000" pitchFamily="50" charset="0"/>
                        <a:cs typeface="FiraCode Nerd Font" panose="02000009000000000000" pitchFamily="50" charset="0"/>
                      </a:rPr>
                      <m:t>)</m:t>
                    </m:r>
                  </m:oMath>
                </a14:m>
                <a:r>
                  <a:rPr lang="en-US" dirty="0"/>
                  <a:t>:</a:t>
                </a:r>
              </a:p>
              <a:p>
                <a:pPr lvl="2"/>
                <a:r>
                  <a:rPr lang="en-US" dirty="0"/>
                  <a:t>Y    = 	</a:t>
                </a:r>
                <a:r>
                  <a:rPr lang="en-US" b="1" dirty="0"/>
                  <a:t>Dependent variable </a:t>
                </a:r>
                <a:r>
                  <a:rPr lang="en-US" dirty="0"/>
                  <a:t>(let’s say change on a 7-point Likert Scale from before to after seeing the video clip)</a:t>
                </a:r>
              </a:p>
              <a:p>
                <a:pPr lvl="3"/>
                <a:r>
                  <a:rPr lang="en-US" dirty="0">
                    <a:sym typeface="Wingdings" panose="05000000000000000000" pitchFamily="2" charset="2"/>
                  </a:rPr>
                  <a:t> This is what we estimate</a:t>
                </a:r>
                <a:endParaRPr lang="en-US" dirty="0"/>
              </a:p>
              <a:p>
                <a:pPr lvl="2"/>
                <a14:m>
                  <m:oMath xmlns:m="http://schemas.openxmlformats.org/officeDocument/2006/math">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 	</a:t>
                </a:r>
                <a:r>
                  <a:rPr lang="en-US" b="1" dirty="0"/>
                  <a:t>Intercept </a:t>
                </a:r>
                <a:r>
                  <a:rPr lang="en-US" dirty="0"/>
                  <a:t>(here the change from pre- to post-opinion for the negative clip group)</a:t>
                </a:r>
              </a:p>
              <a:p>
                <a:pPr lvl="3"/>
                <a:r>
                  <a:rPr lang="en-US" dirty="0">
                    <a:sym typeface="Wingdings" panose="05000000000000000000" pitchFamily="2" charset="2"/>
                  </a:rPr>
                  <a:t> let’s assume the opinion of the people seeing a negative clip changes by 0.5 points (i.e. they see it as a little bit more important to preserve the environment after seeing the clip), so </a:t>
                </a:r>
                <a14:m>
                  <m:oMath xmlns:m="http://schemas.openxmlformats.org/officeDocument/2006/math">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0</m:t>
                        </m:r>
                      </m:sub>
                    </m:sSub>
                  </m:oMath>
                </a14:m>
                <a:r>
                  <a:rPr lang="en-US" dirty="0"/>
                  <a:t>  = 0.5</a:t>
                </a:r>
              </a:p>
              <a:p>
                <a:pPr lvl="2"/>
                <a14:m>
                  <m:oMath xmlns:m="http://schemas.openxmlformats.org/officeDocument/2006/math">
                    <m:sSub>
                      <m:sSubPr>
                        <m:ctrlPr>
                          <a:rPr lang="en-US" b="0" i="1" smtClean="0">
                            <a:latin typeface="Cambria Math" panose="02040503050406030204" pitchFamily="18" charset="0"/>
                            <a:ea typeface="FiraCode Nerd Font" panose="02000009000000000000" pitchFamily="50" charset="0"/>
                            <a:cs typeface="FiraCode Nerd Font" panose="02000009000000000000" pitchFamily="50" charset="0"/>
                          </a:rPr>
                        </m:ctrlPr>
                      </m:sSubPr>
                      <m:e>
                        <m:r>
                          <a:rPr lang="en-US" b="0" i="1" smtClean="0">
                            <a:latin typeface="Cambria Math" panose="02040503050406030204" pitchFamily="18" charset="0"/>
                            <a:ea typeface="Cambria Math" panose="02040503050406030204" pitchFamily="18" charset="0"/>
                            <a:cs typeface="FiraCode Nerd Font" panose="02000009000000000000" pitchFamily="50" charset="0"/>
                          </a:rPr>
                          <m:t>𝛽</m:t>
                        </m:r>
                      </m:e>
                      <m:sub>
                        <m:r>
                          <a:rPr lang="en-US" b="0" i="1" smtClean="0">
                            <a:latin typeface="Cambria Math" panose="02040503050406030204" pitchFamily="18" charset="0"/>
                            <a:ea typeface="Cambria Math" panose="02040503050406030204" pitchFamily="18" charset="0"/>
                            <a:cs typeface="FiraCode Nerd Font" panose="02000009000000000000" pitchFamily="50" charset="0"/>
                          </a:rPr>
                          <m:t>1</m:t>
                        </m:r>
                      </m:sub>
                    </m:sSub>
                  </m:oMath>
                </a14:m>
                <a:r>
                  <a:rPr lang="en-US" dirty="0"/>
                  <a:t>  = 	</a:t>
                </a:r>
                <a:r>
                  <a:rPr lang="en-US" b="1" dirty="0"/>
                  <a:t>Condition Effect </a:t>
                </a:r>
                <a:r>
                  <a:rPr lang="en-US" dirty="0"/>
                  <a:t>(additional opinion change for the positive clip group)</a:t>
                </a:r>
              </a:p>
              <a:p>
                <a:pPr lvl="3"/>
                <a:r>
                  <a:rPr lang="en-US" dirty="0">
                    <a:sym typeface="Wingdings" panose="05000000000000000000" pitchFamily="2" charset="2"/>
                  </a:rPr>
                  <a:t> let’s assume the positive clip works somewhat better, so people change their opinion around 0.2 points more (total of 0.7) than the people seeing the negative clip</a:t>
                </a:r>
                <a:endParaRPr lang="en-US" dirty="0"/>
              </a:p>
              <a:p>
                <a:pPr lvl="2"/>
                <a:r>
                  <a:rPr lang="en-US" dirty="0"/>
                  <a:t>X    = 	</a:t>
                </a:r>
                <a:r>
                  <a:rPr lang="en-US" b="1" dirty="0"/>
                  <a:t>Condition </a:t>
                </a:r>
                <a:r>
                  <a:rPr lang="en-US" dirty="0"/>
                  <a:t>(0 if the person saw a negative clip, 1 if the person saw a positive clip)</a:t>
                </a:r>
              </a:p>
              <a:p>
                <a:pPr lvl="2"/>
                <a14:m>
                  <m:oMath xmlns:m="http://schemas.openxmlformats.org/officeDocument/2006/math">
                    <m:r>
                      <a:rPr lang="en-US" b="0" i="1" smtClean="0">
                        <a:latin typeface="Cambria Math" panose="02040503050406030204" pitchFamily="18" charset="0"/>
                        <a:ea typeface="FiraCode Nerd Font" panose="02000009000000000000" pitchFamily="50" charset="0"/>
                        <a:cs typeface="FiraCode Nerd Font" panose="02000009000000000000" pitchFamily="50" charset="0"/>
                      </a:rPr>
                      <m:t>∈</m:t>
                    </m:r>
                  </m:oMath>
                </a14:m>
                <a:r>
                  <a:rPr lang="en-US" dirty="0"/>
                  <a:t>    =  	</a:t>
                </a:r>
                <a:r>
                  <a:rPr lang="en-US" b="1" dirty="0"/>
                  <a:t>Expected noise </a:t>
                </a:r>
                <a:r>
                  <a:rPr lang="en-US" dirty="0"/>
                  <a:t>in this relationship (residual variance aka. how many unobserved + random factors 	influence this relationship, too)</a:t>
                </a:r>
              </a:p>
              <a:p>
                <a:pPr lvl="3"/>
                <a:r>
                  <a:rPr lang="en-US" dirty="0">
                    <a:sym typeface="Wingdings" panose="05000000000000000000" pitchFamily="2" charset="2"/>
                  </a:rPr>
                  <a:t> in this case, the model here is very simple and we do not measure any other factors that could help us to predict the change in opinions, so lets assume that the noise in the observed change is around 1 point).</a:t>
                </a:r>
              </a:p>
              <a:p>
                <a:pPr lvl="1"/>
                <a:r>
                  <a:rPr lang="en-US" dirty="0">
                    <a:sym typeface="Wingdings" panose="05000000000000000000" pitchFamily="2" charset="2"/>
                  </a:rPr>
                  <a:t> Y = 0.5+ 0.2*</a:t>
                </a:r>
                <a:r>
                  <a:rPr lang="en-US" dirty="0" err="1">
                    <a:sym typeface="Wingdings" panose="05000000000000000000" pitchFamily="2" charset="2"/>
                  </a:rPr>
                  <a:t>X+Norm</a:t>
                </a:r>
                <a:r>
                  <a:rPr lang="en-US" dirty="0">
                    <a:sym typeface="Wingdings" panose="05000000000000000000" pitchFamily="2" charset="2"/>
                  </a:rPr>
                  <a:t>(0,1)		</a:t>
                </a:r>
                <a:endParaRPr lang="en-US" dirty="0"/>
              </a:p>
              <a:p>
                <a:pPr lvl="2"/>
                <a:endParaRPr lang="en-US" dirty="0"/>
              </a:p>
              <a:p>
                <a:pPr lvl="1"/>
                <a:endParaRPr lang="en-DE" dirty="0"/>
              </a:p>
            </p:txBody>
          </p:sp>
        </mc:Choice>
        <mc:Fallback xmlns="">
          <p:sp>
            <p:nvSpPr>
              <p:cNvPr id="2" name="Content Placeholder 1">
                <a:extLst>
                  <a:ext uri="{FF2B5EF4-FFF2-40B4-BE49-F238E27FC236}">
                    <a16:creationId xmlns:a16="http://schemas.microsoft.com/office/drawing/2014/main" id="{0376B457-51DB-669D-75D1-7C9F40E980DD}"/>
                  </a:ext>
                </a:extLst>
              </p:cNvPr>
              <p:cNvSpPr>
                <a:spLocks noGrp="1" noRot="1" noChangeAspect="1" noMove="1" noResize="1" noEditPoints="1" noAdjustHandles="1" noChangeArrowheads="1" noChangeShapeType="1" noTextEdit="1"/>
              </p:cNvSpPr>
              <p:nvPr>
                <p:ph idx="1"/>
              </p:nvPr>
            </p:nvSpPr>
            <p:spPr>
              <a:xfrm>
                <a:off x="341191" y="697999"/>
                <a:ext cx="11156901" cy="6023476"/>
              </a:xfrm>
              <a:blipFill>
                <a:blip r:embed="rId3"/>
                <a:stretch>
                  <a:fillRect l="-601" t="-1012"/>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8625FF11-9AB0-66C2-59BE-57FB09EBB403}"/>
              </a:ext>
            </a:extLst>
          </p:cNvPr>
          <p:cNvSpPr>
            <a:spLocks noGrp="1"/>
          </p:cNvSpPr>
          <p:nvPr>
            <p:ph type="title"/>
          </p:nvPr>
        </p:nvSpPr>
        <p:spPr/>
        <p:txBody>
          <a:bodyPr/>
          <a:lstStyle/>
          <a:p>
            <a:r>
              <a:rPr lang="en-US" dirty="0"/>
              <a:t>Two approaches to power analysis</a:t>
            </a:r>
            <a:endParaRPr lang="en-DE" dirty="0"/>
          </a:p>
        </p:txBody>
      </p:sp>
    </p:spTree>
    <p:extLst>
      <p:ext uri="{BB962C8B-B14F-4D97-AF65-F5344CB8AC3E}">
        <p14:creationId xmlns:p14="http://schemas.microsoft.com/office/powerpoint/2010/main" val="11863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13F0F-2F9A-254A-C089-AF54703F653E}"/>
              </a:ext>
            </a:extLst>
          </p:cNvPr>
          <p:cNvSpPr>
            <a:spLocks noGrp="1"/>
          </p:cNvSpPr>
          <p:nvPr>
            <p:ph type="ctrTitle"/>
          </p:nvPr>
        </p:nvSpPr>
        <p:spPr/>
        <p:txBody>
          <a:bodyPr/>
          <a:lstStyle/>
          <a:p>
            <a:r>
              <a:rPr lang="en-US" dirty="0">
                <a:solidFill>
                  <a:schemeClr val="bg1"/>
                </a:solidFill>
              </a:rPr>
              <a:t>Let’s try this in R</a:t>
            </a:r>
            <a:endParaRPr lang="en-DE" dirty="0">
              <a:solidFill>
                <a:schemeClr val="bg1"/>
              </a:solidFill>
            </a:endParaRPr>
          </a:p>
        </p:txBody>
      </p:sp>
    </p:spTree>
    <p:extLst>
      <p:ext uri="{BB962C8B-B14F-4D97-AF65-F5344CB8AC3E}">
        <p14:creationId xmlns:p14="http://schemas.microsoft.com/office/powerpoint/2010/main" val="99132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CDCB6-7F21-BEDC-F48F-4FFF4B5D8079}"/>
              </a:ext>
            </a:extLst>
          </p:cNvPr>
          <p:cNvSpPr>
            <a:spLocks noGrp="1"/>
          </p:cNvSpPr>
          <p:nvPr>
            <p:ph idx="1"/>
          </p:nvPr>
        </p:nvSpPr>
        <p:spPr/>
        <p:txBody>
          <a:bodyPr/>
          <a:lstStyle/>
          <a:p>
            <a:r>
              <a:rPr lang="en-US" dirty="0"/>
              <a:t>We can use the linear model to simulate data</a:t>
            </a:r>
          </a:p>
          <a:p>
            <a:r>
              <a:rPr lang="en-US" dirty="0"/>
              <a:t>We come up with parameter values that we expect</a:t>
            </a:r>
          </a:p>
          <a:p>
            <a:r>
              <a:rPr lang="en-US" dirty="0"/>
              <a:t>We make a design matrix, that contains all the information that we need to calculate the dependent variable.</a:t>
            </a:r>
          </a:p>
          <a:p>
            <a:r>
              <a:rPr lang="en-US" dirty="0"/>
              <a:t>We add the dependent variable to the design matrix, and run the analysis on the simulated scores</a:t>
            </a:r>
          </a:p>
          <a:p>
            <a:r>
              <a:rPr lang="en-US" dirty="0">
                <a:sym typeface="Wingdings" panose="05000000000000000000" pitchFamily="2" charset="2"/>
              </a:rPr>
              <a:t> If we repeat this like 1000 times and save the p-value for each simulation, we get the power of the test</a:t>
            </a:r>
            <a:endParaRPr lang="en-DE" dirty="0"/>
          </a:p>
        </p:txBody>
      </p:sp>
      <p:sp>
        <p:nvSpPr>
          <p:cNvPr id="3" name="Title 2">
            <a:extLst>
              <a:ext uri="{FF2B5EF4-FFF2-40B4-BE49-F238E27FC236}">
                <a16:creationId xmlns:a16="http://schemas.microsoft.com/office/drawing/2014/main" id="{BB604C39-ABCF-F22F-8E6F-5D9FF9F899C5}"/>
              </a:ext>
            </a:extLst>
          </p:cNvPr>
          <p:cNvSpPr>
            <a:spLocks noGrp="1"/>
          </p:cNvSpPr>
          <p:nvPr>
            <p:ph type="title"/>
          </p:nvPr>
        </p:nvSpPr>
        <p:spPr/>
        <p:txBody>
          <a:bodyPr/>
          <a:lstStyle/>
          <a:p>
            <a:r>
              <a:rPr lang="en-US" dirty="0"/>
              <a:t>Summary of the simulation approach</a:t>
            </a:r>
            <a:endParaRPr lang="en-DE" dirty="0"/>
          </a:p>
        </p:txBody>
      </p:sp>
    </p:spTree>
    <p:extLst>
      <p:ext uri="{BB962C8B-B14F-4D97-AF65-F5344CB8AC3E}">
        <p14:creationId xmlns:p14="http://schemas.microsoft.com/office/powerpoint/2010/main" val="358391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6F4E34-7D80-1457-F4D6-AB14D5855770}"/>
              </a:ext>
            </a:extLst>
          </p:cNvPr>
          <p:cNvSpPr>
            <a:spLocks noGrp="1"/>
          </p:cNvSpPr>
          <p:nvPr>
            <p:ph type="ctrTitle"/>
          </p:nvPr>
        </p:nvSpPr>
        <p:spPr/>
        <p:txBody>
          <a:bodyPr/>
          <a:lstStyle/>
          <a:p>
            <a:r>
              <a:rPr lang="en-US" dirty="0"/>
              <a:t>Part II</a:t>
            </a:r>
            <a:endParaRPr lang="en-DE" dirty="0"/>
          </a:p>
        </p:txBody>
      </p:sp>
      <p:sp>
        <p:nvSpPr>
          <p:cNvPr id="5" name="Subtitle 4">
            <a:extLst>
              <a:ext uri="{FF2B5EF4-FFF2-40B4-BE49-F238E27FC236}">
                <a16:creationId xmlns:a16="http://schemas.microsoft.com/office/drawing/2014/main" id="{D7375398-6A25-0703-D9F2-31704CCE75E7}"/>
              </a:ext>
            </a:extLst>
          </p:cNvPr>
          <p:cNvSpPr>
            <a:spLocks noGrp="1"/>
          </p:cNvSpPr>
          <p:nvPr>
            <p:ph type="subTitle" idx="1"/>
          </p:nvPr>
        </p:nvSpPr>
        <p:spPr/>
        <p:txBody>
          <a:bodyPr/>
          <a:lstStyle/>
          <a:p>
            <a:r>
              <a:rPr lang="en-US" dirty="0"/>
              <a:t>Simulating Mixed-Effects Models </a:t>
            </a:r>
          </a:p>
        </p:txBody>
      </p:sp>
    </p:spTree>
    <p:extLst>
      <p:ext uri="{BB962C8B-B14F-4D97-AF65-F5344CB8AC3E}">
        <p14:creationId xmlns:p14="http://schemas.microsoft.com/office/powerpoint/2010/main" val="28434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3836</TotalTime>
  <Words>2935</Words>
  <Application>Microsoft Office PowerPoint</Application>
  <PresentationFormat>Widescreen</PresentationFormat>
  <Paragraphs>185</Paragraphs>
  <Slides>24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Cambria Math</vt:lpstr>
      <vt:lpstr>FiraCode Nerd Font</vt:lpstr>
      <vt:lpstr>Wingdings</vt:lpstr>
      <vt:lpstr>Office Theme</vt:lpstr>
      <vt:lpstr>Understanding Mixed Models Through Simulations  A primer on power simulation</vt:lpstr>
      <vt:lpstr>A few words before we start</vt:lpstr>
      <vt:lpstr>Part I</vt:lpstr>
      <vt:lpstr>The garden of statistical analyses</vt:lpstr>
      <vt:lpstr>Statistical analyses as linear models</vt:lpstr>
      <vt:lpstr>Two approaches to power analysis</vt:lpstr>
      <vt:lpstr>Let’s try this in R</vt:lpstr>
      <vt:lpstr>Summary of the simulation approach</vt:lpstr>
      <vt:lpstr>Part II</vt:lpstr>
      <vt:lpstr>Extending the linear model with random effects</vt:lpstr>
      <vt:lpstr>Extending the linear model with random effects</vt:lpstr>
      <vt:lpstr>Extending the linear model with random effects</vt:lpstr>
      <vt:lpstr>Let’s try this in R</vt:lpstr>
      <vt:lpstr>Interim Summary </vt:lpstr>
      <vt:lpstr>Extending the linear model with random effects</vt:lpstr>
      <vt:lpstr>Extending the linear model with random effects</vt:lpstr>
      <vt:lpstr>Let’s try this in R</vt:lpstr>
      <vt:lpstr>Interim Summary </vt:lpstr>
      <vt:lpstr>Extending the linear model with random effects</vt:lpstr>
      <vt:lpstr>Extending the linear model with random effects</vt:lpstr>
      <vt:lpstr>Let’s try this in R</vt:lpstr>
      <vt:lpstr>Interim Summary </vt:lpstr>
      <vt:lpstr>Extending the linear model with random effects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Quandt</dc:creator>
  <cp:lastModifiedBy>Julian Quandt</cp:lastModifiedBy>
  <cp:revision>1</cp:revision>
  <dcterms:created xsi:type="dcterms:W3CDTF">2024-07-09T17:08:13Z</dcterms:created>
  <dcterms:modified xsi:type="dcterms:W3CDTF">2024-07-12T09:46:21Z</dcterms:modified>
</cp:coreProperties>
</file>