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375" r:id="rId34"/>
    <p:sldId id="376" r:id="rId35"/>
    <p:sldId id="377" r:id="rId36"/>
    <p:sldId id="378" r:id="rId37"/>
    <p:sldId id="259" r:id="rId38"/>
    <p:sldId id="261" r:id="rId39"/>
    <p:sldId id="260" r:id="rId40"/>
    <p:sldId id="280" r:id="rId41"/>
    <p:sldId id="262" r:id="rId42"/>
    <p:sldId id="263" r:id="rId43"/>
    <p:sldId id="264" r:id="rId44"/>
    <p:sldId id="265" r:id="rId45"/>
    <p:sldId id="266" r:id="rId46"/>
    <p:sldId id="284" r:id="rId47"/>
    <p:sldId id="267" r:id="rId48"/>
    <p:sldId id="281" r:id="rId49"/>
    <p:sldId id="285" r:id="rId50"/>
    <p:sldId id="269" r:id="rId51"/>
    <p:sldId id="268" r:id="rId52"/>
    <p:sldId id="286" r:id="rId53"/>
    <p:sldId id="270" r:id="rId54"/>
    <p:sldId id="271" r:id="rId55"/>
    <p:sldId id="273" r:id="rId56"/>
    <p:sldId id="279" r:id="rId57"/>
    <p:sldId id="272" r:id="rId58"/>
    <p:sldId id="287" r:id="rId59"/>
    <p:sldId id="274" r:id="rId60"/>
    <p:sldId id="288" r:id="rId61"/>
    <p:sldId id="283" r:id="rId62"/>
    <p:sldId id="28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“regularization”)</a:t>
            </a:r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360"/>
            <a:ext cx="10515600" cy="29452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r>
              <a:rPr lang="de-DE" sz="7200" dirty="0"/>
              <a:t>:</a:t>
            </a:r>
            <a:br>
              <a:rPr lang="de-DE" sz="7200" dirty="0"/>
            </a:br>
            <a:r>
              <a:rPr lang="de-DE" sz="5000" b="1" dirty="0" err="1"/>
              <a:t>b</a:t>
            </a:r>
            <a:r>
              <a:rPr lang="de-DE" sz="5000" dirty="0" err="1"/>
              <a:t>ayesian</a:t>
            </a:r>
            <a:r>
              <a:rPr lang="de-DE" sz="5000" dirty="0"/>
              <a:t> </a:t>
            </a:r>
            <a:r>
              <a:rPr lang="de-DE" sz="5000" b="1" dirty="0" err="1"/>
              <a:t>r</a:t>
            </a:r>
            <a:r>
              <a:rPr lang="de-DE" sz="5000" dirty="0" err="1"/>
              <a:t>egression</a:t>
            </a:r>
            <a:r>
              <a:rPr lang="de-DE" sz="5000" dirty="0"/>
              <a:t> </a:t>
            </a:r>
            <a:r>
              <a:rPr lang="de-DE" sz="5000" b="1" dirty="0" err="1"/>
              <a:t>m</a:t>
            </a:r>
            <a:r>
              <a:rPr lang="de-DE" sz="5000" dirty="0" err="1"/>
              <a:t>odels</a:t>
            </a:r>
            <a:r>
              <a:rPr lang="de-DE" sz="5000" dirty="0"/>
              <a:t> in </a:t>
            </a:r>
            <a:r>
              <a:rPr lang="de-DE" sz="5000" b="1" dirty="0" err="1"/>
              <a:t>s</a:t>
            </a:r>
            <a:r>
              <a:rPr lang="de-DE" sz="5000" dirty="0" err="1"/>
              <a:t>tan</a:t>
            </a:r>
            <a:r>
              <a:rPr lang="de-DE" sz="7200" dirty="0"/>
              <a:t> 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Quick recap on lme4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2D1AA-81D2-4210-8AB5-B79C48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86" y="1415078"/>
            <a:ext cx="10515600" cy="4351338"/>
          </a:xfrm>
        </p:spPr>
        <p:txBody>
          <a:bodyPr/>
          <a:lstStyle/>
          <a:p>
            <a:r>
              <a:rPr lang="en-US" dirty="0"/>
              <a:t>We follow the </a:t>
            </a:r>
            <a:r>
              <a:rPr lang="en-US" b="1" dirty="0"/>
              <a:t>maximal model approach</a:t>
            </a:r>
            <a:r>
              <a:rPr lang="en-US" dirty="0"/>
              <a:t> here (REF):</a:t>
            </a:r>
          </a:p>
          <a:p>
            <a:pPr lvl="1"/>
            <a:r>
              <a:rPr lang="en-US" dirty="0"/>
              <a:t>All fixed effects (i.e. population-level effects) that are important</a:t>
            </a:r>
          </a:p>
          <a:p>
            <a:pPr lvl="1"/>
            <a:r>
              <a:rPr lang="en-US" dirty="0"/>
              <a:t>A intercept adjustment (variance parameter) for each grouping level</a:t>
            </a:r>
          </a:p>
          <a:p>
            <a:pPr lvl="1"/>
            <a:r>
              <a:rPr lang="en-US" dirty="0"/>
              <a:t>An adjustment of the fixed-effect for each grouping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761261" y="3590747"/>
            <a:ext cx="9925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C68E-8878-4560-BCD7-896731C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3"/>
          <a:stretch/>
        </p:blipFill>
        <p:spPr>
          <a:xfrm>
            <a:off x="1683672" y="1727933"/>
            <a:ext cx="8824656" cy="513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9" y="436228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438823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85FCF-C10F-4FEA-8B8A-3014E9A0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1786642" y="1797582"/>
            <a:ext cx="8633623" cy="506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8" y="833161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844419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5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3386</Words>
  <Application>Microsoft Office PowerPoint</Application>
  <PresentationFormat>Widescreen</PresentationFormat>
  <Paragraphs>431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Practical: bayesian regression models in stan  </vt:lpstr>
      <vt:lpstr>Example 1: Go/No-Go training data</vt:lpstr>
      <vt:lpstr>Quick recap on lme4 syntax</vt:lpstr>
      <vt:lpstr>PowerPoint Presentation</vt:lpstr>
      <vt:lpstr>PowerPoint Presentation</vt:lpstr>
      <vt:lpstr>PowerPoint Presentation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256</cp:revision>
  <dcterms:created xsi:type="dcterms:W3CDTF">2019-06-05T09:20:38Z</dcterms:created>
  <dcterms:modified xsi:type="dcterms:W3CDTF">2019-07-05T11:07:39Z</dcterms:modified>
</cp:coreProperties>
</file>