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8"/>
  </p:notesMasterIdLst>
  <p:sldIdLst>
    <p:sldId id="321" r:id="rId5"/>
    <p:sldId id="322" r:id="rId6"/>
    <p:sldId id="323" r:id="rId7"/>
  </p:sldIdLst>
  <p:sldSz cx="9901238" cy="6858000"/>
  <p:notesSz cx="6743700" cy="98806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4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pos="6111">
          <p15:clr>
            <a:srgbClr val="A4A3A4"/>
          </p15:clr>
        </p15:guide>
        <p15:guide id="7" pos="4615">
          <p15:clr>
            <a:srgbClr val="A4A3A4"/>
          </p15:clr>
        </p15:guide>
        <p15:guide id="8" pos="3119">
          <p15:clr>
            <a:srgbClr val="A4A3A4"/>
          </p15:clr>
        </p15:guide>
        <p15:guide id="9" pos="1622">
          <p15:clr>
            <a:srgbClr val="A4A3A4"/>
          </p15:clr>
        </p15:guide>
        <p15:guide id="10" pos="126">
          <p15:clr>
            <a:srgbClr val="A4A3A4"/>
          </p15:clr>
        </p15:guide>
        <p15:guide id="11" pos="2121">
          <p15:clr>
            <a:srgbClr val="A4A3A4"/>
          </p15:clr>
        </p15:guide>
        <p15:guide id="12" pos="4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973"/>
    <a:srgbClr val="F20000"/>
    <a:srgbClr val="FFB3B3"/>
    <a:srgbClr val="8CB90F"/>
    <a:srgbClr val="FF0000"/>
    <a:srgbClr val="FDF6B1"/>
    <a:srgbClr val="004BB4"/>
    <a:srgbClr val="E67800"/>
    <a:srgbClr val="F0C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051" autoAdjust="0"/>
  </p:normalViewPr>
  <p:slideViewPr>
    <p:cSldViewPr>
      <p:cViewPr varScale="1">
        <p:scale>
          <a:sx n="100" d="100"/>
          <a:sy n="100" d="100"/>
        </p:scale>
        <p:origin x="-869" y="-77"/>
      </p:cViewPr>
      <p:guideLst>
        <p:guide orient="horz" pos="3974"/>
        <p:guide orient="horz" pos="2614"/>
        <p:guide orient="horz" pos="1253"/>
        <p:guide orient="horz" pos="1117"/>
        <p:guide orient="horz" pos="890"/>
        <p:guide pos="6111"/>
        <p:guide pos="4615"/>
        <p:guide pos="3119"/>
        <p:guide pos="1622"/>
        <p:guide pos="126"/>
        <p:guide pos="2121"/>
        <p:guide pos="41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38" y="-84"/>
      </p:cViewPr>
      <p:guideLst>
        <p:guide orient="horz" pos="3112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0"/>
            <a:ext cx="7129463" cy="4940300"/>
          </a:xfrm>
          <a:prstGeom prst="rect">
            <a:avLst/>
          </a:prstGeom>
          <a:noFill/>
          <a:ln w="12700">
            <a:noFill/>
          </a:ln>
        </p:spPr>
        <p:txBody>
          <a:bodyPr vert="horz" lIns="90885" tIns="45443" rIns="90885" bIns="45443" rtlCol="0" anchor="ctr"/>
          <a:lstStyle/>
          <a:p>
            <a:r>
              <a:rPr lang="de-DE" dirty="0"/>
              <a:t>f</a:t>
            </a: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49768" y="5434331"/>
            <a:ext cx="6321018" cy="387623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9870" y="9671588"/>
            <a:ext cx="2922270" cy="207298"/>
          </a:xfrm>
          <a:prstGeom prst="rect">
            <a:avLst/>
          </a:prstGeom>
        </p:spPr>
        <p:txBody>
          <a:bodyPr vert="horz" lIns="90885" tIns="45443" rIns="90885" bIns="45443" rtlCol="0" anchor="b"/>
          <a:lstStyle>
            <a:lvl1pPr algn="r">
              <a:defRPr sz="1000" b="1">
                <a:latin typeface="DB Office" pitchFamily="34" charset="0"/>
              </a:defRPr>
            </a:lvl1pPr>
          </a:lstStyle>
          <a:p>
            <a:fld id="{AB1E1A1F-7B51-4F6B-A0A6-8D7DEE98D43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9768" y="9519579"/>
            <a:ext cx="6493933" cy="494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85" tIns="45443" rIns="90885" bIns="45443"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249768" y="5168312"/>
            <a:ext cx="6493933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itchFamily="34" charset="0"/>
      <a:buNone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180975" indent="-171450" algn="l" defTabSz="914400" rtl="0" eaLnBrk="1" latinLnBrk="0" hangingPunct="1">
      <a:spcBef>
        <a:spcPts val="600"/>
      </a:spcBef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361950" indent="-161925" algn="l" defTabSz="914400" rtl="0" eaLnBrk="1" latinLnBrk="0" hangingPunct="1">
      <a:buClr>
        <a:schemeClr val="bg2"/>
      </a:buClr>
      <a:buFont typeface="Arial" pitchFamily="34" charset="0"/>
      <a:buChar char="•"/>
      <a:tabLst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54292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71437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TW_PICTURE_PLACEHOLD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970"/>
            <a:ext cx="990123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199929" y="4367035"/>
            <a:ext cx="950138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b="1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9929" y="5231035"/>
            <a:ext cx="9501380" cy="4302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400" kern="1200" baseline="0" smtClean="0"/>
            </a:lvl1pPr>
            <a:lvl2pPr>
              <a:defRPr lang="de-DE" kern="1200" smtClean="0">
                <a:ea typeface="+mn-ea"/>
                <a:cs typeface="+mn-cs"/>
              </a:defRPr>
            </a:lvl2pPr>
            <a:lvl3pPr>
              <a:defRPr lang="de-DE" kern="1200" smtClean="0">
                <a:ea typeface="+mn-ea"/>
                <a:cs typeface="+mn-cs"/>
              </a:defRPr>
            </a:lvl3pPr>
            <a:lvl4pPr>
              <a:defRPr lang="de-DE" kern="1200" smtClean="0">
                <a:ea typeface="+mn-ea"/>
                <a:cs typeface="+mn-cs"/>
              </a:defRPr>
            </a:lvl4pPr>
            <a:lvl5pPr>
              <a:defRPr lang="de-DE" kern="1200"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 eintragen</a:t>
            </a: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rgbClr val="878C96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Picture 60" descr="DB-NETZE_rgb_M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7937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4000" y="6692901"/>
            <a:ext cx="6894959" cy="936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Frankfurt | 19.01.2018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46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557338"/>
            <a:ext cx="950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22147698"/>
              </p:ext>
            </p:extLst>
          </p:nvPr>
        </p:nvGraphicFramePr>
        <p:xfrm>
          <a:off x="0" y="0"/>
          <a:ext cx="15867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67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Frankfurt | 19.01.2018</a:t>
            </a:r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" descr="D:\Users\mathiasmrichter\AppData\Local\Temp\wz10aa\DB_rg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1" y="188550"/>
            <a:ext cx="536826" cy="3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altLang="de-DE" sz="2400" b="0" dirty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lang="de-DE" altLang="de-DE" sz="1600" dirty="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7999" y="403200"/>
            <a:ext cx="9504000" cy="792000"/>
          </a:xfrm>
        </p:spPr>
        <p:txBody>
          <a:bodyPr/>
          <a:lstStyle/>
          <a:p>
            <a:r>
              <a:rPr lang="de-DE" dirty="0" smtClean="0"/>
              <a:t>Testdaten – Fahrlagen und Schneideregeln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Frankfurt | 19.01.2018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3344"/>
              </p:ext>
            </p:extLst>
          </p:nvPr>
        </p:nvGraphicFramePr>
        <p:xfrm>
          <a:off x="5382667" y="1412776"/>
          <a:ext cx="3888432" cy="424846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792088"/>
                <a:gridCol w="936104"/>
                <a:gridCol w="864096"/>
                <a:gridCol w="360040"/>
                <a:gridCol w="432048"/>
                <a:gridCol w="504056"/>
              </a:tblGrid>
              <a:tr h="202308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VZR-Beginn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VZR-Ende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VTS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nach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 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</a:tr>
              <a:tr h="202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Fahrlage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107" y="1484788"/>
            <a:ext cx="4680520" cy="16561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Verkehrszeitraum: 37 Zeitscheiben</a:t>
            </a:r>
          </a:p>
          <a:p>
            <a:pPr lvl="1"/>
            <a:r>
              <a:rPr lang="de-DE" dirty="0" smtClean="0"/>
              <a:t>~12 Mal 3-Tage-Woche (Wochentag, Samstag, Sonntag)</a:t>
            </a:r>
          </a:p>
          <a:p>
            <a:pPr lvl="1"/>
            <a:r>
              <a:rPr lang="de-DE" dirty="0" smtClean="0"/>
              <a:t>Aggregierter VTS:</a:t>
            </a:r>
          </a:p>
          <a:p>
            <a:pPr lvl="2"/>
            <a:r>
              <a:rPr lang="de-DE" dirty="0" smtClean="0"/>
              <a:t>Sonntag: 1</a:t>
            </a:r>
          </a:p>
          <a:p>
            <a:pPr lvl="2"/>
            <a:r>
              <a:rPr lang="de-DE" dirty="0" smtClean="0"/>
              <a:t>Samstag: 2</a:t>
            </a:r>
          </a:p>
          <a:p>
            <a:pPr lvl="2"/>
            <a:r>
              <a:rPr lang="de-DE" dirty="0" smtClean="0"/>
              <a:t>Wochentag: 4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Schneideregeln</a:t>
            </a:r>
          </a:p>
          <a:p>
            <a:pPr lvl="2"/>
            <a:r>
              <a:rPr lang="de-DE" dirty="0" smtClean="0"/>
              <a:t>Zwischen Wochentag und Samstag</a:t>
            </a:r>
          </a:p>
          <a:p>
            <a:pPr lvl="2"/>
            <a:r>
              <a:rPr lang="de-DE" dirty="0" smtClean="0"/>
              <a:t>Zwischen Samstag und Sonntag</a:t>
            </a:r>
          </a:p>
          <a:p>
            <a:pPr lvl="2"/>
            <a:r>
              <a:rPr lang="de-DE" dirty="0" smtClean="0"/>
              <a:t>Zwischen Zeitscheibe 12 und 13</a:t>
            </a:r>
          </a:p>
          <a:p>
            <a:pPr lvl="2"/>
            <a:r>
              <a:rPr lang="de-DE" dirty="0" smtClean="0"/>
              <a:t>Zwischen Zeitscheibe 21 und 22</a:t>
            </a:r>
          </a:p>
        </p:txBody>
      </p:sp>
    </p:spTree>
    <p:extLst>
      <p:ext uri="{BB962C8B-B14F-4D97-AF65-F5344CB8AC3E}">
        <p14:creationId xmlns:p14="http://schemas.microsoft.com/office/powerpoint/2010/main" val="32096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Testdaten – Systemtrassen (1/2)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Frankfurt | 19.01.2018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5" name="Ellipse 4"/>
          <p:cNvSpPr/>
          <p:nvPr/>
        </p:nvSpPr>
        <p:spPr bwMode="auto">
          <a:xfrm>
            <a:off x="1840569" y="1700808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3210595" y="2455672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</a:t>
            </a:r>
          </a:p>
        </p:txBody>
      </p:sp>
      <p:sp>
        <p:nvSpPr>
          <p:cNvPr id="7" name="Ellipse 6"/>
          <p:cNvSpPr/>
          <p:nvPr/>
        </p:nvSpPr>
        <p:spPr bwMode="auto">
          <a:xfrm>
            <a:off x="4704013" y="2060848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C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1350219" y="3476084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D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932467" y="4921108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652547" y="3971512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F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3084595" y="552813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G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4014515" y="4508564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H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4956013" y="333357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rgbClr val="FFFFFF"/>
                </a:solidFill>
                <a:latin typeface="DB Office" pitchFamily="34" charset="0"/>
              </a:rPr>
              <a:t>I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260411" y="426675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J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060982" y="4993968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K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6678811" y="2707672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7351083" y="4130564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M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7927147" y="5119968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8935259" y="3780584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  <a:latin typeface="DB Office" pitchFamily="34" charset="0"/>
              </a:rPr>
              <a:t>O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cxnSp>
        <p:nvCxnSpPr>
          <p:cNvPr id="21" name="Gerade Verbindung mit Pfeil 20"/>
          <p:cNvCxnSpPr>
            <a:stCxn id="5" idx="6"/>
            <a:endCxn id="6" idx="1"/>
          </p:cNvCxnSpPr>
          <p:nvPr/>
        </p:nvCxnSpPr>
        <p:spPr bwMode="auto">
          <a:xfrm>
            <a:off x="2092569" y="1826808"/>
            <a:ext cx="1154931" cy="66576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0"/>
          <p:cNvCxnSpPr>
            <a:stCxn id="5" idx="7"/>
            <a:endCxn id="6" idx="1"/>
          </p:cNvCxnSpPr>
          <p:nvPr/>
        </p:nvCxnSpPr>
        <p:spPr bwMode="auto">
          <a:xfrm rot="16200000" flipH="1">
            <a:off x="2274150" y="1519227"/>
            <a:ext cx="754864" cy="1191836"/>
          </a:xfrm>
          <a:prstGeom prst="curvedConnector3">
            <a:avLst>
              <a:gd name="adj1" fmla="val -488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0"/>
          <p:cNvCxnSpPr>
            <a:stCxn id="5" idx="0"/>
            <a:endCxn id="6" idx="1"/>
          </p:cNvCxnSpPr>
          <p:nvPr/>
        </p:nvCxnSpPr>
        <p:spPr bwMode="auto">
          <a:xfrm rot="16200000" flipH="1">
            <a:off x="2211149" y="1456227"/>
            <a:ext cx="791769" cy="1280931"/>
          </a:xfrm>
          <a:prstGeom prst="curvedConnector3">
            <a:avLst>
              <a:gd name="adj1" fmla="val -28872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0"/>
          <p:cNvCxnSpPr>
            <a:stCxn id="5" idx="4"/>
            <a:endCxn id="6" idx="2"/>
          </p:cNvCxnSpPr>
          <p:nvPr/>
        </p:nvCxnSpPr>
        <p:spPr bwMode="auto">
          <a:xfrm rot="16200000" flipH="1">
            <a:off x="2274150" y="1645227"/>
            <a:ext cx="628864" cy="124402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20"/>
          <p:cNvCxnSpPr>
            <a:stCxn id="5" idx="5"/>
            <a:endCxn id="6" idx="1"/>
          </p:cNvCxnSpPr>
          <p:nvPr/>
        </p:nvCxnSpPr>
        <p:spPr bwMode="auto">
          <a:xfrm rot="16200000" flipH="1">
            <a:off x="2363245" y="1608322"/>
            <a:ext cx="576674" cy="11918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feld 36"/>
          <p:cNvSpPr txBox="1"/>
          <p:nvPr/>
        </p:nvSpPr>
        <p:spPr>
          <a:xfrm>
            <a:off x="2624794" y="1448659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769558" y="1672667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674216" y="1961856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464366" y="2115289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393032" y="2348880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</a:t>
            </a:r>
          </a:p>
        </p:txBody>
      </p:sp>
      <p:cxnSp>
        <p:nvCxnSpPr>
          <p:cNvPr id="42" name="Gerade Verbindung mit Pfeil 20"/>
          <p:cNvCxnSpPr>
            <a:stCxn id="5" idx="3"/>
            <a:endCxn id="8" idx="1"/>
          </p:cNvCxnSpPr>
          <p:nvPr/>
        </p:nvCxnSpPr>
        <p:spPr bwMode="auto">
          <a:xfrm rot="5400000">
            <a:off x="833756" y="2469271"/>
            <a:ext cx="1597086" cy="490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20"/>
          <p:cNvCxnSpPr>
            <a:stCxn id="8" idx="5"/>
            <a:endCxn id="10" idx="2"/>
          </p:cNvCxnSpPr>
          <p:nvPr/>
        </p:nvCxnSpPr>
        <p:spPr bwMode="auto">
          <a:xfrm rot="16200000" flipH="1">
            <a:off x="1905764" y="3350728"/>
            <a:ext cx="406333" cy="108723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20"/>
          <p:cNvCxnSpPr>
            <a:stCxn id="8" idx="6"/>
            <a:endCxn id="10" idx="1"/>
          </p:cNvCxnSpPr>
          <p:nvPr/>
        </p:nvCxnSpPr>
        <p:spPr bwMode="auto">
          <a:xfrm>
            <a:off x="1602219" y="3602084"/>
            <a:ext cx="1087233" cy="40633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20"/>
          <p:cNvCxnSpPr>
            <a:stCxn id="5" idx="2"/>
            <a:endCxn id="8" idx="2"/>
          </p:cNvCxnSpPr>
          <p:nvPr/>
        </p:nvCxnSpPr>
        <p:spPr bwMode="auto">
          <a:xfrm rot="10800000" flipV="1">
            <a:off x="1350219" y="1826808"/>
            <a:ext cx="490350" cy="1775276"/>
          </a:xfrm>
          <a:prstGeom prst="curvedConnector3">
            <a:avLst>
              <a:gd name="adj1" fmla="val 14662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20"/>
          <p:cNvCxnSpPr>
            <a:stCxn id="10" idx="7"/>
            <a:endCxn id="6" idx="4"/>
          </p:cNvCxnSpPr>
          <p:nvPr/>
        </p:nvCxnSpPr>
        <p:spPr bwMode="auto">
          <a:xfrm rot="5400000" flipH="1" flipV="1">
            <a:off x="2451746" y="3123569"/>
            <a:ext cx="1300745" cy="4689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feld 56"/>
          <p:cNvSpPr txBox="1"/>
          <p:nvPr/>
        </p:nvSpPr>
        <p:spPr>
          <a:xfrm>
            <a:off x="990179" y="2198355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555161" y="2467157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s7</a:t>
            </a:r>
          </a:p>
        </p:txBody>
      </p:sp>
      <p:cxnSp>
        <p:nvCxnSpPr>
          <p:cNvPr id="59" name="Gerade Verbindung mit Pfeil 20"/>
          <p:cNvCxnSpPr>
            <a:stCxn id="8" idx="7"/>
            <a:endCxn id="6" idx="3"/>
          </p:cNvCxnSpPr>
          <p:nvPr/>
        </p:nvCxnSpPr>
        <p:spPr bwMode="auto">
          <a:xfrm rot="5400000" flipH="1" flipV="1">
            <a:off x="1985296" y="2250785"/>
            <a:ext cx="842222" cy="16821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feld 62"/>
          <p:cNvSpPr txBox="1"/>
          <p:nvPr/>
        </p:nvSpPr>
        <p:spPr>
          <a:xfrm>
            <a:off x="2250364" y="2930295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s8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240342" y="3512989"/>
            <a:ext cx="1426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s9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2003167" y="382697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s10</a:t>
            </a:r>
          </a:p>
        </p:txBody>
      </p:sp>
      <p:cxnSp>
        <p:nvCxnSpPr>
          <p:cNvPr id="66" name="Gerade Verbindung mit Pfeil 20"/>
          <p:cNvCxnSpPr>
            <a:stCxn id="10" idx="6"/>
            <a:endCxn id="6" idx="4"/>
          </p:cNvCxnSpPr>
          <p:nvPr/>
        </p:nvCxnSpPr>
        <p:spPr bwMode="auto">
          <a:xfrm flipV="1">
            <a:off x="2904547" y="2707672"/>
            <a:ext cx="432048" cy="138984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20"/>
          <p:cNvCxnSpPr>
            <a:stCxn id="6" idx="6"/>
            <a:endCxn id="7" idx="1"/>
          </p:cNvCxnSpPr>
          <p:nvPr/>
        </p:nvCxnSpPr>
        <p:spPr bwMode="auto">
          <a:xfrm flipV="1">
            <a:off x="3462595" y="2097753"/>
            <a:ext cx="1278323" cy="483919"/>
          </a:xfrm>
          <a:prstGeom prst="curvedConnector4">
            <a:avLst>
              <a:gd name="adj1" fmla="val 48557"/>
              <a:gd name="adj2" fmla="val 154866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Gerade Verbindung mit Pfeil 20"/>
          <p:cNvCxnSpPr>
            <a:stCxn id="6" idx="6"/>
            <a:endCxn id="7" idx="2"/>
          </p:cNvCxnSpPr>
          <p:nvPr/>
        </p:nvCxnSpPr>
        <p:spPr bwMode="auto">
          <a:xfrm flipV="1">
            <a:off x="3462595" y="2186848"/>
            <a:ext cx="1241418" cy="3948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mit Pfeil 20"/>
          <p:cNvCxnSpPr>
            <a:stCxn id="6" idx="6"/>
            <a:endCxn id="7" idx="3"/>
          </p:cNvCxnSpPr>
          <p:nvPr/>
        </p:nvCxnSpPr>
        <p:spPr bwMode="auto">
          <a:xfrm flipV="1">
            <a:off x="3462595" y="2275943"/>
            <a:ext cx="1278323" cy="30572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feld 78"/>
          <p:cNvSpPr txBox="1"/>
          <p:nvPr/>
        </p:nvSpPr>
        <p:spPr>
          <a:xfrm>
            <a:off x="2899743" y="322255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s11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3084595" y="3602608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s12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3922507" y="198005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s13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4262393" y="216904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s14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4325826" y="2374880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s15</a:t>
            </a:r>
          </a:p>
        </p:txBody>
      </p:sp>
      <p:cxnSp>
        <p:nvCxnSpPr>
          <p:cNvPr id="86" name="Gerade Verbindung mit Pfeil 20"/>
          <p:cNvCxnSpPr>
            <a:stCxn id="6" idx="6"/>
            <a:endCxn id="13" idx="0"/>
          </p:cNvCxnSpPr>
          <p:nvPr/>
        </p:nvCxnSpPr>
        <p:spPr bwMode="auto">
          <a:xfrm>
            <a:off x="3462595" y="2581672"/>
            <a:ext cx="1619418" cy="75190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 Verbindung mit Pfeil 20"/>
          <p:cNvCxnSpPr>
            <a:stCxn id="6" idx="6"/>
            <a:endCxn id="13" idx="2"/>
          </p:cNvCxnSpPr>
          <p:nvPr/>
        </p:nvCxnSpPr>
        <p:spPr bwMode="auto">
          <a:xfrm>
            <a:off x="3462595" y="2581672"/>
            <a:ext cx="1493418" cy="877904"/>
          </a:xfrm>
          <a:prstGeom prst="curvedConnector3">
            <a:avLst>
              <a:gd name="adj1" fmla="val 6887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20"/>
          <p:cNvCxnSpPr>
            <a:stCxn id="6" idx="6"/>
            <a:endCxn id="13" idx="2"/>
          </p:cNvCxnSpPr>
          <p:nvPr/>
        </p:nvCxnSpPr>
        <p:spPr bwMode="auto">
          <a:xfrm>
            <a:off x="3462595" y="2581672"/>
            <a:ext cx="1493418" cy="8779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Gerade Verbindung mit Pfeil 20"/>
          <p:cNvCxnSpPr>
            <a:stCxn id="6" idx="5"/>
            <a:endCxn id="12" idx="0"/>
          </p:cNvCxnSpPr>
          <p:nvPr/>
        </p:nvCxnSpPr>
        <p:spPr bwMode="auto">
          <a:xfrm rot="16200000" flipH="1">
            <a:off x="2864204" y="3232252"/>
            <a:ext cx="1837797" cy="71482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Gerade Verbindung mit Pfeil 20"/>
          <p:cNvCxnSpPr>
            <a:stCxn id="6" idx="5"/>
            <a:endCxn id="12" idx="0"/>
          </p:cNvCxnSpPr>
          <p:nvPr/>
        </p:nvCxnSpPr>
        <p:spPr bwMode="auto">
          <a:xfrm rot="16200000" flipH="1">
            <a:off x="2864204" y="3232252"/>
            <a:ext cx="1837797" cy="714825"/>
          </a:xfrm>
          <a:prstGeom prst="curvedConnector3">
            <a:avLst>
              <a:gd name="adj1" fmla="val 2553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11"/>
          <p:cNvSpPr txBox="1"/>
          <p:nvPr/>
        </p:nvSpPr>
        <p:spPr>
          <a:xfrm>
            <a:off x="4662587" y="289612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s16</a:t>
            </a:r>
          </a:p>
        </p:txBody>
      </p:sp>
      <p:sp>
        <p:nvSpPr>
          <p:cNvPr id="113" name="Textfeld 112"/>
          <p:cNvSpPr txBox="1"/>
          <p:nvPr/>
        </p:nvSpPr>
        <p:spPr>
          <a:xfrm>
            <a:off x="4374555" y="3030488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s17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4086523" y="285293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s18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3796507" y="329799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s19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3565094" y="346492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s20</a:t>
            </a:r>
          </a:p>
        </p:txBody>
      </p:sp>
      <p:cxnSp>
        <p:nvCxnSpPr>
          <p:cNvPr id="119" name="Gerade Verbindung mit Pfeil 20"/>
          <p:cNvCxnSpPr>
            <a:stCxn id="10" idx="5"/>
            <a:endCxn id="12" idx="1"/>
          </p:cNvCxnSpPr>
          <p:nvPr/>
        </p:nvCxnSpPr>
        <p:spPr bwMode="auto">
          <a:xfrm rot="16200000" flipH="1">
            <a:off x="3280100" y="3774149"/>
            <a:ext cx="358862" cy="1183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Gerade Verbindung mit Pfeil 20"/>
          <p:cNvCxnSpPr>
            <a:stCxn id="10" idx="5"/>
            <a:endCxn id="12" idx="2"/>
          </p:cNvCxnSpPr>
          <p:nvPr/>
        </p:nvCxnSpPr>
        <p:spPr bwMode="auto">
          <a:xfrm rot="16200000" flipH="1">
            <a:off x="3217100" y="3837148"/>
            <a:ext cx="447957" cy="114687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Gerade Verbindung mit Pfeil 20"/>
          <p:cNvCxnSpPr>
            <a:stCxn id="8" idx="4"/>
            <a:endCxn id="9" idx="2"/>
          </p:cNvCxnSpPr>
          <p:nvPr/>
        </p:nvCxnSpPr>
        <p:spPr bwMode="auto">
          <a:xfrm rot="16200000" flipH="1">
            <a:off x="1044831" y="4159472"/>
            <a:ext cx="1319024" cy="45624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Gerade Verbindung mit Pfeil 20"/>
          <p:cNvCxnSpPr>
            <a:stCxn id="9" idx="6"/>
            <a:endCxn id="12" idx="3"/>
          </p:cNvCxnSpPr>
          <p:nvPr/>
        </p:nvCxnSpPr>
        <p:spPr bwMode="auto">
          <a:xfrm flipV="1">
            <a:off x="2184467" y="4723659"/>
            <a:ext cx="1866953" cy="32344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Gerade Verbindung mit Pfeil 20"/>
          <p:cNvCxnSpPr>
            <a:stCxn id="10" idx="4"/>
            <a:endCxn id="12" idx="3"/>
          </p:cNvCxnSpPr>
          <p:nvPr/>
        </p:nvCxnSpPr>
        <p:spPr bwMode="auto">
          <a:xfrm rot="16200000" flipH="1">
            <a:off x="3164910" y="3837148"/>
            <a:ext cx="500147" cy="1272873"/>
          </a:xfrm>
          <a:prstGeom prst="curvedConnector3">
            <a:avLst>
              <a:gd name="adj1" fmla="val 105855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Textfeld 135"/>
          <p:cNvSpPr txBox="1"/>
          <p:nvPr/>
        </p:nvSpPr>
        <p:spPr>
          <a:xfrm>
            <a:off x="3499486" y="424900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s21</a:t>
            </a:r>
          </a:p>
        </p:txBody>
      </p:sp>
      <p:sp>
        <p:nvSpPr>
          <p:cNvPr id="137" name="Textfeld 136"/>
          <p:cNvSpPr txBox="1"/>
          <p:nvPr/>
        </p:nvSpPr>
        <p:spPr>
          <a:xfrm>
            <a:off x="3336595" y="447358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s22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3084595" y="4624767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s23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1476218" y="443796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s24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840892" y="4930759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s25</a:t>
            </a:r>
          </a:p>
        </p:txBody>
      </p:sp>
      <p:cxnSp>
        <p:nvCxnSpPr>
          <p:cNvPr id="141" name="Gerade Verbindung mit Pfeil 20"/>
          <p:cNvCxnSpPr>
            <a:stCxn id="13" idx="7"/>
            <a:endCxn id="16" idx="2"/>
          </p:cNvCxnSpPr>
          <p:nvPr/>
        </p:nvCxnSpPr>
        <p:spPr bwMode="auto">
          <a:xfrm rot="5400000" flipH="1" flipV="1">
            <a:off x="5656555" y="2348226"/>
            <a:ext cx="536809" cy="150770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Gerade Verbindung mit Pfeil 20"/>
          <p:cNvCxnSpPr>
            <a:stCxn id="13" idx="6"/>
            <a:endCxn id="16" idx="2"/>
          </p:cNvCxnSpPr>
          <p:nvPr/>
        </p:nvCxnSpPr>
        <p:spPr bwMode="auto">
          <a:xfrm flipV="1">
            <a:off x="5208013" y="2833672"/>
            <a:ext cx="1470798" cy="6259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Gerade Verbindung mit Pfeil 20"/>
          <p:cNvCxnSpPr>
            <a:stCxn id="13" idx="6"/>
            <a:endCxn id="16" idx="2"/>
          </p:cNvCxnSpPr>
          <p:nvPr/>
        </p:nvCxnSpPr>
        <p:spPr bwMode="auto">
          <a:xfrm flipV="1">
            <a:off x="5208013" y="2833672"/>
            <a:ext cx="1470798" cy="625904"/>
          </a:xfrm>
          <a:prstGeom prst="curvedConnector3">
            <a:avLst>
              <a:gd name="adj1" fmla="val 6398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Gerade Verbindung mit Pfeil 20"/>
          <p:cNvCxnSpPr>
            <a:stCxn id="7" idx="6"/>
            <a:endCxn id="16" idx="1"/>
          </p:cNvCxnSpPr>
          <p:nvPr/>
        </p:nvCxnSpPr>
        <p:spPr bwMode="auto">
          <a:xfrm>
            <a:off x="4956013" y="2186848"/>
            <a:ext cx="1759703" cy="55772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Gerade Verbindung mit Pfeil 20"/>
          <p:cNvCxnSpPr>
            <a:stCxn id="7" idx="7"/>
            <a:endCxn id="16" idx="1"/>
          </p:cNvCxnSpPr>
          <p:nvPr/>
        </p:nvCxnSpPr>
        <p:spPr bwMode="auto">
          <a:xfrm rot="16200000" flipH="1">
            <a:off x="5494000" y="1522861"/>
            <a:ext cx="646824" cy="1796608"/>
          </a:xfrm>
          <a:prstGeom prst="curvedConnector3">
            <a:avLst>
              <a:gd name="adj1" fmla="val -4104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Gerade Verbindung mit Pfeil 20"/>
          <p:cNvCxnSpPr>
            <a:stCxn id="7" idx="6"/>
            <a:endCxn id="16" idx="2"/>
          </p:cNvCxnSpPr>
          <p:nvPr/>
        </p:nvCxnSpPr>
        <p:spPr bwMode="auto">
          <a:xfrm>
            <a:off x="4956013" y="2186848"/>
            <a:ext cx="1722798" cy="6468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Gerade Verbindung mit Pfeil 20"/>
          <p:cNvCxnSpPr>
            <a:stCxn id="7" idx="5"/>
            <a:endCxn id="13" idx="0"/>
          </p:cNvCxnSpPr>
          <p:nvPr/>
        </p:nvCxnSpPr>
        <p:spPr bwMode="auto">
          <a:xfrm rot="16200000" flipH="1">
            <a:off x="4471744" y="2723306"/>
            <a:ext cx="1057633" cy="1629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Textfeld 166"/>
          <p:cNvSpPr txBox="1"/>
          <p:nvPr/>
        </p:nvSpPr>
        <p:spPr>
          <a:xfrm>
            <a:off x="5694991" y="174601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s26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5901039" y="222276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s27</a:t>
            </a:r>
          </a:p>
        </p:txBody>
      </p:sp>
      <p:sp>
        <p:nvSpPr>
          <p:cNvPr id="169" name="Textfeld 168"/>
          <p:cNvSpPr txBox="1"/>
          <p:nvPr/>
        </p:nvSpPr>
        <p:spPr>
          <a:xfrm>
            <a:off x="5787695" y="2500880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s28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5476983" y="292419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s29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787695" y="306583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s30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940095" y="321823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s31</a:t>
            </a:r>
          </a:p>
        </p:txBody>
      </p:sp>
      <p:cxnSp>
        <p:nvCxnSpPr>
          <p:cNvPr id="173" name="Gerade Verbindung mit Pfeil 20"/>
          <p:cNvCxnSpPr>
            <a:stCxn id="13" idx="4"/>
            <a:endCxn id="14" idx="0"/>
          </p:cNvCxnSpPr>
          <p:nvPr/>
        </p:nvCxnSpPr>
        <p:spPr bwMode="auto">
          <a:xfrm rot="16200000" flipH="1">
            <a:off x="4893622" y="3773967"/>
            <a:ext cx="681180" cy="304398"/>
          </a:xfrm>
          <a:prstGeom prst="curvedConnector3">
            <a:avLst>
              <a:gd name="adj1" fmla="val 1979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Gerade Verbindung mit Pfeil 20"/>
          <p:cNvCxnSpPr>
            <a:stCxn id="13" idx="4"/>
            <a:endCxn id="14" idx="0"/>
          </p:cNvCxnSpPr>
          <p:nvPr/>
        </p:nvCxnSpPr>
        <p:spPr bwMode="auto">
          <a:xfrm rot="16200000" flipH="1">
            <a:off x="4893622" y="3773967"/>
            <a:ext cx="681180" cy="3043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Gerade Verbindung mit Pfeil 20"/>
          <p:cNvCxnSpPr>
            <a:stCxn id="13" idx="4"/>
            <a:endCxn id="14" idx="1"/>
          </p:cNvCxnSpPr>
          <p:nvPr/>
        </p:nvCxnSpPr>
        <p:spPr bwMode="auto">
          <a:xfrm rot="16200000" flipH="1">
            <a:off x="4830622" y="3836966"/>
            <a:ext cx="718085" cy="215303"/>
          </a:xfrm>
          <a:prstGeom prst="curvedConnector3">
            <a:avLst>
              <a:gd name="adj1" fmla="val 7652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Gerade Verbindung mit Pfeil 20"/>
          <p:cNvCxnSpPr>
            <a:stCxn id="6" idx="6"/>
            <a:endCxn id="14" idx="2"/>
          </p:cNvCxnSpPr>
          <p:nvPr/>
        </p:nvCxnSpPr>
        <p:spPr bwMode="auto">
          <a:xfrm>
            <a:off x="3462595" y="2581672"/>
            <a:ext cx="1797816" cy="1811084"/>
          </a:xfrm>
          <a:prstGeom prst="curvedConnector3">
            <a:avLst>
              <a:gd name="adj1" fmla="val 36861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Textfeld 195"/>
          <p:cNvSpPr txBox="1"/>
          <p:nvPr/>
        </p:nvSpPr>
        <p:spPr>
          <a:xfrm>
            <a:off x="4304531" y="396898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s35</a:t>
            </a:r>
          </a:p>
        </p:txBody>
      </p:sp>
      <p:sp>
        <p:nvSpPr>
          <p:cNvPr id="197" name="Textfeld 196"/>
          <p:cNvSpPr txBox="1"/>
          <p:nvPr/>
        </p:nvSpPr>
        <p:spPr>
          <a:xfrm>
            <a:off x="5198427" y="3643667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s32</a:t>
            </a:r>
          </a:p>
        </p:txBody>
      </p:sp>
      <p:sp>
        <p:nvSpPr>
          <p:cNvPr id="198" name="Textfeld 197"/>
          <p:cNvSpPr txBox="1"/>
          <p:nvPr/>
        </p:nvSpPr>
        <p:spPr>
          <a:xfrm>
            <a:off x="5125208" y="384348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s33</a:t>
            </a:r>
          </a:p>
        </p:txBody>
      </p:sp>
      <p:sp>
        <p:nvSpPr>
          <p:cNvPr id="199" name="Textfeld 198"/>
          <p:cNvSpPr txBox="1"/>
          <p:nvPr/>
        </p:nvSpPr>
        <p:spPr>
          <a:xfrm>
            <a:off x="5016204" y="400506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s34</a:t>
            </a:r>
          </a:p>
        </p:txBody>
      </p:sp>
      <p:cxnSp>
        <p:nvCxnSpPr>
          <p:cNvPr id="200" name="Gerade Verbindung mit Pfeil 20"/>
          <p:cNvCxnSpPr>
            <a:stCxn id="12" idx="6"/>
            <a:endCxn id="14" idx="3"/>
          </p:cNvCxnSpPr>
          <p:nvPr/>
        </p:nvCxnSpPr>
        <p:spPr bwMode="auto">
          <a:xfrm flipV="1">
            <a:off x="4266515" y="4481851"/>
            <a:ext cx="1030801" cy="15271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Gerade Verbindung mit Pfeil 20"/>
          <p:cNvCxnSpPr>
            <a:stCxn id="12" idx="5"/>
            <a:endCxn id="14" idx="3"/>
          </p:cNvCxnSpPr>
          <p:nvPr/>
        </p:nvCxnSpPr>
        <p:spPr bwMode="auto">
          <a:xfrm rot="5400000" flipH="1" flipV="1">
            <a:off x="4642559" y="4068902"/>
            <a:ext cx="241808" cy="1067706"/>
          </a:xfrm>
          <a:prstGeom prst="curvedConnector3">
            <a:avLst>
              <a:gd name="adj1" fmla="val -5307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Gerade Verbindung mit Pfeil 20"/>
          <p:cNvCxnSpPr>
            <a:stCxn id="12" idx="4"/>
            <a:endCxn id="15" idx="2"/>
          </p:cNvCxnSpPr>
          <p:nvPr/>
        </p:nvCxnSpPr>
        <p:spPr bwMode="auto">
          <a:xfrm rot="16200000" flipH="1">
            <a:off x="4921046" y="3980032"/>
            <a:ext cx="359404" cy="192046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Gerade Verbindung mit Pfeil 20"/>
          <p:cNvCxnSpPr>
            <a:stCxn id="12" idx="4"/>
            <a:endCxn id="15" idx="3"/>
          </p:cNvCxnSpPr>
          <p:nvPr/>
        </p:nvCxnSpPr>
        <p:spPr bwMode="auto">
          <a:xfrm rot="16200000" flipH="1">
            <a:off x="4894952" y="4006127"/>
            <a:ext cx="448499" cy="1957372"/>
          </a:xfrm>
          <a:prstGeom prst="curvedConnector3">
            <a:avLst>
              <a:gd name="adj1" fmla="val 15919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Gerade Verbindung mit Pfeil 20"/>
          <p:cNvCxnSpPr>
            <a:stCxn id="9" idx="5"/>
            <a:endCxn id="11" idx="2"/>
          </p:cNvCxnSpPr>
          <p:nvPr/>
        </p:nvCxnSpPr>
        <p:spPr bwMode="auto">
          <a:xfrm rot="16200000" flipH="1">
            <a:off x="2357112" y="4926652"/>
            <a:ext cx="517933" cy="93703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" name="Textfeld 216"/>
          <p:cNvSpPr txBox="1"/>
          <p:nvPr/>
        </p:nvSpPr>
        <p:spPr>
          <a:xfrm>
            <a:off x="4367656" y="4518755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s36</a:t>
            </a:r>
          </a:p>
        </p:txBody>
      </p:sp>
      <p:sp>
        <p:nvSpPr>
          <p:cNvPr id="218" name="Textfeld 217"/>
          <p:cNvSpPr txBox="1"/>
          <p:nvPr/>
        </p:nvSpPr>
        <p:spPr>
          <a:xfrm>
            <a:off x="4652727" y="4723658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s37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5010197" y="4941168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s38</a:t>
            </a:r>
          </a:p>
        </p:txBody>
      </p:sp>
      <p:sp>
        <p:nvSpPr>
          <p:cNvPr id="220" name="Textfeld 219"/>
          <p:cNvSpPr txBox="1"/>
          <p:nvPr/>
        </p:nvSpPr>
        <p:spPr>
          <a:xfrm>
            <a:off x="4876031" y="536344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s39</a:t>
            </a:r>
          </a:p>
        </p:txBody>
      </p:sp>
      <p:sp>
        <p:nvSpPr>
          <p:cNvPr id="221" name="Textfeld 220"/>
          <p:cNvSpPr txBox="1"/>
          <p:nvPr/>
        </p:nvSpPr>
        <p:spPr>
          <a:xfrm>
            <a:off x="2465782" y="549255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s40</a:t>
            </a:r>
          </a:p>
        </p:txBody>
      </p:sp>
      <p:cxnSp>
        <p:nvCxnSpPr>
          <p:cNvPr id="222" name="Gerade Verbindung mit Pfeil 20"/>
          <p:cNvCxnSpPr>
            <a:stCxn id="11" idx="6"/>
            <a:endCxn id="15" idx="4"/>
          </p:cNvCxnSpPr>
          <p:nvPr/>
        </p:nvCxnSpPr>
        <p:spPr bwMode="auto">
          <a:xfrm flipV="1">
            <a:off x="3336595" y="5245968"/>
            <a:ext cx="2850387" cy="408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Gerade Verbindung mit Pfeil 20"/>
          <p:cNvCxnSpPr>
            <a:stCxn id="11" idx="5"/>
            <a:endCxn id="15" idx="4"/>
          </p:cNvCxnSpPr>
          <p:nvPr/>
        </p:nvCxnSpPr>
        <p:spPr bwMode="auto">
          <a:xfrm rot="5400000" flipH="1" flipV="1">
            <a:off x="4494704" y="4050954"/>
            <a:ext cx="497263" cy="2887292"/>
          </a:xfrm>
          <a:prstGeom prst="curvedConnector3">
            <a:avLst>
              <a:gd name="adj1" fmla="val -13551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Gerade Verbindung mit Pfeil 20"/>
          <p:cNvCxnSpPr>
            <a:stCxn id="9" idx="7"/>
            <a:endCxn id="10" idx="3"/>
          </p:cNvCxnSpPr>
          <p:nvPr/>
        </p:nvCxnSpPr>
        <p:spPr bwMode="auto">
          <a:xfrm rot="5400000" flipH="1" flipV="1">
            <a:off x="2032804" y="4301365"/>
            <a:ext cx="771406" cy="5418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2" name="Textfeld 231"/>
          <p:cNvSpPr txBox="1"/>
          <p:nvPr/>
        </p:nvSpPr>
        <p:spPr>
          <a:xfrm>
            <a:off x="2274006" y="449134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s41</a:t>
            </a:r>
          </a:p>
        </p:txBody>
      </p:sp>
      <p:cxnSp>
        <p:nvCxnSpPr>
          <p:cNvPr id="233" name="Gerade Verbindung mit Pfeil 20"/>
          <p:cNvCxnSpPr>
            <a:stCxn id="14" idx="4"/>
            <a:endCxn id="15" idx="1"/>
          </p:cNvCxnSpPr>
          <p:nvPr/>
        </p:nvCxnSpPr>
        <p:spPr bwMode="auto">
          <a:xfrm rot="16200000" flipH="1">
            <a:off x="5486091" y="4419076"/>
            <a:ext cx="512117" cy="7114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Gerade Verbindung mit Pfeil 20"/>
          <p:cNvCxnSpPr>
            <a:stCxn id="14" idx="4"/>
            <a:endCxn id="15" idx="1"/>
          </p:cNvCxnSpPr>
          <p:nvPr/>
        </p:nvCxnSpPr>
        <p:spPr bwMode="auto">
          <a:xfrm rot="16200000" flipH="1">
            <a:off x="5486091" y="4419076"/>
            <a:ext cx="512117" cy="711476"/>
          </a:xfrm>
          <a:prstGeom prst="curvedConnector3">
            <a:avLst>
              <a:gd name="adj1" fmla="val 2321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Gerade Verbindung mit Pfeil 20"/>
          <p:cNvCxnSpPr>
            <a:stCxn id="14" idx="5"/>
            <a:endCxn id="15" idx="0"/>
          </p:cNvCxnSpPr>
          <p:nvPr/>
        </p:nvCxnSpPr>
        <p:spPr bwMode="auto">
          <a:xfrm rot="16200000" flipH="1">
            <a:off x="5575186" y="4382171"/>
            <a:ext cx="512117" cy="711476"/>
          </a:xfrm>
          <a:prstGeom prst="curvedConnector3">
            <a:avLst>
              <a:gd name="adj1" fmla="val 833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Gerade Verbindung mit Pfeil 20"/>
          <p:cNvCxnSpPr>
            <a:stCxn id="14" idx="5"/>
            <a:endCxn id="15" idx="0"/>
          </p:cNvCxnSpPr>
          <p:nvPr/>
        </p:nvCxnSpPr>
        <p:spPr bwMode="auto">
          <a:xfrm rot="16200000" flipH="1">
            <a:off x="5575186" y="4382171"/>
            <a:ext cx="512117" cy="711476"/>
          </a:xfrm>
          <a:prstGeom prst="curvedConnector3">
            <a:avLst>
              <a:gd name="adj1" fmla="val -19933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" name="Textfeld 248"/>
          <p:cNvSpPr txBox="1"/>
          <p:nvPr/>
        </p:nvSpPr>
        <p:spPr>
          <a:xfrm>
            <a:off x="4209304" y="553501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s42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4847009" y="5696597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s43</a:t>
            </a:r>
          </a:p>
        </p:txBody>
      </p:sp>
      <p:sp>
        <p:nvSpPr>
          <p:cNvPr id="251" name="Textfeld 250"/>
          <p:cNvSpPr txBox="1"/>
          <p:nvPr/>
        </p:nvSpPr>
        <p:spPr>
          <a:xfrm>
            <a:off x="5787695" y="425656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s44</a:t>
            </a:r>
          </a:p>
        </p:txBody>
      </p:sp>
      <p:sp>
        <p:nvSpPr>
          <p:cNvPr id="252" name="Textfeld 251"/>
          <p:cNvSpPr txBox="1"/>
          <p:nvPr/>
        </p:nvSpPr>
        <p:spPr>
          <a:xfrm>
            <a:off x="5694062" y="439293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s45</a:t>
            </a:r>
          </a:p>
        </p:txBody>
      </p:sp>
      <p:sp>
        <p:nvSpPr>
          <p:cNvPr id="253" name="Textfeld 252"/>
          <p:cNvSpPr txBox="1"/>
          <p:nvPr/>
        </p:nvSpPr>
        <p:spPr>
          <a:xfrm>
            <a:off x="5670699" y="456356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s46</a:t>
            </a:r>
          </a:p>
        </p:txBody>
      </p:sp>
      <p:sp>
        <p:nvSpPr>
          <p:cNvPr id="254" name="Textfeld 253"/>
          <p:cNvSpPr txBox="1"/>
          <p:nvPr/>
        </p:nvSpPr>
        <p:spPr>
          <a:xfrm>
            <a:off x="5585987" y="471895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s47</a:t>
            </a:r>
          </a:p>
        </p:txBody>
      </p:sp>
      <p:cxnSp>
        <p:nvCxnSpPr>
          <p:cNvPr id="255" name="Gerade Verbindung mit Pfeil 20"/>
          <p:cNvCxnSpPr>
            <a:stCxn id="14" idx="7"/>
            <a:endCxn id="16" idx="4"/>
          </p:cNvCxnSpPr>
          <p:nvPr/>
        </p:nvCxnSpPr>
        <p:spPr bwMode="auto">
          <a:xfrm rot="5400000" flipH="1" flipV="1">
            <a:off x="5468164" y="2967015"/>
            <a:ext cx="1343989" cy="13293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Textfeld 257"/>
          <p:cNvSpPr txBox="1"/>
          <p:nvPr/>
        </p:nvSpPr>
        <p:spPr>
          <a:xfrm>
            <a:off x="5999226" y="3545715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s48</a:t>
            </a:r>
          </a:p>
        </p:txBody>
      </p:sp>
      <p:cxnSp>
        <p:nvCxnSpPr>
          <p:cNvPr id="259" name="Gerade Verbindung mit Pfeil 20"/>
          <p:cNvCxnSpPr>
            <a:stCxn id="14" idx="7"/>
            <a:endCxn id="17" idx="1"/>
          </p:cNvCxnSpPr>
          <p:nvPr/>
        </p:nvCxnSpPr>
        <p:spPr bwMode="auto">
          <a:xfrm rot="5400000" flipH="1" flipV="1">
            <a:off x="6363651" y="3279324"/>
            <a:ext cx="136192" cy="1912482"/>
          </a:xfrm>
          <a:prstGeom prst="curvedConnector3">
            <a:avLst>
              <a:gd name="adj1" fmla="val 29494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2" name="Gerade Verbindung mit Pfeil 20"/>
          <p:cNvCxnSpPr>
            <a:stCxn id="14" idx="7"/>
            <a:endCxn id="17" idx="1"/>
          </p:cNvCxnSpPr>
          <p:nvPr/>
        </p:nvCxnSpPr>
        <p:spPr bwMode="auto">
          <a:xfrm rot="5400000" flipH="1" flipV="1">
            <a:off x="6363651" y="3279324"/>
            <a:ext cx="136192" cy="1912482"/>
          </a:xfrm>
          <a:prstGeom prst="curvedConnector3">
            <a:avLst>
              <a:gd name="adj1" fmla="val 18304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Textfeld 265"/>
          <p:cNvSpPr txBox="1"/>
          <p:nvPr/>
        </p:nvSpPr>
        <p:spPr>
          <a:xfrm>
            <a:off x="6420129" y="3805250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s49</a:t>
            </a:r>
          </a:p>
        </p:txBody>
      </p:sp>
      <p:sp>
        <p:nvSpPr>
          <p:cNvPr id="267" name="Textfeld 266"/>
          <p:cNvSpPr txBox="1"/>
          <p:nvPr/>
        </p:nvSpPr>
        <p:spPr>
          <a:xfrm>
            <a:off x="6392145" y="400334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s50</a:t>
            </a:r>
          </a:p>
        </p:txBody>
      </p:sp>
      <p:cxnSp>
        <p:nvCxnSpPr>
          <p:cNvPr id="268" name="Gerade Verbindung mit Pfeil 20"/>
          <p:cNvCxnSpPr>
            <a:stCxn id="16" idx="5"/>
            <a:endCxn id="17" idx="0"/>
          </p:cNvCxnSpPr>
          <p:nvPr/>
        </p:nvCxnSpPr>
        <p:spPr bwMode="auto">
          <a:xfrm rot="16200000" flipH="1">
            <a:off x="6581596" y="3235076"/>
            <a:ext cx="1207797" cy="583177"/>
          </a:xfrm>
          <a:prstGeom prst="curvedConnector3">
            <a:avLst>
              <a:gd name="adj1" fmla="val 3422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Gerade Verbindung mit Pfeil 20"/>
          <p:cNvCxnSpPr>
            <a:stCxn id="16" idx="6"/>
            <a:endCxn id="17" idx="0"/>
          </p:cNvCxnSpPr>
          <p:nvPr/>
        </p:nvCxnSpPr>
        <p:spPr bwMode="auto">
          <a:xfrm>
            <a:off x="6930811" y="2833672"/>
            <a:ext cx="546272" cy="12968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" name="Gerade Verbindung mit Pfeil 20"/>
          <p:cNvCxnSpPr>
            <a:stCxn id="16" idx="5"/>
            <a:endCxn id="17" idx="0"/>
          </p:cNvCxnSpPr>
          <p:nvPr/>
        </p:nvCxnSpPr>
        <p:spPr bwMode="auto">
          <a:xfrm rot="16200000" flipH="1">
            <a:off x="6581596" y="3235076"/>
            <a:ext cx="1207797" cy="5831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9" name="Gerade Verbindung mit Pfeil 20"/>
          <p:cNvCxnSpPr>
            <a:stCxn id="16" idx="7"/>
            <a:endCxn id="17" idx="7"/>
          </p:cNvCxnSpPr>
          <p:nvPr/>
        </p:nvCxnSpPr>
        <p:spPr bwMode="auto">
          <a:xfrm rot="16200000" flipH="1">
            <a:off x="6518596" y="3119887"/>
            <a:ext cx="1422892" cy="672272"/>
          </a:xfrm>
          <a:prstGeom prst="curvedConnector3">
            <a:avLst>
              <a:gd name="adj1" fmla="val 543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" name="Gerade Verbindung mit Pfeil 20"/>
          <p:cNvCxnSpPr>
            <a:stCxn id="16" idx="7"/>
            <a:endCxn id="19" idx="0"/>
          </p:cNvCxnSpPr>
          <p:nvPr/>
        </p:nvCxnSpPr>
        <p:spPr bwMode="auto">
          <a:xfrm rot="16200000" flipH="1">
            <a:off x="7459578" y="2178904"/>
            <a:ext cx="1036007" cy="2167353"/>
          </a:xfrm>
          <a:prstGeom prst="curvedConnector3">
            <a:avLst>
              <a:gd name="adj1" fmla="val -2562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Gerade Verbindung mit Pfeil 20"/>
          <p:cNvCxnSpPr>
            <a:stCxn id="16" idx="7"/>
            <a:endCxn id="19" idx="0"/>
          </p:cNvCxnSpPr>
          <p:nvPr/>
        </p:nvCxnSpPr>
        <p:spPr bwMode="auto">
          <a:xfrm rot="16200000" flipH="1">
            <a:off x="7459578" y="2178904"/>
            <a:ext cx="1036007" cy="2167353"/>
          </a:xfrm>
          <a:prstGeom prst="curvedConnector3">
            <a:avLst>
              <a:gd name="adj1" fmla="val -282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Textfeld 295"/>
          <p:cNvSpPr txBox="1"/>
          <p:nvPr/>
        </p:nvSpPr>
        <p:spPr>
          <a:xfrm>
            <a:off x="7838752" y="2428807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s51</a:t>
            </a:r>
          </a:p>
        </p:txBody>
      </p:sp>
      <p:sp>
        <p:nvSpPr>
          <p:cNvPr id="297" name="Textfeld 296"/>
          <p:cNvSpPr txBox="1"/>
          <p:nvPr/>
        </p:nvSpPr>
        <p:spPr>
          <a:xfrm>
            <a:off x="7835139" y="264317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s52</a:t>
            </a:r>
          </a:p>
        </p:txBody>
      </p:sp>
      <p:sp>
        <p:nvSpPr>
          <p:cNvPr id="298" name="Textfeld 297"/>
          <p:cNvSpPr txBox="1"/>
          <p:nvPr/>
        </p:nvSpPr>
        <p:spPr>
          <a:xfrm>
            <a:off x="7306545" y="286138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s53</a:t>
            </a:r>
          </a:p>
        </p:txBody>
      </p:sp>
      <p:sp>
        <p:nvSpPr>
          <p:cNvPr id="299" name="Textfeld 298"/>
          <p:cNvSpPr txBox="1"/>
          <p:nvPr/>
        </p:nvSpPr>
        <p:spPr>
          <a:xfrm>
            <a:off x="7094943" y="2974527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s54</a:t>
            </a:r>
          </a:p>
        </p:txBody>
      </p:sp>
      <p:sp>
        <p:nvSpPr>
          <p:cNvPr id="300" name="Textfeld 299"/>
          <p:cNvSpPr txBox="1"/>
          <p:nvPr/>
        </p:nvSpPr>
        <p:spPr>
          <a:xfrm>
            <a:off x="7048754" y="325606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s55</a:t>
            </a:r>
          </a:p>
        </p:txBody>
      </p:sp>
      <p:sp>
        <p:nvSpPr>
          <p:cNvPr id="301" name="Textfeld 300"/>
          <p:cNvSpPr txBox="1"/>
          <p:nvPr/>
        </p:nvSpPr>
        <p:spPr>
          <a:xfrm>
            <a:off x="7048754" y="349871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s56</a:t>
            </a:r>
          </a:p>
        </p:txBody>
      </p:sp>
      <p:cxnSp>
        <p:nvCxnSpPr>
          <p:cNvPr id="302" name="Gerade Verbindung mit Pfeil 20"/>
          <p:cNvCxnSpPr>
            <a:stCxn id="17" idx="6"/>
            <a:endCxn id="19" idx="2"/>
          </p:cNvCxnSpPr>
          <p:nvPr/>
        </p:nvCxnSpPr>
        <p:spPr bwMode="auto">
          <a:xfrm flipV="1">
            <a:off x="7603083" y="3906584"/>
            <a:ext cx="1332176" cy="3499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5" name="Gerade Verbindung mit Pfeil 20"/>
          <p:cNvCxnSpPr>
            <a:stCxn id="17" idx="5"/>
            <a:endCxn id="19" idx="3"/>
          </p:cNvCxnSpPr>
          <p:nvPr/>
        </p:nvCxnSpPr>
        <p:spPr bwMode="auto">
          <a:xfrm rot="5400000" flipH="1" flipV="1">
            <a:off x="8094181" y="3467676"/>
            <a:ext cx="349980" cy="1405986"/>
          </a:xfrm>
          <a:prstGeom prst="curvedConnector3">
            <a:avLst>
              <a:gd name="adj1" fmla="val -836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" name="Gerade Verbindung mit Pfeil 20"/>
          <p:cNvCxnSpPr>
            <a:stCxn id="17" idx="5"/>
            <a:endCxn id="19" idx="3"/>
          </p:cNvCxnSpPr>
          <p:nvPr/>
        </p:nvCxnSpPr>
        <p:spPr bwMode="auto">
          <a:xfrm rot="5400000" flipH="1" flipV="1">
            <a:off x="8094181" y="3467676"/>
            <a:ext cx="349980" cy="1405986"/>
          </a:xfrm>
          <a:prstGeom prst="curvedConnector3">
            <a:avLst>
              <a:gd name="adj1" fmla="val -34495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" name="Gerade Verbindung mit Pfeil 20"/>
          <p:cNvCxnSpPr>
            <a:stCxn id="17" idx="6"/>
            <a:endCxn id="19" idx="2"/>
          </p:cNvCxnSpPr>
          <p:nvPr/>
        </p:nvCxnSpPr>
        <p:spPr bwMode="auto">
          <a:xfrm flipV="1">
            <a:off x="7603083" y="3906584"/>
            <a:ext cx="1332176" cy="349980"/>
          </a:xfrm>
          <a:prstGeom prst="curvedConnector3">
            <a:avLst>
              <a:gd name="adj1" fmla="val 78028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Gerade Verbindung mit Pfeil 20"/>
          <p:cNvCxnSpPr>
            <a:stCxn id="17" idx="4"/>
            <a:endCxn id="18" idx="1"/>
          </p:cNvCxnSpPr>
          <p:nvPr/>
        </p:nvCxnSpPr>
        <p:spPr bwMode="auto">
          <a:xfrm rot="16200000" flipH="1">
            <a:off x="7333413" y="4526233"/>
            <a:ext cx="774309" cy="486969"/>
          </a:xfrm>
          <a:prstGeom prst="curvedConnector3">
            <a:avLst>
              <a:gd name="adj1" fmla="val 5688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" name="Gerade Verbindung mit Pfeil 20"/>
          <p:cNvCxnSpPr>
            <a:stCxn id="17" idx="4"/>
            <a:endCxn id="18" idx="2"/>
          </p:cNvCxnSpPr>
          <p:nvPr/>
        </p:nvCxnSpPr>
        <p:spPr bwMode="auto">
          <a:xfrm rot="16200000" flipH="1">
            <a:off x="7270413" y="4589234"/>
            <a:ext cx="863404" cy="45006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Gerade Verbindung mit Pfeil 20"/>
          <p:cNvCxnSpPr>
            <a:stCxn id="17" idx="4"/>
            <a:endCxn id="18" idx="3"/>
          </p:cNvCxnSpPr>
          <p:nvPr/>
        </p:nvCxnSpPr>
        <p:spPr bwMode="auto">
          <a:xfrm rot="16200000" flipH="1">
            <a:off x="7244318" y="4615328"/>
            <a:ext cx="952499" cy="486969"/>
          </a:xfrm>
          <a:prstGeom prst="curvedConnector3">
            <a:avLst>
              <a:gd name="adj1" fmla="val 99875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" name="Gerade Verbindung mit Pfeil 20"/>
          <p:cNvCxnSpPr>
            <a:stCxn id="17" idx="5"/>
            <a:endCxn id="18" idx="1"/>
          </p:cNvCxnSpPr>
          <p:nvPr/>
        </p:nvCxnSpPr>
        <p:spPr bwMode="auto">
          <a:xfrm rot="16200000" flipH="1">
            <a:off x="7359508" y="4552329"/>
            <a:ext cx="811214" cy="397874"/>
          </a:xfrm>
          <a:prstGeom prst="curvedConnector3">
            <a:avLst>
              <a:gd name="adj1" fmla="val 37789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5" name="Textfeld 334"/>
          <p:cNvSpPr txBox="1"/>
          <p:nvPr/>
        </p:nvSpPr>
        <p:spPr>
          <a:xfrm>
            <a:off x="8269171" y="3886041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s57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8487179" y="4047624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s58</a:t>
            </a:r>
          </a:p>
        </p:txBody>
      </p:sp>
      <p:sp>
        <p:nvSpPr>
          <p:cNvPr id="337" name="Textfeld 336"/>
          <p:cNvSpPr txBox="1"/>
          <p:nvPr/>
        </p:nvSpPr>
        <p:spPr>
          <a:xfrm>
            <a:off x="8266707" y="427373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s59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8155584" y="4419545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s60</a:t>
            </a:r>
          </a:p>
        </p:txBody>
      </p:sp>
      <p:sp>
        <p:nvSpPr>
          <p:cNvPr id="339" name="Textfeld 338"/>
          <p:cNvSpPr txBox="1"/>
          <p:nvPr/>
        </p:nvSpPr>
        <p:spPr>
          <a:xfrm>
            <a:off x="7688463" y="451875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s61</a:t>
            </a:r>
          </a:p>
        </p:txBody>
      </p:sp>
      <p:sp>
        <p:nvSpPr>
          <p:cNvPr id="340" name="Textfeld 339"/>
          <p:cNvSpPr txBox="1"/>
          <p:nvPr/>
        </p:nvSpPr>
        <p:spPr>
          <a:xfrm>
            <a:off x="7620744" y="4779585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s62</a:t>
            </a:r>
          </a:p>
        </p:txBody>
      </p:sp>
      <p:sp>
        <p:nvSpPr>
          <p:cNvPr id="341" name="Textfeld 340"/>
          <p:cNvSpPr txBox="1"/>
          <p:nvPr/>
        </p:nvSpPr>
        <p:spPr>
          <a:xfrm>
            <a:off x="7656111" y="5011550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s63</a:t>
            </a:r>
          </a:p>
        </p:txBody>
      </p:sp>
      <p:sp>
        <p:nvSpPr>
          <p:cNvPr id="342" name="Textfeld 341"/>
          <p:cNvSpPr txBox="1"/>
          <p:nvPr/>
        </p:nvSpPr>
        <p:spPr>
          <a:xfrm>
            <a:off x="7510856" y="5204667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s64</a:t>
            </a:r>
          </a:p>
        </p:txBody>
      </p:sp>
      <p:cxnSp>
        <p:nvCxnSpPr>
          <p:cNvPr id="346" name="Gerade Verbindung mit Pfeil 20"/>
          <p:cNvCxnSpPr>
            <a:stCxn id="15" idx="5"/>
            <a:endCxn id="18" idx="4"/>
          </p:cNvCxnSpPr>
          <p:nvPr/>
        </p:nvCxnSpPr>
        <p:spPr bwMode="auto">
          <a:xfrm rot="16200000" flipH="1">
            <a:off x="7083160" y="4401980"/>
            <a:ext cx="162905" cy="1777070"/>
          </a:xfrm>
          <a:prstGeom prst="curvedConnector3">
            <a:avLst>
              <a:gd name="adj1" fmla="val 240327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" name="Gerade Verbindung mit Pfeil 20"/>
          <p:cNvCxnSpPr>
            <a:stCxn id="15" idx="5"/>
            <a:endCxn id="18" idx="4"/>
          </p:cNvCxnSpPr>
          <p:nvPr/>
        </p:nvCxnSpPr>
        <p:spPr bwMode="auto">
          <a:xfrm rot="16200000" flipH="1">
            <a:off x="7083160" y="4401980"/>
            <a:ext cx="162905" cy="1777070"/>
          </a:xfrm>
          <a:prstGeom prst="curvedConnector3">
            <a:avLst>
              <a:gd name="adj1" fmla="val 156131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Gerade Verbindung mit Pfeil 20"/>
          <p:cNvCxnSpPr>
            <a:stCxn id="15" idx="5"/>
            <a:endCxn id="18" idx="4"/>
          </p:cNvCxnSpPr>
          <p:nvPr/>
        </p:nvCxnSpPr>
        <p:spPr bwMode="auto">
          <a:xfrm rot="16200000" flipH="1">
            <a:off x="7083160" y="4401980"/>
            <a:ext cx="162905" cy="1777070"/>
          </a:xfrm>
          <a:prstGeom prst="curvedConnector3">
            <a:avLst>
              <a:gd name="adj1" fmla="val 399365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" name="Gerade Verbindung mit Pfeil 20"/>
          <p:cNvCxnSpPr>
            <a:stCxn id="15" idx="7"/>
            <a:endCxn id="17" idx="3"/>
          </p:cNvCxnSpPr>
          <p:nvPr/>
        </p:nvCxnSpPr>
        <p:spPr bwMode="auto">
          <a:xfrm rot="5400000" flipH="1" flipV="1">
            <a:off x="6489425" y="4132311"/>
            <a:ext cx="685214" cy="111191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2" name="Gerade Verbindung mit Pfeil 20"/>
          <p:cNvCxnSpPr>
            <a:stCxn id="15" idx="6"/>
            <a:endCxn id="17" idx="3"/>
          </p:cNvCxnSpPr>
          <p:nvPr/>
        </p:nvCxnSpPr>
        <p:spPr bwMode="auto">
          <a:xfrm flipV="1">
            <a:off x="6312982" y="4345659"/>
            <a:ext cx="1075006" cy="77430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5" name="Gerade Verbindung mit Pfeil 20"/>
          <p:cNvCxnSpPr>
            <a:stCxn id="18" idx="6"/>
            <a:endCxn id="19" idx="4"/>
          </p:cNvCxnSpPr>
          <p:nvPr/>
        </p:nvCxnSpPr>
        <p:spPr bwMode="auto">
          <a:xfrm flipV="1">
            <a:off x="8179147" y="4032584"/>
            <a:ext cx="882112" cy="121338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" name="Textfeld 367"/>
          <p:cNvSpPr txBox="1"/>
          <p:nvPr/>
        </p:nvSpPr>
        <p:spPr>
          <a:xfrm>
            <a:off x="6617096" y="4590262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s65</a:t>
            </a:r>
          </a:p>
        </p:txBody>
      </p:sp>
      <p:sp>
        <p:nvSpPr>
          <p:cNvPr id="369" name="Textfeld 368"/>
          <p:cNvSpPr txBox="1"/>
          <p:nvPr/>
        </p:nvSpPr>
        <p:spPr>
          <a:xfrm>
            <a:off x="6784901" y="4857658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s66</a:t>
            </a:r>
          </a:p>
        </p:txBody>
      </p:sp>
      <p:sp>
        <p:nvSpPr>
          <p:cNvPr id="370" name="Textfeld 369"/>
          <p:cNvSpPr txBox="1"/>
          <p:nvPr/>
        </p:nvSpPr>
        <p:spPr>
          <a:xfrm>
            <a:off x="7002909" y="531437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s67</a:t>
            </a:r>
          </a:p>
        </p:txBody>
      </p:sp>
      <p:sp>
        <p:nvSpPr>
          <p:cNvPr id="371" name="Textfeld 370"/>
          <p:cNvSpPr txBox="1"/>
          <p:nvPr/>
        </p:nvSpPr>
        <p:spPr>
          <a:xfrm>
            <a:off x="7111913" y="5528136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s68</a:t>
            </a:r>
          </a:p>
        </p:txBody>
      </p:sp>
      <p:sp>
        <p:nvSpPr>
          <p:cNvPr id="372" name="Textfeld 371"/>
          <p:cNvSpPr txBox="1"/>
          <p:nvPr/>
        </p:nvSpPr>
        <p:spPr>
          <a:xfrm>
            <a:off x="7169980" y="5766163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s69</a:t>
            </a:r>
          </a:p>
        </p:txBody>
      </p:sp>
      <p:sp>
        <p:nvSpPr>
          <p:cNvPr id="373" name="Textfeld 372"/>
          <p:cNvSpPr txBox="1"/>
          <p:nvPr/>
        </p:nvSpPr>
        <p:spPr>
          <a:xfrm>
            <a:off x="8704510" y="4705558"/>
            <a:ext cx="218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s70</a:t>
            </a:r>
          </a:p>
        </p:txBody>
      </p:sp>
    </p:spTree>
    <p:extLst>
      <p:ext uri="{BB962C8B-B14F-4D97-AF65-F5344CB8AC3E}">
        <p14:creationId xmlns:p14="http://schemas.microsoft.com/office/powerpoint/2010/main" val="37567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Testdaten – Systemtrassen (2/2)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Frankfurt | 19.01.2018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14155"/>
              </p:ext>
            </p:extLst>
          </p:nvPr>
        </p:nvGraphicFramePr>
        <p:xfrm>
          <a:off x="414115" y="980728"/>
          <a:ext cx="3342035" cy="547261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54522"/>
                <a:gridCol w="729171"/>
                <a:gridCol w="729171"/>
                <a:gridCol w="729171"/>
              </a:tblGrid>
              <a:tr h="15201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von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nach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Zeitdauer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16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18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12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12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19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10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29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J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J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I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J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14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Systemtrasse 35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J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</a:tbl>
          </a:graphicData>
        </a:graphic>
      </p:graphicFrame>
      <p:graphicFrame>
        <p:nvGraphicFramePr>
          <p:cNvPr id="162" name="Tabel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43299"/>
              </p:ext>
            </p:extLst>
          </p:nvPr>
        </p:nvGraphicFramePr>
        <p:xfrm>
          <a:off x="4590579" y="980728"/>
          <a:ext cx="3342035" cy="547261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54522"/>
                <a:gridCol w="729171"/>
                <a:gridCol w="729171"/>
                <a:gridCol w="729171"/>
              </a:tblGrid>
              <a:tr h="15201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von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nach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Zeitdauer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68" marR="5668" marT="5668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</a:tr>
              <a:tr h="1520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Systemtrasse 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ITE-PROTECTED" val="false"/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0000E+000&quot;&gt;&lt;m_msothmcolidx val=&quot;0&quot;/&gt;&lt;m_rgb r=&quot;C8&quot; g=&quot;C8&quot; b=&quot;C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SHOWAGENDASLIDENUMBER" val="no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heme/theme1.xml><?xml version="1.0" encoding="utf-8"?>
<a:theme xmlns:a="http://schemas.openxmlformats.org/drawingml/2006/main" name="GS Master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78C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878C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600"/>
          </a:spcBef>
          <a:buClr>
            <a:srgbClr val="FF0000"/>
          </a:buClr>
          <a:buSzPct val="85000"/>
          <a:defRPr sz="1400" dirty="0" err="1" smtClean="0">
            <a:solidFill>
              <a:srgbClr val="000000"/>
            </a:solidFill>
            <a:latin typeface="DB Office"/>
          </a:defRPr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 name="Signalblau">
      <a:srgbClr val="004BB4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Grasgrün">
      <a:srgbClr val="00AA00"/>
    </a:custClr>
    <a:custClr name="Gelbgrün">
      <a:srgbClr val="8CB90F"/>
    </a:custClr>
    <a:custClr name="S-Bahn Grün (Sonderstatus)">
      <a:srgbClr val="408335"/>
    </a:custClr>
    <a:custClr name="Gelb">
      <a:srgbClr val="F0CD0A"/>
    </a:custClr>
    <a:custClr name="Sonnengelb">
      <a:srgbClr val="FFAF00"/>
    </a:custClr>
    <a:custClr name="Verkehrsorange">
      <a:srgbClr val="E67800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Grau Stufe 1">
      <a:srgbClr val="E6E6E6"/>
    </a:custClr>
    <a:custClr name="Grau Stufe 2">
      <a:srgbClr val="CDCDCD"/>
    </a:custClr>
    <a:custClr name="Grau Stufe 3">
      <a:srgbClr val="B4B4B4"/>
    </a:custClr>
    <a:custClr name="Grau Stufe 4">
      <a:srgbClr val="9A9A9A"/>
    </a:custClr>
    <a:custClr name="Grau Stufe 5">
      <a:srgbClr val="818181"/>
    </a:custClr>
    <a:custClr name="Grau Stufe 6">
      <a:srgbClr val="666666"/>
    </a:custClr>
    <a:custClr name="Grau Stufe 7">
      <a:srgbClr val="4B4B4B"/>
    </a:custClr>
    <a:custClr name="Grau Stufe 8"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DB_Farben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3BE11D3B47B245B92306F14411FD34" ma:contentTypeVersion="" ma:contentTypeDescription="Ein neues Dokument erstellen." ma:contentTypeScope="" ma:versionID="dc526863fe3219376e2ba58c551639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b5d665fb7f3700c23109c90d0997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BC043D-0EA7-4A5C-A1E5-C2C6119FC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73CFC4-9625-4950-815D-B271DD2FC5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70C09-4194-4941-9C65-4A65AB851960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Benutzerdefiniert</PresentationFormat>
  <Paragraphs>517</Paragraphs>
  <Slides>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GS Master 2016</vt:lpstr>
      <vt:lpstr>think-cell Folie</vt:lpstr>
      <vt:lpstr>Testdaten – Fahrlagen und Schneideregeln</vt:lpstr>
      <vt:lpstr>Testdaten – Systemtrassen (1/2) </vt:lpstr>
      <vt:lpstr>Testdaten – Systemtrassen (2/2) 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emredemirpolat</dc:creator>
  <cp:lastModifiedBy>Breun, Patrick</cp:lastModifiedBy>
  <cp:revision>360</cp:revision>
  <cp:lastPrinted>2018-01-10T08:34:24Z</cp:lastPrinted>
  <dcterms:created xsi:type="dcterms:W3CDTF">2012-01-18T08:58:54Z</dcterms:created>
  <dcterms:modified xsi:type="dcterms:W3CDTF">2018-01-19T15:15:14Z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0x010100553BE11D3B47B245B92306F14411FD34</vt:lpwstr>
  </property>
</Properties>
</file>