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f80ad49f5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f80ad49f5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2f80ad49f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2f80ad49f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0a1c559a9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0a1c559a9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2f80ad49f5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2f80ad49f5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2f80ad49f5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2f80ad49f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f80ad49f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f80ad49f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f80ad49f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f80ad49f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f80ad49f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f80ad49f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f80ad49f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f80ad49f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f80ad49f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f80ad49f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f80ad49f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f80ad49f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f80ad49f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f80ad49f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f80ad49f5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f80ad49f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fintech1.richedev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1.jpg"/><Relationship Id="rId6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Investor’s Dream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Fintech - Project 1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38900" y="3423600"/>
            <a:ext cx="4048200" cy="12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Group 2 Collaborators: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Julian Ritchey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John Yin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Andrea Delgadillo Tomasevich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Dmitry Chalganov</a:t>
            </a:r>
            <a:endParaRPr sz="1400"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5598600" y="4721700"/>
            <a:ext cx="35454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Presentation Date: April 19, 2023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Use the Application</a:t>
            </a:r>
            <a:endParaRPr/>
          </a:p>
        </p:txBody>
      </p:sp>
      <p:sp>
        <p:nvSpPr>
          <p:cNvPr id="209" name="Google Shape;20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https://fintech1.richedev.com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Technology was used?</a:t>
            </a:r>
            <a:endParaRPr/>
          </a:p>
        </p:txBody>
      </p:sp>
      <p:sp>
        <p:nvSpPr>
          <p:cNvPr id="215" name="Google Shape;215;p23"/>
          <p:cNvSpPr txBox="1"/>
          <p:nvPr>
            <p:ph idx="1" type="body"/>
          </p:nvPr>
        </p:nvSpPr>
        <p:spPr>
          <a:xfrm>
            <a:off x="511900" y="1484625"/>
            <a:ext cx="6699900" cy="28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Python (main programming language)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Flask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Dash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API Calls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pandas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Monte Carlo Simulation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hvPlot/Pyfolio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SQL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HTML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CSS</a:t>
            </a:r>
            <a:endParaRPr sz="12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16" name="Google Shape;2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524" y="1064575"/>
            <a:ext cx="3448950" cy="275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1250"/>
              <a:buFont typeface="Arial"/>
              <a:buNone/>
            </a:pPr>
            <a:r>
              <a:rPr lang="en"/>
              <a:t>Data Resources Cleaning and exploration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4"/>
          <p:cNvSpPr txBox="1"/>
          <p:nvPr>
            <p:ph idx="1" type="body"/>
          </p:nvPr>
        </p:nvSpPr>
        <p:spPr>
          <a:xfrm>
            <a:off x="1026700" y="1007150"/>
            <a:ext cx="7711500" cy="3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86666"/>
              <a:buChar char="●"/>
            </a:pPr>
            <a:r>
              <a:rPr lang="en" sz="1500"/>
              <a:t>APIS: </a:t>
            </a:r>
            <a:endParaRPr sz="1500"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73333"/>
              <a:buChar char="○"/>
            </a:pPr>
            <a:r>
              <a:rPr lang="en" sz="1500" u="sng"/>
              <a:t>Historical Data:</a:t>
            </a:r>
            <a:endParaRPr u="sng"/>
          </a:p>
          <a:p>
            <a:pPr indent="-282733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Yahoo Finance API   </a:t>
            </a:r>
            <a:endParaRPr/>
          </a:p>
          <a:p>
            <a:pPr indent="-282733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Alpaca API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73333"/>
              <a:buChar char="○"/>
            </a:pPr>
            <a:r>
              <a:rPr lang="en" sz="1500" u="sng"/>
              <a:t>Current Investments</a:t>
            </a:r>
            <a:endParaRPr sz="1500" u="sng"/>
          </a:p>
          <a:p>
            <a:pPr indent="-282733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Kucoin crypto exchange API </a:t>
            </a:r>
            <a:endParaRPr/>
          </a:p>
          <a:p>
            <a:pPr indent="-282733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Coin API</a:t>
            </a:r>
            <a:endParaRPr/>
          </a:p>
          <a:p>
            <a:pPr indent="-282733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Alpha Vantage API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</a:t>
            </a:r>
            <a:r>
              <a:rPr lang="en" u="sng"/>
              <a:t> </a:t>
            </a:r>
            <a:r>
              <a:rPr lang="en"/>
              <a:t> </a:t>
            </a:r>
            <a:r>
              <a:rPr lang="en" u="sng"/>
              <a:t>      </a:t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86666"/>
              <a:buChar char="●"/>
            </a:pPr>
            <a:r>
              <a:rPr lang="en" sz="1500"/>
              <a:t>Data Cleaning:</a:t>
            </a:r>
            <a:endParaRPr sz="1500"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73333"/>
              <a:buChar char="○"/>
            </a:pPr>
            <a:r>
              <a:rPr lang="en" sz="1500" u="sng"/>
              <a:t>Pandas</a:t>
            </a:r>
            <a:endParaRPr/>
          </a:p>
          <a:p>
            <a:pPr indent="-282733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Set data hierarchy according to the requirements</a:t>
            </a:r>
            <a:endParaRPr/>
          </a:p>
          <a:p>
            <a:pPr indent="-282733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Deleting, renaming columns</a:t>
            </a:r>
            <a:endParaRPr/>
          </a:p>
          <a:p>
            <a:pPr indent="-282733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Easier to clean data using one constant source, e.g. yfinance library</a:t>
            </a:r>
            <a:endParaRPr/>
          </a:p>
          <a:p>
            <a:pPr indent="-282733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Concatenating different Dataframes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86666"/>
              <a:buChar char="●"/>
            </a:pPr>
            <a:r>
              <a:rPr lang="en" sz="1500"/>
              <a:t>Data Cleaning Issues: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Monte Carlo Simulation required multi-index function instead of single-layer structure provided by Yahoo Finance, so code was written to restructure Yahoo Finance data.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Data was hardcoded at first for testing purposes and then code was rewritten with variables only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Function names have been changed for the SQLAlchemy 2.0.9, so we reverted to 1.4.47 version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Difficulties</a:t>
            </a:r>
            <a:endParaRPr/>
          </a:p>
        </p:txBody>
      </p:sp>
      <p:sp>
        <p:nvSpPr>
          <p:cNvPr id="228" name="Google Shape;22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Learning Flask from scratch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Learning Dash from scratch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Investigating API interactions of various servers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Integrating separate developer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Integrating Auth0 user login manager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Connection to the databases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/>
        </p:nvSpPr>
        <p:spPr>
          <a:xfrm>
            <a:off x="300500" y="3124725"/>
            <a:ext cx="71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4" name="Google Shape;2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803" y="1212450"/>
            <a:ext cx="5246272" cy="349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6"/>
          <p:cNvSpPr txBox="1"/>
          <p:nvPr>
            <p:ph type="title"/>
          </p:nvPr>
        </p:nvSpPr>
        <p:spPr>
          <a:xfrm>
            <a:off x="1297500" y="546150"/>
            <a:ext cx="70389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Attention!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the Project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307850"/>
            <a:ext cx="7505700" cy="19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en" sz="1829"/>
              <a:t>Create an easy way for investors to Create and Analyze portfolios</a:t>
            </a:r>
            <a:endParaRPr sz="1829"/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en" sz="1829"/>
              <a:t>Track Historical and Current Investments in real time</a:t>
            </a:r>
            <a:endParaRPr sz="1829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000" y="2232250"/>
            <a:ext cx="4648000" cy="261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Questions	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1610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How can an investor compare multiple simulated portfolios to determine their ideal investment portfolio?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How can an investor make the most money with the least amount of risk?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Which asset mix can provide the strongest portfolio given current market conditions?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 what ways can an investor visualize their investment planning data?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Who could use this application?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800" y="2919600"/>
            <a:ext cx="4408400" cy="188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an investor compare multiple simulated portfolios to determine their ideal investment portfolio?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79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 Investor’s Dream it is possible to add multiple portfolios, save them in a database and run the simulation for each portfolio individually</a:t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 rotWithShape="1">
          <a:blip r:embed="rId3">
            <a:alphaModFix/>
          </a:blip>
          <a:srcRect b="13785" l="6482" r="6621" t="0"/>
          <a:stretch/>
        </p:blipFill>
        <p:spPr>
          <a:xfrm>
            <a:off x="2234513" y="2451750"/>
            <a:ext cx="5164876" cy="241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an investor make the most money with the least amount of risk?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Investor’s Dream can: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Calculate Daily Returns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Calculate </a:t>
            </a:r>
            <a:r>
              <a:rPr lang="en"/>
              <a:t>Cumulative Returns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Calculate </a:t>
            </a:r>
            <a:r>
              <a:rPr lang="en"/>
              <a:t>Beta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Calculate </a:t>
            </a:r>
            <a:r>
              <a:rPr lang="en"/>
              <a:t>Sharpe Ratio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 Monte Carlo Simulation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Visualize Graphics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3776" y="1262850"/>
            <a:ext cx="2791150" cy="15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8151" y="3128225"/>
            <a:ext cx="2796775" cy="1655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asset mix can provide the strongest portfolio given current market conditions?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675" y="1478200"/>
            <a:ext cx="5158650" cy="32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375800" cy="10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what ways can an investor visualize their investment planning data?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975" y="1216950"/>
            <a:ext cx="5292049" cy="375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/>
              <a:t>Who can use this application?</a:t>
            </a:r>
            <a:endParaRPr sz="2150"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750" y="1035150"/>
            <a:ext cx="1964475" cy="130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8150" y="934650"/>
            <a:ext cx="1409819" cy="14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1750" y="3186900"/>
            <a:ext cx="2075425" cy="13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6075" y="3186900"/>
            <a:ext cx="1873972" cy="130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 txBox="1"/>
          <p:nvPr/>
        </p:nvSpPr>
        <p:spPr>
          <a:xfrm>
            <a:off x="1597388" y="2344450"/>
            <a:ext cx="15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Warren Buffet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4988200" y="2344450"/>
            <a:ext cx="14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Jim Simons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1652850" y="4582550"/>
            <a:ext cx="15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Ken Griffin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4906450" y="4582550"/>
            <a:ext cx="15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Ray Dalio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/>
              <a:t>Who else can use this application?</a:t>
            </a:r>
            <a:endParaRPr sz="2150"/>
          </a:p>
        </p:txBody>
      </p:sp>
      <p:sp>
        <p:nvSpPr>
          <p:cNvPr id="196" name="Google Shape;196;p21"/>
          <p:cNvSpPr txBox="1"/>
          <p:nvPr/>
        </p:nvSpPr>
        <p:spPr>
          <a:xfrm>
            <a:off x="1597388" y="2344450"/>
            <a:ext cx="15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Julian Ritchey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4988200" y="2344450"/>
            <a:ext cx="14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John Yin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1057250" y="4496200"/>
            <a:ext cx="265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Andrea Delgadillo Tomasevich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4897600" y="4496200"/>
            <a:ext cx="237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Dmitry Chalganov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0" name="Google Shape;2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312" y="986175"/>
            <a:ext cx="1358275" cy="135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3924" y="986175"/>
            <a:ext cx="1358275" cy="135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4862" y="3030463"/>
            <a:ext cx="1358275" cy="135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13925" y="3030462"/>
            <a:ext cx="1358275" cy="135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