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f80ad49f5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f80ad49f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f80ad49f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f80ad49f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f80ad49f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f80ad49f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f80ad49f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f80ad49f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f80ad49f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f80ad49f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f80ad49f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f80ad49f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d74f796c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d74f796c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f80ad49f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f80ad49f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f80ad49f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f80ad49f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f80ad49f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f80ad49f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d74f796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d74f796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d74f796c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8d74f796c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247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Investor’s Dream 3.0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Fintech - Project 3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38900" y="3423600"/>
            <a:ext cx="4048200" cy="14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 1 Collaborators: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Julian Ritchey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John Yin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Andrea Delgadillo Tomasevich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Dmitry Chalganov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Wanlin Li</a:t>
            </a:r>
            <a:endParaRPr sz="14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598600" y="4721700"/>
            <a:ext cx="35454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Presentation Date: August 03, 2023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2221350" y="188350"/>
            <a:ext cx="4701300" cy="14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Investor’s Dream 3.0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300" y="882700"/>
            <a:ext cx="6975998" cy="392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technology was used?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511900" y="1484625"/>
            <a:ext cx="66999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Python (main programming language)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Flask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API calls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Tensor Flow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Scikit-Learn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JavaScript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React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Web3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TypeScript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Solidity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SQL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HTML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Bots (Discord, Telegram)</a:t>
            </a:r>
            <a:endParaRPr sz="1200"/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281" y="1307850"/>
            <a:ext cx="4159845" cy="332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Difficulties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1297500" y="1187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a new language/library - React (JavaScript &amp; Typescript)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Developing an API to transfer information between frontend server and backend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Investigating API interactions - Discord, Facebook, Telegram, Twilio (SMS, WhatsApp)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Integrating separate developers’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Tweaking trading strategy models and developing new models - Low timeframes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new functions for blockchain contracts - Subscriptions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350" y="3247375"/>
            <a:ext cx="4538851" cy="16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/>
        </p:nvSpPr>
        <p:spPr>
          <a:xfrm>
            <a:off x="300500" y="3124725"/>
            <a:ext cx="71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5"/>
          <p:cNvSpPr txBox="1"/>
          <p:nvPr>
            <p:ph type="title"/>
          </p:nvPr>
        </p:nvSpPr>
        <p:spPr>
          <a:xfrm>
            <a:off x="1052550" y="375675"/>
            <a:ext cx="70389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663" y="1465550"/>
            <a:ext cx="4862677" cy="32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 Project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307850"/>
            <a:ext cx="7505700" cy="19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Create an easy to use predictive trading product and monetize it.</a:t>
            </a:r>
            <a:endParaRPr sz="18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363" y="2074800"/>
            <a:ext cx="5525275" cy="27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Questions	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91575" y="1490375"/>
            <a:ext cx="61230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can an application draw in first-time investors?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What are the potential returns to the customer?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can an application improve portfolio performance?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can an application monetize its features/services?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can an application facilitate fee transactions for features/services?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can the </a:t>
            </a:r>
            <a:r>
              <a:rPr lang="en"/>
              <a:t>product</a:t>
            </a:r>
            <a:r>
              <a:rPr lang="en"/>
              <a:t> be delivered to the customers?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825" y="1161025"/>
            <a:ext cx="2822050" cy="29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an application draw in first-time investors?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491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new investors can develop and test their strategies for free. 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888" y="1909750"/>
            <a:ext cx="5452224" cy="306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potential returns for the customer?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413510"/>
            <a:ext cx="70389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strategies in our </a:t>
            </a:r>
            <a:r>
              <a:rPr lang="en"/>
              <a:t>product</a:t>
            </a:r>
            <a:r>
              <a:rPr lang="en"/>
              <a:t> are back-tested through algorithmic trading models. 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350" y="2020725"/>
            <a:ext cx="5119301" cy="287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an application improve portfolio performance?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37625" y="1200150"/>
            <a:ext cx="7247100" cy="274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a stock portfolio, users can test different algorithmic trading strategies for each stock. This will help the users choose which strategy works the best.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975" y="2344625"/>
            <a:ext cx="6546424" cy="2131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18"/>
          <p:cNvCxnSpPr/>
          <p:nvPr/>
        </p:nvCxnSpPr>
        <p:spPr>
          <a:xfrm>
            <a:off x="2870800" y="3887525"/>
            <a:ext cx="38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2870800" y="4268525"/>
            <a:ext cx="38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8"/>
          <p:cNvCxnSpPr/>
          <p:nvPr/>
        </p:nvCxnSpPr>
        <p:spPr>
          <a:xfrm>
            <a:off x="2870800" y="3506525"/>
            <a:ext cx="38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8"/>
          <p:cNvSpPr/>
          <p:nvPr/>
        </p:nvSpPr>
        <p:spPr>
          <a:xfrm>
            <a:off x="4535400" y="3448175"/>
            <a:ext cx="624300" cy="957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350" y="2870525"/>
            <a:ext cx="3028049" cy="3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375800" cy="1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an application monetize its features/services?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297500" y="1424585"/>
            <a:ext cx="70389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trading strategies will be available for a subscription fee.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900" y="1909950"/>
            <a:ext cx="5408198" cy="30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an application facilitate fee transactions for features/services?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297500" y="1415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minted tokens on the </a:t>
            </a:r>
            <a:r>
              <a:rPr lang="en"/>
              <a:t>blockchain</a:t>
            </a:r>
            <a:r>
              <a:rPr lang="en"/>
              <a:t> will be available for purchase by the users to spend on the application’s services.</a:t>
            </a:r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913" y="2089350"/>
            <a:ext cx="5030074" cy="28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the product be delivered to the customers?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297500" y="1338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users will get buy/sell signals in telegram after subscribing to the services.</a:t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615" y="1888400"/>
            <a:ext cx="3530774" cy="295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