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9" r:id="rId6"/>
    <p:sldId id="272" r:id="rId7"/>
    <p:sldId id="284" r:id="rId8"/>
    <p:sldId id="276" r:id="rId9"/>
    <p:sldId id="277" r:id="rId10"/>
    <p:sldId id="278" r:id="rId11"/>
    <p:sldId id="279" r:id="rId12"/>
    <p:sldId id="281" r:id="rId13"/>
    <p:sldId id="280" r:id="rId14"/>
    <p:sldId id="282" r:id="rId15"/>
    <p:sldId id="275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9EC4"/>
    <a:srgbClr val="1D2D3C"/>
    <a:srgbClr val="F1F0EE"/>
    <a:srgbClr val="616161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3E1C866-DA3C-DA7E-E0FC-35D60608F47C}"/>
              </a:ext>
            </a:extLst>
          </p:cNvPr>
          <p:cNvSpPr/>
          <p:nvPr/>
        </p:nvSpPr>
        <p:spPr>
          <a:xfrm>
            <a:off x="-1" y="-2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6F01C-FA70-A056-9BCD-495639C4CD05}"/>
              </a:ext>
            </a:extLst>
          </p:cNvPr>
          <p:cNvSpPr/>
          <p:nvPr/>
        </p:nvSpPr>
        <p:spPr>
          <a:xfrm>
            <a:off x="0" y="-3"/>
            <a:ext cx="12192000" cy="6858001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0000" b="1" noProof="0" dirty="0">
              <a:latin typeface="Nunito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C2B135-154B-FC2D-5A95-25A213CD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5A075-E705-8301-779C-4242DC2D6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95" y="2228783"/>
            <a:ext cx="5592624" cy="24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87351-5FA7-BDDC-11E2-C97B47E9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711B-A782-64E2-FC61-22C7C8FB7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13301-CBEE-93FF-8462-CB681288B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874D9-89F0-1AD4-DCF5-A05AC0DD2C83}"/>
              </a:ext>
            </a:extLst>
          </p:cNvPr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2E122-2ADD-034B-E042-0D78C22AE222}"/>
              </a:ext>
            </a:extLst>
          </p:cNvPr>
          <p:cNvSpPr/>
          <p:nvPr/>
        </p:nvSpPr>
        <p:spPr>
          <a:xfrm>
            <a:off x="0" y="-17253"/>
            <a:ext cx="4067959" cy="6875253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EE4A4F-A7C4-BC42-9FD6-1E139AF13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BA2D74-37C5-B306-36CF-9F90ABBEDAAB}"/>
              </a:ext>
            </a:extLst>
          </p:cNvPr>
          <p:cNvSpPr txBox="1"/>
          <p:nvPr/>
        </p:nvSpPr>
        <p:spPr>
          <a:xfrm>
            <a:off x="157017" y="639097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noProof="0" dirty="0">
                <a:solidFill>
                  <a:schemeClr val="bg1"/>
                </a:solidFill>
                <a:latin typeface="Nunito" pitchFamily="2" charset="0"/>
              </a:rPr>
              <a:t>gRPC</a:t>
            </a:r>
            <a:endParaRPr lang="es-CO" sz="32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7ED-8907-46B3-60DD-92A3A037D13D}"/>
              </a:ext>
            </a:extLst>
          </p:cNvPr>
          <p:cNvSpPr txBox="1"/>
          <p:nvPr/>
        </p:nvSpPr>
        <p:spPr>
          <a:xfrm>
            <a:off x="665033" y="12313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¿Qué es gRPC?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CA562-F6A7-E4B8-CCC1-3144D80E2420}"/>
              </a:ext>
            </a:extLst>
          </p:cNvPr>
          <p:cNvSpPr txBox="1"/>
          <p:nvPr/>
        </p:nvSpPr>
        <p:spPr>
          <a:xfrm>
            <a:off x="665033" y="181608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Protocol Buffers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4624D-3843-5DF3-32F1-D4E592C41356}"/>
              </a:ext>
            </a:extLst>
          </p:cNvPr>
          <p:cNvSpPr txBox="1"/>
          <p:nvPr/>
        </p:nvSpPr>
        <p:spPr>
          <a:xfrm>
            <a:off x="665033" y="240085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Características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E5E3F-3210-66E9-17D0-F08CBC66BFF4}"/>
              </a:ext>
            </a:extLst>
          </p:cNvPr>
          <p:cNvSpPr txBox="1"/>
          <p:nvPr/>
        </p:nvSpPr>
        <p:spPr>
          <a:xfrm>
            <a:off x="665033" y="298563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Requisitos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28D8EA-A6BE-C1FD-0E34-612178C6528D}"/>
              </a:ext>
            </a:extLst>
          </p:cNvPr>
          <p:cNvSpPr txBox="1"/>
          <p:nvPr/>
        </p:nvSpPr>
        <p:spPr>
          <a:xfrm>
            <a:off x="665033" y="35704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Demo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29338C-0FE4-3790-B9AF-CE3F06412F96}"/>
              </a:ext>
            </a:extLst>
          </p:cNvPr>
          <p:cNvSpPr txBox="1"/>
          <p:nvPr/>
        </p:nvSpPr>
        <p:spPr>
          <a:xfrm>
            <a:off x="665033" y="415518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Ventajas</a:t>
            </a:r>
            <a:r>
              <a:rPr lang="es-CO" sz="3200" noProof="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97D2E-9372-33E3-E7DE-B25EA19D1F5F}"/>
              </a:ext>
            </a:extLst>
          </p:cNvPr>
          <p:cNvSpPr txBox="1"/>
          <p:nvPr/>
        </p:nvSpPr>
        <p:spPr>
          <a:xfrm>
            <a:off x="665033" y="473995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Nunito" pitchFamily="2" charset="0"/>
              </a:rPr>
              <a:t>Aspectos avanzados</a:t>
            </a:r>
            <a:r>
              <a:rPr lang="es-CO" sz="3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934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F3A44-4527-8A9D-385A-8D2823A1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E395-191B-AC33-9C83-86D7AD77A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9E546-8334-64D4-3DEC-2570B2BF4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8FD24-81BE-8755-F04E-31E56AD1A882}"/>
              </a:ext>
            </a:extLst>
          </p:cNvPr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F1C6E-B2CF-EF15-1A65-F9AD93EFF23D}"/>
              </a:ext>
            </a:extLst>
          </p:cNvPr>
          <p:cNvSpPr/>
          <p:nvPr/>
        </p:nvSpPr>
        <p:spPr>
          <a:xfrm>
            <a:off x="0" y="-17253"/>
            <a:ext cx="4067959" cy="6875253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93207-E57E-D2D1-C7BA-8D00D11D0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9A4E34-F16C-60DA-F347-7C04A6DF10EE}"/>
              </a:ext>
            </a:extLst>
          </p:cNvPr>
          <p:cNvSpPr txBox="1"/>
          <p:nvPr/>
        </p:nvSpPr>
        <p:spPr>
          <a:xfrm>
            <a:off x="157017" y="639097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noProof="0" dirty="0">
                <a:solidFill>
                  <a:schemeClr val="bg1"/>
                </a:solidFill>
                <a:latin typeface="Nunito" pitchFamily="2" charset="0"/>
              </a:rPr>
              <a:t>gRPC</a:t>
            </a:r>
            <a:endParaRPr lang="es-CO" sz="32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5D59C-808B-851B-A5BD-5270B9885FC4}"/>
              </a:ext>
            </a:extLst>
          </p:cNvPr>
          <p:cNvSpPr txBox="1"/>
          <p:nvPr/>
        </p:nvSpPr>
        <p:spPr>
          <a:xfrm>
            <a:off x="665033" y="12313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¿Qué es gRPC?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3DEB6-BE1E-59D6-27D1-D54E2D3C5462}"/>
              </a:ext>
            </a:extLst>
          </p:cNvPr>
          <p:cNvSpPr txBox="1"/>
          <p:nvPr/>
        </p:nvSpPr>
        <p:spPr>
          <a:xfrm>
            <a:off x="665033" y="181608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Protocol Buffers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0BD15-1E42-B48B-E55E-715A2E3BDBD4}"/>
              </a:ext>
            </a:extLst>
          </p:cNvPr>
          <p:cNvSpPr txBox="1"/>
          <p:nvPr/>
        </p:nvSpPr>
        <p:spPr>
          <a:xfrm>
            <a:off x="665033" y="240085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Características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96F3A-C874-74AB-8A9C-24D7610165F1}"/>
              </a:ext>
            </a:extLst>
          </p:cNvPr>
          <p:cNvSpPr txBox="1"/>
          <p:nvPr/>
        </p:nvSpPr>
        <p:spPr>
          <a:xfrm>
            <a:off x="665033" y="298563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Requisitos</a:t>
            </a:r>
            <a:r>
              <a:rPr lang="es-CO" sz="3200" noProof="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4CE35-A3FE-9A77-9239-8F3C2F92D893}"/>
              </a:ext>
            </a:extLst>
          </p:cNvPr>
          <p:cNvSpPr txBox="1"/>
          <p:nvPr/>
        </p:nvSpPr>
        <p:spPr>
          <a:xfrm>
            <a:off x="665033" y="35704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Demo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1A97F-3D48-CFA5-595A-AD450CB8BDB9}"/>
              </a:ext>
            </a:extLst>
          </p:cNvPr>
          <p:cNvSpPr txBox="1"/>
          <p:nvPr/>
        </p:nvSpPr>
        <p:spPr>
          <a:xfrm>
            <a:off x="665033" y="415518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Ventajas</a:t>
            </a:r>
            <a:r>
              <a:rPr lang="es-CO" sz="3200" noProof="0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9E7BC-16DD-C3AF-7A91-ECC321E3D1BB}"/>
              </a:ext>
            </a:extLst>
          </p:cNvPr>
          <p:cNvSpPr txBox="1"/>
          <p:nvPr/>
        </p:nvSpPr>
        <p:spPr>
          <a:xfrm>
            <a:off x="665033" y="473995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Aspectos avanzados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1A623-CDD7-302F-8E7B-E2C6788710E2}"/>
              </a:ext>
            </a:extLst>
          </p:cNvPr>
          <p:cNvSpPr txBox="1"/>
          <p:nvPr/>
        </p:nvSpPr>
        <p:spPr>
          <a:xfrm>
            <a:off x="665033" y="532473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Nunito" pitchFamily="2" charset="0"/>
              </a:rPr>
              <a:t>Perspectivas</a:t>
            </a:r>
            <a:r>
              <a:rPr lang="es-CO" sz="3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416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275D7-3B40-0E6E-AF74-1518ACBF4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B842-0D28-EDE5-BAD2-B8660D0B9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F7ACB-D5B0-224B-DE3C-A8DA1A22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85788-626D-BB7D-A0E6-99D6C4976AA3}"/>
              </a:ext>
            </a:extLst>
          </p:cNvPr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77AC5-0229-CF41-B939-00413BAED909}"/>
              </a:ext>
            </a:extLst>
          </p:cNvPr>
          <p:cNvSpPr/>
          <p:nvPr/>
        </p:nvSpPr>
        <p:spPr>
          <a:xfrm>
            <a:off x="0" y="-17253"/>
            <a:ext cx="4067959" cy="6875253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FF3565-791B-CDED-3D62-999428257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91397A-4718-6D1E-684D-648680DF0548}"/>
              </a:ext>
            </a:extLst>
          </p:cNvPr>
          <p:cNvSpPr txBox="1"/>
          <p:nvPr/>
        </p:nvSpPr>
        <p:spPr>
          <a:xfrm>
            <a:off x="157017" y="639097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noProof="0" dirty="0">
                <a:solidFill>
                  <a:schemeClr val="bg1"/>
                </a:solidFill>
                <a:latin typeface="Nunito" pitchFamily="2" charset="0"/>
              </a:rPr>
              <a:t>gRPC</a:t>
            </a:r>
            <a:endParaRPr lang="es-CO" sz="32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74524-82EE-1BE2-2407-8BCC80609480}"/>
              </a:ext>
            </a:extLst>
          </p:cNvPr>
          <p:cNvSpPr txBox="1"/>
          <p:nvPr/>
        </p:nvSpPr>
        <p:spPr>
          <a:xfrm>
            <a:off x="665033" y="12313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>
                <a:solidFill>
                  <a:schemeClr val="bg1"/>
                </a:solidFill>
                <a:latin typeface="Nunito" pitchFamily="2" charset="0"/>
              </a:rPr>
              <a:t>Recursos</a:t>
            </a:r>
            <a:r>
              <a:rPr lang="es-CO" sz="3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176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2B4F6-5C61-9054-1AFE-01C142BBE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3133-7793-6249-B7AC-6F4E0E8F9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D3455-C7C3-8247-CD46-9EA3CED42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CBD2CC-F021-3363-25CA-84FE023087C2}"/>
              </a:ext>
            </a:extLst>
          </p:cNvPr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A359E-397A-640F-DC92-1D4539D2ED9F}"/>
              </a:ext>
            </a:extLst>
          </p:cNvPr>
          <p:cNvSpPr/>
          <p:nvPr/>
        </p:nvSpPr>
        <p:spPr>
          <a:xfrm>
            <a:off x="0" y="-17253"/>
            <a:ext cx="4067959" cy="6875253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08906-7235-7FAD-DD65-389EAA44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ADF582-C0DF-5F9C-D2A4-3A0AB8040C1A}"/>
              </a:ext>
            </a:extLst>
          </p:cNvPr>
          <p:cNvSpPr txBox="1"/>
          <p:nvPr/>
        </p:nvSpPr>
        <p:spPr>
          <a:xfrm>
            <a:off x="157017" y="639097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noProof="0" dirty="0">
                <a:solidFill>
                  <a:schemeClr val="bg1"/>
                </a:solidFill>
                <a:latin typeface="Nunito" pitchFamily="2" charset="0"/>
              </a:rPr>
              <a:t>gRPC</a:t>
            </a:r>
            <a:endParaRPr lang="es-CO" sz="32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0F965-2368-F9FF-A856-9BC1CD42442B}"/>
              </a:ext>
            </a:extLst>
          </p:cNvPr>
          <p:cNvSpPr txBox="1"/>
          <p:nvPr/>
        </p:nvSpPr>
        <p:spPr>
          <a:xfrm>
            <a:off x="665033" y="12313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Recursos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86F44-E9A2-979F-B99F-0040F0B914ED}"/>
              </a:ext>
            </a:extLst>
          </p:cNvPr>
          <p:cNvSpPr txBox="1"/>
          <p:nvPr/>
        </p:nvSpPr>
        <p:spPr>
          <a:xfrm>
            <a:off x="665033" y="1823521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Nunito" pitchFamily="2" charset="0"/>
              </a:rPr>
              <a:t>Acerca de</a:t>
            </a:r>
            <a:r>
              <a:rPr lang="es-CO" sz="3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697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F398B-1E93-2CEA-5982-1D1A517EF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DB59-753E-9834-843A-531202FE6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0484C-217F-7B3D-3CC0-CAAA921E8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21597-111D-8380-2F2D-32E500C5DC5C}"/>
              </a:ext>
            </a:extLst>
          </p:cNvPr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C9B78-B870-D257-CD5A-218AD384DC62}"/>
              </a:ext>
            </a:extLst>
          </p:cNvPr>
          <p:cNvSpPr/>
          <p:nvPr/>
        </p:nvSpPr>
        <p:spPr>
          <a:xfrm>
            <a:off x="0" y="-17253"/>
            <a:ext cx="4067959" cy="6875253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1B6E8-E1DB-30DE-702A-3F00B6FD3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05A774-B7C2-0D1C-918B-208AA8746011}"/>
              </a:ext>
            </a:extLst>
          </p:cNvPr>
          <p:cNvSpPr txBox="1"/>
          <p:nvPr/>
        </p:nvSpPr>
        <p:spPr>
          <a:xfrm>
            <a:off x="157017" y="639097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  <a:latin typeface="Nunito" pitchFamily="2" charset="0"/>
              </a:rPr>
              <a:t>gRPC</a:t>
            </a:r>
            <a:endParaRPr lang="es-CO" sz="3200" noProof="0" dirty="0"/>
          </a:p>
        </p:txBody>
      </p:sp>
    </p:spTree>
    <p:extLst>
      <p:ext uri="{BB962C8B-B14F-4D97-AF65-F5344CB8AC3E}">
        <p14:creationId xmlns:p14="http://schemas.microsoft.com/office/powerpoint/2010/main" val="274814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8C548-7C84-0FD3-579B-C631DB8CA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8D2E-771A-1598-4736-29E8EBEF0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D54EA-7A5F-EB45-7908-ACB4BDDCD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C0B43A-75A8-5CD3-07DC-AA1BA471B5C9}"/>
              </a:ext>
            </a:extLst>
          </p:cNvPr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B3068-F3A2-9C3A-D6CB-90696D9CFD01}"/>
              </a:ext>
            </a:extLst>
          </p:cNvPr>
          <p:cNvSpPr/>
          <p:nvPr/>
        </p:nvSpPr>
        <p:spPr>
          <a:xfrm>
            <a:off x="0" y="-17253"/>
            <a:ext cx="4067959" cy="6875253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CCE69-D1FB-88BA-6A5A-CC708A091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54854A-2B51-5B10-A814-2C9D16F64BD8}"/>
              </a:ext>
            </a:extLst>
          </p:cNvPr>
          <p:cNvSpPr txBox="1"/>
          <p:nvPr/>
        </p:nvSpPr>
        <p:spPr>
          <a:xfrm>
            <a:off x="157017" y="639097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noProof="0" dirty="0">
                <a:solidFill>
                  <a:schemeClr val="bg1"/>
                </a:solidFill>
                <a:latin typeface="Nunito" pitchFamily="2" charset="0"/>
              </a:rPr>
              <a:t>gRPC</a:t>
            </a:r>
            <a:endParaRPr lang="es-CO" sz="32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EDCA4-D705-9853-E350-E961FA5D54AA}"/>
              </a:ext>
            </a:extLst>
          </p:cNvPr>
          <p:cNvSpPr txBox="1"/>
          <p:nvPr/>
        </p:nvSpPr>
        <p:spPr>
          <a:xfrm>
            <a:off x="665033" y="12313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Nunito" pitchFamily="2" charset="0"/>
              </a:rPr>
              <a:t>¿Qué es gRPC?</a:t>
            </a:r>
            <a:r>
              <a:rPr lang="es-CO" sz="3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00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FE005-73EB-BDB4-0C10-63D439FEB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C297-3353-64B8-B4A1-4A284FC6E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76C5F-E06F-A87B-4CAF-457B4118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0DA2BE-1608-49EA-CBC3-77D9F2E956DE}"/>
              </a:ext>
            </a:extLst>
          </p:cNvPr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BC66C-6561-C0B6-3E6D-7BF8A2D1181A}"/>
              </a:ext>
            </a:extLst>
          </p:cNvPr>
          <p:cNvSpPr/>
          <p:nvPr/>
        </p:nvSpPr>
        <p:spPr>
          <a:xfrm>
            <a:off x="0" y="-17253"/>
            <a:ext cx="4067959" cy="6875253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07741D-FABF-ED35-D896-4FB020516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0CB915-1264-857E-2043-83F919832FA1}"/>
              </a:ext>
            </a:extLst>
          </p:cNvPr>
          <p:cNvSpPr txBox="1"/>
          <p:nvPr/>
        </p:nvSpPr>
        <p:spPr>
          <a:xfrm>
            <a:off x="157017" y="639097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noProof="0" dirty="0">
                <a:solidFill>
                  <a:schemeClr val="bg1"/>
                </a:solidFill>
                <a:latin typeface="Nunito" pitchFamily="2" charset="0"/>
              </a:rPr>
              <a:t>gRPC</a:t>
            </a:r>
            <a:endParaRPr lang="es-CO" sz="32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439A1-855E-6DE3-9BF3-92BF97A927E8}"/>
              </a:ext>
            </a:extLst>
          </p:cNvPr>
          <p:cNvSpPr txBox="1"/>
          <p:nvPr/>
        </p:nvSpPr>
        <p:spPr>
          <a:xfrm>
            <a:off x="665033" y="12313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Nunito" pitchFamily="2" charset="0"/>
              </a:rPr>
              <a:t>¿Qué es gRPC?</a:t>
            </a:r>
            <a:r>
              <a:rPr lang="es-CO" sz="3200" noProof="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66534F-4709-CE5A-67E1-3672A2BE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679" y="2011361"/>
            <a:ext cx="4492602" cy="26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261B3-2A35-743E-7779-2C04B4D69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9C65-5670-EA93-8032-8B1C4590F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57B8B-F6CB-595C-5DDF-CF7454C7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2DB648-B791-DC75-879E-9C1F4B5E3611}"/>
              </a:ext>
            </a:extLst>
          </p:cNvPr>
          <p:cNvSpPr/>
          <p:nvPr/>
        </p:nvSpPr>
        <p:spPr>
          <a:xfrm>
            <a:off x="0" y="13570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CBBF5-7ACC-6938-1B21-2A35463B9301}"/>
              </a:ext>
            </a:extLst>
          </p:cNvPr>
          <p:cNvSpPr/>
          <p:nvPr/>
        </p:nvSpPr>
        <p:spPr>
          <a:xfrm>
            <a:off x="0" y="-17253"/>
            <a:ext cx="4067959" cy="6875253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760316-144C-1D6F-AA32-801FAB48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5038CB-F90D-390B-BDCC-48750BA8B1BC}"/>
              </a:ext>
            </a:extLst>
          </p:cNvPr>
          <p:cNvSpPr txBox="1"/>
          <p:nvPr/>
        </p:nvSpPr>
        <p:spPr>
          <a:xfrm>
            <a:off x="157017" y="639097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noProof="0" dirty="0">
                <a:solidFill>
                  <a:schemeClr val="bg1"/>
                </a:solidFill>
                <a:latin typeface="Nunito" pitchFamily="2" charset="0"/>
              </a:rPr>
              <a:t>gRPC</a:t>
            </a:r>
            <a:endParaRPr lang="es-CO" sz="32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831B59-F393-F2A0-2661-9AE708EFA457}"/>
              </a:ext>
            </a:extLst>
          </p:cNvPr>
          <p:cNvSpPr txBox="1"/>
          <p:nvPr/>
        </p:nvSpPr>
        <p:spPr>
          <a:xfrm>
            <a:off x="665033" y="12313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¿Qué es gRPC?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60763-66E7-4B75-29DB-BF54E0D49BD8}"/>
              </a:ext>
            </a:extLst>
          </p:cNvPr>
          <p:cNvSpPr txBox="1"/>
          <p:nvPr/>
        </p:nvSpPr>
        <p:spPr>
          <a:xfrm>
            <a:off x="665033" y="181608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Nunito" pitchFamily="2" charset="0"/>
              </a:rPr>
              <a:t>Protocol Buffers</a:t>
            </a:r>
            <a:r>
              <a:rPr lang="es-CO" sz="3200" noProof="0" dirty="0"/>
              <a:t>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3C74365-0866-9D1D-A0BE-6709FBCCB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03" y="1247945"/>
            <a:ext cx="5986618" cy="43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2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72DE-9CE7-8D9F-836E-2FACFA998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D55E-0737-18AE-D3C7-0605F93E5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E507E-5430-80F5-CC78-1C9E2199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53E1B-5C62-99DD-8E34-4B3A92C4BC30}"/>
              </a:ext>
            </a:extLst>
          </p:cNvPr>
          <p:cNvSpPr/>
          <p:nvPr/>
        </p:nvSpPr>
        <p:spPr>
          <a:xfrm>
            <a:off x="0" y="-1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C9579-6347-034E-3233-12D475D659E8}"/>
              </a:ext>
            </a:extLst>
          </p:cNvPr>
          <p:cNvSpPr/>
          <p:nvPr/>
        </p:nvSpPr>
        <p:spPr>
          <a:xfrm>
            <a:off x="0" y="-17253"/>
            <a:ext cx="4067959" cy="6875253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E853C-34B0-64AD-816A-97A2BDE98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C81F58-7FE3-A35F-BCE1-5B59E07EE39B}"/>
              </a:ext>
            </a:extLst>
          </p:cNvPr>
          <p:cNvSpPr txBox="1"/>
          <p:nvPr/>
        </p:nvSpPr>
        <p:spPr>
          <a:xfrm>
            <a:off x="157017" y="639097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noProof="0" dirty="0">
                <a:solidFill>
                  <a:schemeClr val="bg1"/>
                </a:solidFill>
                <a:latin typeface="Nunito" pitchFamily="2" charset="0"/>
              </a:rPr>
              <a:t>gRPC</a:t>
            </a:r>
            <a:endParaRPr lang="es-CO" sz="32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02B9-66B7-4EC1-9E06-98386676C725}"/>
              </a:ext>
            </a:extLst>
          </p:cNvPr>
          <p:cNvSpPr txBox="1"/>
          <p:nvPr/>
        </p:nvSpPr>
        <p:spPr>
          <a:xfrm>
            <a:off x="665033" y="12313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¿Qué es gRPC?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D4F19-D85D-89AA-3628-2C3C2224173C}"/>
              </a:ext>
            </a:extLst>
          </p:cNvPr>
          <p:cNvSpPr txBox="1"/>
          <p:nvPr/>
        </p:nvSpPr>
        <p:spPr>
          <a:xfrm>
            <a:off x="665033" y="181608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Protocol Buffers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11570-221A-58DD-08A2-DFDB196F5D9B}"/>
              </a:ext>
            </a:extLst>
          </p:cNvPr>
          <p:cNvSpPr txBox="1"/>
          <p:nvPr/>
        </p:nvSpPr>
        <p:spPr>
          <a:xfrm>
            <a:off x="665033" y="240085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Nunito" pitchFamily="2" charset="0"/>
              </a:rPr>
              <a:t>Características</a:t>
            </a:r>
            <a:r>
              <a:rPr lang="es-CO" sz="3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16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4D564-2B4E-D6C8-3BE9-984F1AD0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23B6-0D19-2DB3-0850-4D65309E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9DE08-405C-6CA0-AD2B-72DADA599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CC546E-223F-E17B-DD49-B3A1FE440267}"/>
              </a:ext>
            </a:extLst>
          </p:cNvPr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D63F3-F3E1-AA89-17A9-F9BEE0573B71}"/>
              </a:ext>
            </a:extLst>
          </p:cNvPr>
          <p:cNvSpPr/>
          <p:nvPr/>
        </p:nvSpPr>
        <p:spPr>
          <a:xfrm>
            <a:off x="0" y="-17253"/>
            <a:ext cx="4067959" cy="6875253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83F80-C819-26AF-71B1-FD46FC863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95BBBA-1B16-7ADB-3426-D10EA83E40A4}"/>
              </a:ext>
            </a:extLst>
          </p:cNvPr>
          <p:cNvSpPr txBox="1"/>
          <p:nvPr/>
        </p:nvSpPr>
        <p:spPr>
          <a:xfrm>
            <a:off x="157017" y="639097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noProof="0" dirty="0">
                <a:solidFill>
                  <a:schemeClr val="bg1"/>
                </a:solidFill>
                <a:latin typeface="Nunito" pitchFamily="2" charset="0"/>
              </a:rPr>
              <a:t>gRPC</a:t>
            </a:r>
            <a:endParaRPr lang="es-CO" sz="32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6E2B7-1E54-88F0-4F06-E35F9ACA52CF}"/>
              </a:ext>
            </a:extLst>
          </p:cNvPr>
          <p:cNvSpPr txBox="1"/>
          <p:nvPr/>
        </p:nvSpPr>
        <p:spPr>
          <a:xfrm>
            <a:off x="665033" y="12313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¿Qué es gRPC?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F30CE-635E-59B2-E506-0026F93FFFE2}"/>
              </a:ext>
            </a:extLst>
          </p:cNvPr>
          <p:cNvSpPr txBox="1"/>
          <p:nvPr/>
        </p:nvSpPr>
        <p:spPr>
          <a:xfrm>
            <a:off x="665033" y="181608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Protocol Buffers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C21ED-E630-DE71-1D22-7F25308236A7}"/>
              </a:ext>
            </a:extLst>
          </p:cNvPr>
          <p:cNvSpPr txBox="1"/>
          <p:nvPr/>
        </p:nvSpPr>
        <p:spPr>
          <a:xfrm>
            <a:off x="665033" y="240085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Características</a:t>
            </a:r>
            <a:r>
              <a:rPr lang="es-CO" sz="3200" noProof="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400D7-532C-F257-6FE7-3381FC18F359}"/>
              </a:ext>
            </a:extLst>
          </p:cNvPr>
          <p:cNvSpPr txBox="1"/>
          <p:nvPr/>
        </p:nvSpPr>
        <p:spPr>
          <a:xfrm>
            <a:off x="665033" y="298563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>
                <a:solidFill>
                  <a:schemeClr val="bg1"/>
                </a:solidFill>
                <a:latin typeface="Nunito" pitchFamily="2" charset="0"/>
              </a:rPr>
              <a:t>Requisitos</a:t>
            </a:r>
            <a:r>
              <a:rPr lang="es-CO" sz="3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67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3F106-720C-EBDF-8D93-DA256B66A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179B-1D7D-C835-6FD4-0F2A39604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ED318-BC77-1BFF-4B07-299EB309A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74282-05A0-ACCF-A141-90713B173B59}"/>
              </a:ext>
            </a:extLst>
          </p:cNvPr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00B253-C340-7810-5EDF-19E815F2C18A}"/>
              </a:ext>
            </a:extLst>
          </p:cNvPr>
          <p:cNvSpPr/>
          <p:nvPr/>
        </p:nvSpPr>
        <p:spPr>
          <a:xfrm>
            <a:off x="0" y="-17253"/>
            <a:ext cx="4067959" cy="6875253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01381-DE87-2742-31B1-4E750E6C0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3342EA-DE0A-DFF2-45F2-D65B86F32F12}"/>
              </a:ext>
            </a:extLst>
          </p:cNvPr>
          <p:cNvSpPr txBox="1"/>
          <p:nvPr/>
        </p:nvSpPr>
        <p:spPr>
          <a:xfrm>
            <a:off x="157017" y="639097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noProof="0" dirty="0">
                <a:solidFill>
                  <a:schemeClr val="bg1"/>
                </a:solidFill>
                <a:latin typeface="Nunito" pitchFamily="2" charset="0"/>
              </a:rPr>
              <a:t>gRPC</a:t>
            </a:r>
            <a:endParaRPr lang="es-CO" sz="32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31B8A-BD57-C7D2-EBEC-C2CE6D4E2C13}"/>
              </a:ext>
            </a:extLst>
          </p:cNvPr>
          <p:cNvSpPr txBox="1"/>
          <p:nvPr/>
        </p:nvSpPr>
        <p:spPr>
          <a:xfrm>
            <a:off x="665033" y="12313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¿Qué es gRPC?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7722C1-CC63-8A70-DE5C-F564F71EC709}"/>
              </a:ext>
            </a:extLst>
          </p:cNvPr>
          <p:cNvSpPr txBox="1"/>
          <p:nvPr/>
        </p:nvSpPr>
        <p:spPr>
          <a:xfrm>
            <a:off x="665033" y="181608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Protocol Buffers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23355-C668-7905-CF82-5E56C8B7B550}"/>
              </a:ext>
            </a:extLst>
          </p:cNvPr>
          <p:cNvSpPr txBox="1"/>
          <p:nvPr/>
        </p:nvSpPr>
        <p:spPr>
          <a:xfrm>
            <a:off x="665033" y="240085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Características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191BC8-E503-89AC-9884-03C1C967F247}"/>
              </a:ext>
            </a:extLst>
          </p:cNvPr>
          <p:cNvSpPr txBox="1"/>
          <p:nvPr/>
        </p:nvSpPr>
        <p:spPr>
          <a:xfrm>
            <a:off x="665033" y="298563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Requisitos</a:t>
            </a:r>
            <a:r>
              <a:rPr lang="es-CO" sz="3200" noProof="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A9EAC-DEF8-29CC-FA8C-64F80B006622}"/>
              </a:ext>
            </a:extLst>
          </p:cNvPr>
          <p:cNvSpPr txBox="1"/>
          <p:nvPr/>
        </p:nvSpPr>
        <p:spPr>
          <a:xfrm>
            <a:off x="665033" y="35704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/>
                </a:solidFill>
                <a:latin typeface="Nunito" pitchFamily="2" charset="0"/>
              </a:rPr>
              <a:t>Demo</a:t>
            </a:r>
            <a:r>
              <a:rPr lang="es-CO" sz="3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747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73E6D-19BA-828C-6EE3-B7674A45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9B41-4EB2-AA7B-496F-0807CC853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s-CO" sz="8000" noProof="0" dirty="0" err="1"/>
              <a:t>Title</a:t>
            </a:r>
            <a:r>
              <a:rPr lang="es-CO" sz="8000" noProof="0" dirty="0"/>
              <a:t> </a:t>
            </a:r>
            <a:r>
              <a:rPr lang="es-CO" sz="8000" noProof="0" dirty="0" err="1"/>
              <a:t>Lorem</a:t>
            </a:r>
            <a:r>
              <a:rPr lang="es-CO" sz="8000" noProof="0" dirty="0"/>
              <a:t> </a:t>
            </a:r>
            <a:r>
              <a:rPr lang="es-CO" sz="8000" noProof="0" dirty="0" err="1"/>
              <a:t>Ipsum</a:t>
            </a:r>
            <a:endParaRPr lang="es-CO" sz="8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A7131-39F9-51F0-6CEC-84F04D66A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es-CO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Dolor </a:t>
            </a:r>
            <a:r>
              <a:rPr lang="es-CO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endParaRPr lang="es-CO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08882-C4CD-D326-94E3-804D9E7FAA6C}"/>
              </a:ext>
            </a:extLst>
          </p:cNvPr>
          <p:cNvSpPr/>
          <p:nvPr/>
        </p:nvSpPr>
        <p:spPr>
          <a:xfrm>
            <a:off x="0" y="0"/>
            <a:ext cx="12192001" cy="6858001"/>
          </a:xfrm>
          <a:prstGeom prst="rect">
            <a:avLst/>
          </a:prstGeom>
          <a:solidFill>
            <a:srgbClr val="F1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4AF87-4AEA-C4F6-FF25-FAE68692C45B}"/>
              </a:ext>
            </a:extLst>
          </p:cNvPr>
          <p:cNvSpPr/>
          <p:nvPr/>
        </p:nvSpPr>
        <p:spPr>
          <a:xfrm>
            <a:off x="0" y="-17253"/>
            <a:ext cx="4067959" cy="6875253"/>
          </a:xfrm>
          <a:prstGeom prst="rect">
            <a:avLst/>
          </a:prstGeom>
          <a:solidFill>
            <a:srgbClr val="1D2D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F2009-348F-D70B-F54C-A209118AB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7" y="6410414"/>
            <a:ext cx="1229718" cy="3184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9C05F7-DBCA-5F87-F59D-6EF58AD7756F}"/>
              </a:ext>
            </a:extLst>
          </p:cNvPr>
          <p:cNvSpPr txBox="1"/>
          <p:nvPr/>
        </p:nvSpPr>
        <p:spPr>
          <a:xfrm>
            <a:off x="157017" y="639097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noProof="0" dirty="0">
                <a:solidFill>
                  <a:schemeClr val="bg1"/>
                </a:solidFill>
                <a:latin typeface="Nunito" pitchFamily="2" charset="0"/>
              </a:rPr>
              <a:t>gRPC</a:t>
            </a:r>
            <a:endParaRPr lang="es-CO" sz="32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0F610-6AFB-A643-4F7F-49D5125D8256}"/>
              </a:ext>
            </a:extLst>
          </p:cNvPr>
          <p:cNvSpPr txBox="1"/>
          <p:nvPr/>
        </p:nvSpPr>
        <p:spPr>
          <a:xfrm>
            <a:off x="665033" y="12313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¿Qué es gRPC?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528E0-227B-9F53-8CCD-D39FCE84D4B0}"/>
              </a:ext>
            </a:extLst>
          </p:cNvPr>
          <p:cNvSpPr txBox="1"/>
          <p:nvPr/>
        </p:nvSpPr>
        <p:spPr>
          <a:xfrm>
            <a:off x="665033" y="181608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Protocol Buffers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BB763-E29C-4B69-8405-2148D26EEC2E}"/>
              </a:ext>
            </a:extLst>
          </p:cNvPr>
          <p:cNvSpPr txBox="1"/>
          <p:nvPr/>
        </p:nvSpPr>
        <p:spPr>
          <a:xfrm>
            <a:off x="665033" y="240085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Características</a:t>
            </a:r>
            <a:r>
              <a:rPr lang="es-CO" sz="3200" noProof="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9F884-0767-42DB-5414-E184B4798754}"/>
              </a:ext>
            </a:extLst>
          </p:cNvPr>
          <p:cNvSpPr txBox="1"/>
          <p:nvPr/>
        </p:nvSpPr>
        <p:spPr>
          <a:xfrm>
            <a:off x="665033" y="298563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Requisitos</a:t>
            </a:r>
            <a:r>
              <a:rPr lang="es-CO" sz="3200" noProof="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073E21-36C5-FFA2-E952-1BA952170053}"/>
              </a:ext>
            </a:extLst>
          </p:cNvPr>
          <p:cNvSpPr txBox="1"/>
          <p:nvPr/>
        </p:nvSpPr>
        <p:spPr>
          <a:xfrm>
            <a:off x="665033" y="3570409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Nunito" pitchFamily="2" charset="0"/>
              </a:rPr>
              <a:t>Demo</a:t>
            </a:r>
            <a:r>
              <a:rPr lang="es-CO" sz="3200" noProof="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C9F7B-8C6D-8EEF-21B7-2297239CB733}"/>
              </a:ext>
            </a:extLst>
          </p:cNvPr>
          <p:cNvSpPr txBox="1"/>
          <p:nvPr/>
        </p:nvSpPr>
        <p:spPr>
          <a:xfrm>
            <a:off x="665033" y="4155184"/>
            <a:ext cx="354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noProof="0" dirty="0">
                <a:solidFill>
                  <a:schemeClr val="bg1"/>
                </a:solidFill>
                <a:latin typeface="Nunito" pitchFamily="2" charset="0"/>
              </a:rPr>
              <a:t>Ventajas</a:t>
            </a:r>
            <a:r>
              <a:rPr lang="es-CO" sz="32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8389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takora - gRPC" id="{507B2BC4-6C44-4FAB-9F20-6E1D46682B85}" vid="{EE3A02D0-C8C0-4692-A814-2016AF8255E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Bitakora - gRPC</Template>
  <TotalTime>14643</TotalTime>
  <Words>176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Nunito</vt:lpstr>
      <vt:lpstr>Custom</vt:lpstr>
      <vt:lpstr>Title Lorem Ipsum</vt:lpstr>
      <vt:lpstr>Title Lorem Ipsum</vt:lpstr>
      <vt:lpstr>Title Lorem Ipsum</vt:lpstr>
      <vt:lpstr>Title Lorem Ipsum</vt:lpstr>
      <vt:lpstr>Title Lorem Ipsum</vt:lpstr>
      <vt:lpstr>Title Lorem Ipsum</vt:lpstr>
      <vt:lpstr>Title Lorem Ipsum</vt:lpstr>
      <vt:lpstr>Title Lorem Ipsum</vt:lpstr>
      <vt:lpstr>Title Lorem Ipsum</vt:lpstr>
      <vt:lpstr>Title Lorem Ipsum</vt:lpstr>
      <vt:lpstr>Title Lorem Ipsum</vt:lpstr>
      <vt:lpstr>Title Lorem Ipsum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Rivas</dc:creator>
  <cp:lastModifiedBy>Julian Rivas</cp:lastModifiedBy>
  <cp:revision>4</cp:revision>
  <dcterms:created xsi:type="dcterms:W3CDTF">2025-02-24T03:03:48Z</dcterms:created>
  <dcterms:modified xsi:type="dcterms:W3CDTF">2025-04-04T21:47:40Z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