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5AF13-B9AF-EC94-759A-CB0888A1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3700"/>
            <a:ext cx="9603275" cy="4037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Julián Roldan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Leonardo Rivera Lugo</a:t>
            </a:r>
          </a:p>
          <a:p>
            <a:pPr marL="0" indent="0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Diplomado En Seguridad Informática Y Hacking Ético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D8ED25-7CF9-59AD-E296-AAB61F16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804863"/>
            <a:ext cx="9604375" cy="58679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DESEMPEÑO</a:t>
            </a:r>
            <a:endParaRPr lang="es-C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2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49E27D-D9BF-279E-A172-F00D29D2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6" y="-119268"/>
            <a:ext cx="1110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00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47</TotalTime>
  <Words>27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Times New Roman</vt:lpstr>
      <vt:lpstr>Galería</vt:lpstr>
      <vt:lpstr>EVALUACIÓN DEL DESEMPEÑO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DESEMPEÑO</dc:title>
  <dc:creator>Leo-PC</dc:creator>
  <cp:lastModifiedBy>Leo-PC</cp:lastModifiedBy>
  <cp:revision>4</cp:revision>
  <dcterms:created xsi:type="dcterms:W3CDTF">2022-09-25T13:00:41Z</dcterms:created>
  <dcterms:modified xsi:type="dcterms:W3CDTF">2022-09-25T14:16:56Z</dcterms:modified>
</cp:coreProperties>
</file>