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3" r:id="rId6"/>
    <p:sldId id="262" r:id="rId7"/>
    <p:sldId id="259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8DFD8-43B6-4A55-B40E-90F4A6631CF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BA59123-E0A4-4869-A5CF-FADF8CD651C9}">
      <dgm:prSet/>
      <dgm:spPr/>
      <dgm:t>
        <a:bodyPr/>
        <a:lstStyle/>
        <a:p>
          <a:pPr>
            <a:defRPr b="1"/>
          </a:pPr>
          <a:r>
            <a:rPr lang="en-US"/>
            <a:t>Data, data, and more data</a:t>
          </a:r>
        </a:p>
      </dgm:t>
    </dgm:pt>
    <dgm:pt modelId="{BC92B139-3A3A-43F5-B286-4693B76C02A1}" type="parTrans" cxnId="{30CDCB56-3DBF-4107-8BC3-099407CA3E9F}">
      <dgm:prSet/>
      <dgm:spPr/>
      <dgm:t>
        <a:bodyPr/>
        <a:lstStyle/>
        <a:p>
          <a:endParaRPr lang="en-US"/>
        </a:p>
      </dgm:t>
    </dgm:pt>
    <dgm:pt modelId="{87D78FF6-EE9E-4988-818B-3D5A0376CA40}" type="sibTrans" cxnId="{30CDCB56-3DBF-4107-8BC3-099407CA3E9F}">
      <dgm:prSet/>
      <dgm:spPr/>
      <dgm:t>
        <a:bodyPr/>
        <a:lstStyle/>
        <a:p>
          <a:endParaRPr lang="en-US"/>
        </a:p>
      </dgm:t>
    </dgm:pt>
    <dgm:pt modelId="{2CA71E78-94BC-4560-9C62-7188CACF4D22}">
      <dgm:prSet/>
      <dgm:spPr/>
      <dgm:t>
        <a:bodyPr/>
        <a:lstStyle/>
        <a:p>
          <a:r>
            <a:rPr lang="en-US"/>
            <a:t>Data wrangling / sharing</a:t>
          </a:r>
        </a:p>
      </dgm:t>
    </dgm:pt>
    <dgm:pt modelId="{07D8DA13-80B8-48CC-93B2-19A77B5DDB50}" type="parTrans" cxnId="{8F5C3D79-C90F-49F4-97A1-B66501B3363F}">
      <dgm:prSet/>
      <dgm:spPr/>
      <dgm:t>
        <a:bodyPr/>
        <a:lstStyle/>
        <a:p>
          <a:endParaRPr lang="en-US"/>
        </a:p>
      </dgm:t>
    </dgm:pt>
    <dgm:pt modelId="{9D042376-5A2D-4DB1-8A1D-416696096AA6}" type="sibTrans" cxnId="{8F5C3D79-C90F-49F4-97A1-B66501B3363F}">
      <dgm:prSet/>
      <dgm:spPr/>
      <dgm:t>
        <a:bodyPr/>
        <a:lstStyle/>
        <a:p>
          <a:endParaRPr lang="en-US"/>
        </a:p>
      </dgm:t>
    </dgm:pt>
    <dgm:pt modelId="{C82A4A15-1AF2-4980-AAA3-F2A6880A00B4}">
      <dgm:prSet/>
      <dgm:spPr/>
      <dgm:t>
        <a:bodyPr/>
        <a:lstStyle/>
        <a:p>
          <a:r>
            <a:rPr lang="en-US"/>
            <a:t>Data engineering (DTL vs DLT)</a:t>
          </a:r>
        </a:p>
      </dgm:t>
    </dgm:pt>
    <dgm:pt modelId="{BB1D1041-FFC7-4BB5-A7F9-4FD76A0B871E}" type="parTrans" cxnId="{81CC5203-58BF-498C-A22E-4EA6AAE6F5E7}">
      <dgm:prSet/>
      <dgm:spPr/>
      <dgm:t>
        <a:bodyPr/>
        <a:lstStyle/>
        <a:p>
          <a:endParaRPr lang="en-US"/>
        </a:p>
      </dgm:t>
    </dgm:pt>
    <dgm:pt modelId="{183D8AA5-CD5A-4CD6-BF05-A9D3E47499F9}" type="sibTrans" cxnId="{81CC5203-58BF-498C-A22E-4EA6AAE6F5E7}">
      <dgm:prSet/>
      <dgm:spPr/>
      <dgm:t>
        <a:bodyPr/>
        <a:lstStyle/>
        <a:p>
          <a:endParaRPr lang="en-US"/>
        </a:p>
      </dgm:t>
    </dgm:pt>
    <dgm:pt modelId="{7D90D256-F84F-4C07-82C1-4D9A55883477}">
      <dgm:prSet/>
      <dgm:spPr/>
      <dgm:t>
        <a:bodyPr/>
        <a:lstStyle/>
        <a:p>
          <a:r>
            <a:rPr lang="en-US"/>
            <a:t>New types of Data</a:t>
          </a:r>
        </a:p>
      </dgm:t>
    </dgm:pt>
    <dgm:pt modelId="{91EDD3AE-3074-439A-9C7A-67BB86854049}" type="parTrans" cxnId="{93AE675B-9300-44BE-960D-7797871A1D40}">
      <dgm:prSet/>
      <dgm:spPr/>
      <dgm:t>
        <a:bodyPr/>
        <a:lstStyle/>
        <a:p>
          <a:endParaRPr lang="en-US"/>
        </a:p>
      </dgm:t>
    </dgm:pt>
    <dgm:pt modelId="{F0CA5A27-D42D-4982-8710-EF0FFD560CF0}" type="sibTrans" cxnId="{93AE675B-9300-44BE-960D-7797871A1D40}">
      <dgm:prSet/>
      <dgm:spPr/>
      <dgm:t>
        <a:bodyPr/>
        <a:lstStyle/>
        <a:p>
          <a:endParaRPr lang="en-US"/>
        </a:p>
      </dgm:t>
    </dgm:pt>
    <dgm:pt modelId="{2D691C56-9816-45F2-B968-282A36E165A5}">
      <dgm:prSet/>
      <dgm:spPr/>
      <dgm:t>
        <a:bodyPr/>
        <a:lstStyle/>
        <a:p>
          <a:r>
            <a:rPr lang="en-US"/>
            <a:t>Structured Data</a:t>
          </a:r>
        </a:p>
      </dgm:t>
    </dgm:pt>
    <dgm:pt modelId="{673B3864-693D-490B-85C1-EA137A47C2C0}" type="parTrans" cxnId="{B734A75C-FE63-481B-AE29-999F28E62E5A}">
      <dgm:prSet/>
      <dgm:spPr/>
      <dgm:t>
        <a:bodyPr/>
        <a:lstStyle/>
        <a:p>
          <a:endParaRPr lang="en-US"/>
        </a:p>
      </dgm:t>
    </dgm:pt>
    <dgm:pt modelId="{7E8EB80D-724B-4CCD-9C85-F7B62664BF1E}" type="sibTrans" cxnId="{B734A75C-FE63-481B-AE29-999F28E62E5A}">
      <dgm:prSet/>
      <dgm:spPr/>
      <dgm:t>
        <a:bodyPr/>
        <a:lstStyle/>
        <a:p>
          <a:endParaRPr lang="en-US"/>
        </a:p>
      </dgm:t>
    </dgm:pt>
    <dgm:pt modelId="{F2C26E07-559F-4DD1-9D04-ED1D0482C854}">
      <dgm:prSet/>
      <dgm:spPr/>
      <dgm:t>
        <a:bodyPr/>
        <a:lstStyle/>
        <a:p>
          <a:r>
            <a:rPr lang="en-US"/>
            <a:t>Semi-Structured Data</a:t>
          </a:r>
        </a:p>
      </dgm:t>
    </dgm:pt>
    <dgm:pt modelId="{AAB70FF0-0ED6-4FEF-9B97-7CE555C5D488}" type="parTrans" cxnId="{D1C64876-16BB-4ADF-9EE0-5B81813154C2}">
      <dgm:prSet/>
      <dgm:spPr/>
      <dgm:t>
        <a:bodyPr/>
        <a:lstStyle/>
        <a:p>
          <a:endParaRPr lang="en-US"/>
        </a:p>
      </dgm:t>
    </dgm:pt>
    <dgm:pt modelId="{A5AD0138-D064-44C1-B18A-CD6C020C4D51}" type="sibTrans" cxnId="{D1C64876-16BB-4ADF-9EE0-5B81813154C2}">
      <dgm:prSet/>
      <dgm:spPr/>
      <dgm:t>
        <a:bodyPr/>
        <a:lstStyle/>
        <a:p>
          <a:endParaRPr lang="en-US"/>
        </a:p>
      </dgm:t>
    </dgm:pt>
    <dgm:pt modelId="{99472348-BDCC-4EA4-8796-D014B7C07D1F}">
      <dgm:prSet/>
      <dgm:spPr/>
      <dgm:t>
        <a:bodyPr/>
        <a:lstStyle/>
        <a:p>
          <a:r>
            <a:rPr lang="en-US"/>
            <a:t>Unstructured Data</a:t>
          </a:r>
        </a:p>
      </dgm:t>
    </dgm:pt>
    <dgm:pt modelId="{4998EEBE-2670-4D99-9607-FC66364935A4}" type="parTrans" cxnId="{9C493B19-F126-4C3B-8C20-9A8D149CBA1E}">
      <dgm:prSet/>
      <dgm:spPr/>
      <dgm:t>
        <a:bodyPr/>
        <a:lstStyle/>
        <a:p>
          <a:endParaRPr lang="en-US"/>
        </a:p>
      </dgm:t>
    </dgm:pt>
    <dgm:pt modelId="{892D2C21-1E1B-4054-98D4-92954088BD58}" type="sibTrans" cxnId="{9C493B19-F126-4C3B-8C20-9A8D149CBA1E}">
      <dgm:prSet/>
      <dgm:spPr/>
      <dgm:t>
        <a:bodyPr/>
        <a:lstStyle/>
        <a:p>
          <a:endParaRPr lang="en-US"/>
        </a:p>
      </dgm:t>
    </dgm:pt>
    <dgm:pt modelId="{A6BE94B8-6F0B-41AE-BFB4-EBC5A38313C3}">
      <dgm:prSet/>
      <dgm:spPr/>
      <dgm:t>
        <a:bodyPr/>
        <a:lstStyle/>
        <a:p>
          <a:pPr>
            <a:defRPr b="1"/>
          </a:pPr>
          <a:r>
            <a:rPr lang="en-US"/>
            <a:t>Big Data</a:t>
          </a:r>
        </a:p>
      </dgm:t>
    </dgm:pt>
    <dgm:pt modelId="{2D60DA2A-354E-48AE-8CDE-5FCB8209DAB2}" type="parTrans" cxnId="{47F8314D-C7A9-40F3-886C-393C5C3D7F84}">
      <dgm:prSet/>
      <dgm:spPr/>
      <dgm:t>
        <a:bodyPr/>
        <a:lstStyle/>
        <a:p>
          <a:endParaRPr lang="en-US"/>
        </a:p>
      </dgm:t>
    </dgm:pt>
    <dgm:pt modelId="{AC1F15CA-31A1-4C17-846C-FDD24090EE7C}" type="sibTrans" cxnId="{47F8314D-C7A9-40F3-886C-393C5C3D7F84}">
      <dgm:prSet/>
      <dgm:spPr/>
      <dgm:t>
        <a:bodyPr/>
        <a:lstStyle/>
        <a:p>
          <a:endParaRPr lang="en-US"/>
        </a:p>
      </dgm:t>
    </dgm:pt>
    <dgm:pt modelId="{78FA99AF-D9DA-4ED8-AE3F-1DF941C73B58}">
      <dgm:prSet/>
      <dgm:spPr/>
      <dgm:t>
        <a:bodyPr/>
        <a:lstStyle/>
        <a:p>
          <a:r>
            <a:rPr lang="en-US"/>
            <a:t>Ingestion time</a:t>
          </a:r>
        </a:p>
      </dgm:t>
    </dgm:pt>
    <dgm:pt modelId="{B35DA0B4-93B2-454D-B93F-26168A6B353E}" type="parTrans" cxnId="{356CB2A9-FF6D-4672-BAEB-27BCB6DB790A}">
      <dgm:prSet/>
      <dgm:spPr/>
      <dgm:t>
        <a:bodyPr/>
        <a:lstStyle/>
        <a:p>
          <a:endParaRPr lang="en-US"/>
        </a:p>
      </dgm:t>
    </dgm:pt>
    <dgm:pt modelId="{415771C0-DCE4-442A-9016-E98503531B06}" type="sibTrans" cxnId="{356CB2A9-FF6D-4672-BAEB-27BCB6DB790A}">
      <dgm:prSet/>
      <dgm:spPr/>
      <dgm:t>
        <a:bodyPr/>
        <a:lstStyle/>
        <a:p>
          <a:endParaRPr lang="en-US"/>
        </a:p>
      </dgm:t>
    </dgm:pt>
    <dgm:pt modelId="{BCC6C687-4144-4246-807C-3A3F9DBDEC48}">
      <dgm:prSet/>
      <dgm:spPr/>
      <dgm:t>
        <a:bodyPr/>
        <a:lstStyle/>
        <a:p>
          <a:r>
            <a:rPr lang="en-US"/>
            <a:t>Processing time</a:t>
          </a:r>
        </a:p>
      </dgm:t>
    </dgm:pt>
    <dgm:pt modelId="{6100BBAE-BF9B-445A-BC32-A95F83DA013B}" type="parTrans" cxnId="{FF5196E7-73E1-4EC3-A53F-74609DB74CA0}">
      <dgm:prSet/>
      <dgm:spPr/>
      <dgm:t>
        <a:bodyPr/>
        <a:lstStyle/>
        <a:p>
          <a:endParaRPr lang="en-US"/>
        </a:p>
      </dgm:t>
    </dgm:pt>
    <dgm:pt modelId="{3D0C1D79-1E86-4B13-895B-4CFF2A76706B}" type="sibTrans" cxnId="{FF5196E7-73E1-4EC3-A53F-74609DB74CA0}">
      <dgm:prSet/>
      <dgm:spPr/>
      <dgm:t>
        <a:bodyPr/>
        <a:lstStyle/>
        <a:p>
          <a:endParaRPr lang="en-US"/>
        </a:p>
      </dgm:t>
    </dgm:pt>
    <dgm:pt modelId="{DAFD8D54-6197-48EE-BDE6-4B6A36C2996F}">
      <dgm:prSet/>
      <dgm:spPr/>
      <dgm:t>
        <a:bodyPr/>
        <a:lstStyle/>
        <a:p>
          <a:r>
            <a:rPr lang="en-US"/>
            <a:t>Analysis</a:t>
          </a:r>
        </a:p>
      </dgm:t>
    </dgm:pt>
    <dgm:pt modelId="{858D428C-BEEF-4D9D-BEA4-63C152DD32D2}" type="parTrans" cxnId="{C2AAEE79-1643-4E04-A57E-E24DB59E4493}">
      <dgm:prSet/>
      <dgm:spPr/>
      <dgm:t>
        <a:bodyPr/>
        <a:lstStyle/>
        <a:p>
          <a:endParaRPr lang="en-US"/>
        </a:p>
      </dgm:t>
    </dgm:pt>
    <dgm:pt modelId="{BF6FD84C-FC0F-4179-B334-9BDD5A322322}" type="sibTrans" cxnId="{C2AAEE79-1643-4E04-A57E-E24DB59E4493}">
      <dgm:prSet/>
      <dgm:spPr/>
      <dgm:t>
        <a:bodyPr/>
        <a:lstStyle/>
        <a:p>
          <a:endParaRPr lang="en-US"/>
        </a:p>
      </dgm:t>
    </dgm:pt>
    <dgm:pt modelId="{ADD0AA42-3B9C-4440-929A-37538933BB28}">
      <dgm:prSet/>
      <dgm:spPr/>
      <dgm:t>
        <a:bodyPr/>
        <a:lstStyle/>
        <a:p>
          <a:pPr>
            <a:defRPr b="1"/>
          </a:pPr>
          <a:r>
            <a:rPr lang="en-US"/>
            <a:t>Workforce diverse skillsets</a:t>
          </a:r>
        </a:p>
      </dgm:t>
    </dgm:pt>
    <dgm:pt modelId="{44F2D7C8-157B-483A-9B14-939BAA99B19B}" type="parTrans" cxnId="{AD6E14BD-8B6E-4753-88C1-C8B991084F3C}">
      <dgm:prSet/>
      <dgm:spPr/>
      <dgm:t>
        <a:bodyPr/>
        <a:lstStyle/>
        <a:p>
          <a:endParaRPr lang="en-US"/>
        </a:p>
      </dgm:t>
    </dgm:pt>
    <dgm:pt modelId="{D5348B5C-70E6-40AD-B368-2967A7B45267}" type="sibTrans" cxnId="{AD6E14BD-8B6E-4753-88C1-C8B991084F3C}">
      <dgm:prSet/>
      <dgm:spPr/>
      <dgm:t>
        <a:bodyPr/>
        <a:lstStyle/>
        <a:p>
          <a:endParaRPr lang="en-US"/>
        </a:p>
      </dgm:t>
    </dgm:pt>
    <dgm:pt modelId="{F178E11B-9683-42AD-A40F-84A386774039}">
      <dgm:prSet/>
      <dgm:spPr/>
      <dgm:t>
        <a:bodyPr/>
        <a:lstStyle/>
        <a:p>
          <a:r>
            <a:rPr lang="en-US"/>
            <a:t>T-SQL</a:t>
          </a:r>
        </a:p>
      </dgm:t>
    </dgm:pt>
    <dgm:pt modelId="{475C4F8B-A1EE-493E-AA11-0770A40C5F80}" type="parTrans" cxnId="{35F2B2B5-EE58-4AD4-9E7E-F193AA3FF060}">
      <dgm:prSet/>
      <dgm:spPr/>
      <dgm:t>
        <a:bodyPr/>
        <a:lstStyle/>
        <a:p>
          <a:endParaRPr lang="en-US"/>
        </a:p>
      </dgm:t>
    </dgm:pt>
    <dgm:pt modelId="{3AA9090E-5450-4E68-BC0A-BF04774C09A6}" type="sibTrans" cxnId="{35F2B2B5-EE58-4AD4-9E7E-F193AA3FF060}">
      <dgm:prSet/>
      <dgm:spPr/>
      <dgm:t>
        <a:bodyPr/>
        <a:lstStyle/>
        <a:p>
          <a:endParaRPr lang="en-US"/>
        </a:p>
      </dgm:t>
    </dgm:pt>
    <dgm:pt modelId="{F348938D-7A40-4130-8983-9219D8B2E260}">
      <dgm:prSet/>
      <dgm:spPr/>
      <dgm:t>
        <a:bodyPr/>
        <a:lstStyle/>
        <a:p>
          <a:r>
            <a:rPr lang="en-US"/>
            <a:t>Python</a:t>
          </a:r>
        </a:p>
      </dgm:t>
    </dgm:pt>
    <dgm:pt modelId="{F2714340-F453-40E5-86C5-9834CAA10A3F}" type="parTrans" cxnId="{29BF316C-281C-4B48-A9F0-988A3D2AD6CB}">
      <dgm:prSet/>
      <dgm:spPr/>
      <dgm:t>
        <a:bodyPr/>
        <a:lstStyle/>
        <a:p>
          <a:endParaRPr lang="en-US"/>
        </a:p>
      </dgm:t>
    </dgm:pt>
    <dgm:pt modelId="{019604B5-DC57-482B-9082-5F6D89C6D76A}" type="sibTrans" cxnId="{29BF316C-281C-4B48-A9F0-988A3D2AD6CB}">
      <dgm:prSet/>
      <dgm:spPr/>
      <dgm:t>
        <a:bodyPr/>
        <a:lstStyle/>
        <a:p>
          <a:endParaRPr lang="en-US"/>
        </a:p>
      </dgm:t>
    </dgm:pt>
    <dgm:pt modelId="{0BFF69C6-B124-4C9E-8C3A-FFC114A79A73}">
      <dgm:prSet/>
      <dgm:spPr/>
      <dgm:t>
        <a:bodyPr/>
        <a:lstStyle/>
        <a:p>
          <a:r>
            <a:rPr lang="en-US"/>
            <a:t>Scala</a:t>
          </a:r>
        </a:p>
      </dgm:t>
    </dgm:pt>
    <dgm:pt modelId="{254D1E91-294F-43E0-905B-9F2A44AF057D}" type="parTrans" cxnId="{D276FDA4-9D79-403D-B660-FD93FD408B31}">
      <dgm:prSet/>
      <dgm:spPr/>
      <dgm:t>
        <a:bodyPr/>
        <a:lstStyle/>
        <a:p>
          <a:endParaRPr lang="en-US"/>
        </a:p>
      </dgm:t>
    </dgm:pt>
    <dgm:pt modelId="{884D104C-D831-4565-9418-90B7F05A34F0}" type="sibTrans" cxnId="{D276FDA4-9D79-403D-B660-FD93FD408B31}">
      <dgm:prSet/>
      <dgm:spPr/>
      <dgm:t>
        <a:bodyPr/>
        <a:lstStyle/>
        <a:p>
          <a:endParaRPr lang="en-US"/>
        </a:p>
      </dgm:t>
    </dgm:pt>
    <dgm:pt modelId="{4106BAB9-F90F-46BE-BD6E-526CE0BCA4A2}">
      <dgm:prSet/>
      <dgm:spPr/>
      <dgm:t>
        <a:bodyPr/>
        <a:lstStyle/>
        <a:p>
          <a:r>
            <a:rPr lang="en-US"/>
            <a:t>R</a:t>
          </a:r>
        </a:p>
      </dgm:t>
    </dgm:pt>
    <dgm:pt modelId="{6178CBD6-2DB7-4EBF-A282-7F87827F9315}" type="parTrans" cxnId="{44A9FE80-38FC-45DF-95DE-56C14A8B7260}">
      <dgm:prSet/>
      <dgm:spPr/>
      <dgm:t>
        <a:bodyPr/>
        <a:lstStyle/>
        <a:p>
          <a:endParaRPr lang="en-US"/>
        </a:p>
      </dgm:t>
    </dgm:pt>
    <dgm:pt modelId="{8F7BCFF1-1EFB-49D4-B21B-DA440428E9B2}" type="sibTrans" cxnId="{44A9FE80-38FC-45DF-95DE-56C14A8B7260}">
      <dgm:prSet/>
      <dgm:spPr/>
      <dgm:t>
        <a:bodyPr/>
        <a:lstStyle/>
        <a:p>
          <a:endParaRPr lang="en-US"/>
        </a:p>
      </dgm:t>
    </dgm:pt>
    <dgm:pt modelId="{BF6E766A-F644-4ECF-98BD-22866CB13CAE}" type="pres">
      <dgm:prSet presAssocID="{B078DFD8-43B6-4A55-B40E-90F4A6631CFA}" presName="root" presStyleCnt="0">
        <dgm:presLayoutVars>
          <dgm:dir/>
          <dgm:resizeHandles val="exact"/>
        </dgm:presLayoutVars>
      </dgm:prSet>
      <dgm:spPr/>
    </dgm:pt>
    <dgm:pt modelId="{7EA1DA06-6AE5-4040-B615-7B39918252DE}" type="pres">
      <dgm:prSet presAssocID="{DBA59123-E0A4-4869-A5CF-FADF8CD651C9}" presName="compNode" presStyleCnt="0"/>
      <dgm:spPr/>
    </dgm:pt>
    <dgm:pt modelId="{C271E0D6-E675-4E32-B8F0-0CDA7C9FD3C9}" type="pres">
      <dgm:prSet presAssocID="{DBA59123-E0A4-4869-A5CF-FADF8CD651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C6A093-335F-41D3-AAF5-25A724492B1C}" type="pres">
      <dgm:prSet presAssocID="{DBA59123-E0A4-4869-A5CF-FADF8CD651C9}" presName="iconSpace" presStyleCnt="0"/>
      <dgm:spPr/>
    </dgm:pt>
    <dgm:pt modelId="{522B7AA9-1E85-4F46-9AAB-F6C7A825DEE5}" type="pres">
      <dgm:prSet presAssocID="{DBA59123-E0A4-4869-A5CF-FADF8CD651C9}" presName="parTx" presStyleLbl="revTx" presStyleIdx="0" presStyleCnt="6">
        <dgm:presLayoutVars>
          <dgm:chMax val="0"/>
          <dgm:chPref val="0"/>
        </dgm:presLayoutVars>
      </dgm:prSet>
      <dgm:spPr/>
    </dgm:pt>
    <dgm:pt modelId="{CC22240F-1C0A-47AD-86E0-22A3F1828D37}" type="pres">
      <dgm:prSet presAssocID="{DBA59123-E0A4-4869-A5CF-FADF8CD651C9}" presName="txSpace" presStyleCnt="0"/>
      <dgm:spPr/>
    </dgm:pt>
    <dgm:pt modelId="{D76EF08C-634B-42A2-9DE3-1B5E27B08455}" type="pres">
      <dgm:prSet presAssocID="{DBA59123-E0A4-4869-A5CF-FADF8CD651C9}" presName="desTx" presStyleLbl="revTx" presStyleIdx="1" presStyleCnt="6">
        <dgm:presLayoutVars/>
      </dgm:prSet>
      <dgm:spPr/>
    </dgm:pt>
    <dgm:pt modelId="{B4EDE98B-477C-46EA-B5CE-E87978796E81}" type="pres">
      <dgm:prSet presAssocID="{87D78FF6-EE9E-4988-818B-3D5A0376CA40}" presName="sibTrans" presStyleCnt="0"/>
      <dgm:spPr/>
    </dgm:pt>
    <dgm:pt modelId="{6EFA064E-E080-4F1A-BEC6-05686450D587}" type="pres">
      <dgm:prSet presAssocID="{A6BE94B8-6F0B-41AE-BFB4-EBC5A38313C3}" presName="compNode" presStyleCnt="0"/>
      <dgm:spPr/>
    </dgm:pt>
    <dgm:pt modelId="{117DF5BB-001F-4FB9-A292-C77325D74D24}" type="pres">
      <dgm:prSet presAssocID="{A6BE94B8-6F0B-41AE-BFB4-EBC5A38313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33F98F2-483C-425A-A9E7-FDA07A48CB3E}" type="pres">
      <dgm:prSet presAssocID="{A6BE94B8-6F0B-41AE-BFB4-EBC5A38313C3}" presName="iconSpace" presStyleCnt="0"/>
      <dgm:spPr/>
    </dgm:pt>
    <dgm:pt modelId="{82E43E75-B2E2-4817-B3A7-1766945F668C}" type="pres">
      <dgm:prSet presAssocID="{A6BE94B8-6F0B-41AE-BFB4-EBC5A38313C3}" presName="parTx" presStyleLbl="revTx" presStyleIdx="2" presStyleCnt="6">
        <dgm:presLayoutVars>
          <dgm:chMax val="0"/>
          <dgm:chPref val="0"/>
        </dgm:presLayoutVars>
      </dgm:prSet>
      <dgm:spPr/>
    </dgm:pt>
    <dgm:pt modelId="{B95E2601-E606-4DFA-BB85-2258D2BB0568}" type="pres">
      <dgm:prSet presAssocID="{A6BE94B8-6F0B-41AE-BFB4-EBC5A38313C3}" presName="txSpace" presStyleCnt="0"/>
      <dgm:spPr/>
    </dgm:pt>
    <dgm:pt modelId="{A3A0E392-1504-45BA-A1DB-4A1160B6B28B}" type="pres">
      <dgm:prSet presAssocID="{A6BE94B8-6F0B-41AE-BFB4-EBC5A38313C3}" presName="desTx" presStyleLbl="revTx" presStyleIdx="3" presStyleCnt="6">
        <dgm:presLayoutVars/>
      </dgm:prSet>
      <dgm:spPr/>
    </dgm:pt>
    <dgm:pt modelId="{9CD78A08-21C2-470D-BEAF-C3B17E678709}" type="pres">
      <dgm:prSet presAssocID="{AC1F15CA-31A1-4C17-846C-FDD24090EE7C}" presName="sibTrans" presStyleCnt="0"/>
      <dgm:spPr/>
    </dgm:pt>
    <dgm:pt modelId="{95A7B4CF-F919-43F0-B89E-0EC6EB715C9C}" type="pres">
      <dgm:prSet presAssocID="{ADD0AA42-3B9C-4440-929A-37538933BB28}" presName="compNode" presStyleCnt="0"/>
      <dgm:spPr/>
    </dgm:pt>
    <dgm:pt modelId="{53DB3E67-8D7F-4AAE-911A-2A44D57BF74B}" type="pres">
      <dgm:prSet presAssocID="{ADD0AA42-3B9C-4440-929A-37538933BB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1E5C59C-7215-487F-8CDA-D0F737DA3690}" type="pres">
      <dgm:prSet presAssocID="{ADD0AA42-3B9C-4440-929A-37538933BB28}" presName="iconSpace" presStyleCnt="0"/>
      <dgm:spPr/>
    </dgm:pt>
    <dgm:pt modelId="{9CABA52E-03DB-44E8-8738-210B6B49B816}" type="pres">
      <dgm:prSet presAssocID="{ADD0AA42-3B9C-4440-929A-37538933BB28}" presName="parTx" presStyleLbl="revTx" presStyleIdx="4" presStyleCnt="6">
        <dgm:presLayoutVars>
          <dgm:chMax val="0"/>
          <dgm:chPref val="0"/>
        </dgm:presLayoutVars>
      </dgm:prSet>
      <dgm:spPr/>
    </dgm:pt>
    <dgm:pt modelId="{556A0863-FB5D-4F47-B1AF-FB032452BE61}" type="pres">
      <dgm:prSet presAssocID="{ADD0AA42-3B9C-4440-929A-37538933BB28}" presName="txSpace" presStyleCnt="0"/>
      <dgm:spPr/>
    </dgm:pt>
    <dgm:pt modelId="{C39E5D11-2DF3-4B73-A5D9-3DDCA953D829}" type="pres">
      <dgm:prSet presAssocID="{ADD0AA42-3B9C-4440-929A-37538933BB28}" presName="desTx" presStyleLbl="revTx" presStyleIdx="5" presStyleCnt="6">
        <dgm:presLayoutVars/>
      </dgm:prSet>
      <dgm:spPr/>
    </dgm:pt>
  </dgm:ptLst>
  <dgm:cxnLst>
    <dgm:cxn modelId="{81CC5203-58BF-498C-A22E-4EA6AAE6F5E7}" srcId="{DBA59123-E0A4-4869-A5CF-FADF8CD651C9}" destId="{C82A4A15-1AF2-4980-AAA3-F2A6880A00B4}" srcOrd="1" destOrd="0" parTransId="{BB1D1041-FFC7-4BB5-A7F9-4FD76A0B871E}" sibTransId="{183D8AA5-CD5A-4CD6-BF05-A9D3E47499F9}"/>
    <dgm:cxn modelId="{9C493B19-F126-4C3B-8C20-9A8D149CBA1E}" srcId="{7D90D256-F84F-4C07-82C1-4D9A55883477}" destId="{99472348-BDCC-4EA4-8796-D014B7C07D1F}" srcOrd="2" destOrd="0" parTransId="{4998EEBE-2670-4D99-9607-FC66364935A4}" sibTransId="{892D2C21-1E1B-4054-98D4-92954088BD58}"/>
    <dgm:cxn modelId="{1D5F4F19-E084-46BD-A57F-B22CC87E9C2B}" type="presOf" srcId="{BCC6C687-4144-4246-807C-3A3F9DBDEC48}" destId="{A3A0E392-1504-45BA-A1DB-4A1160B6B28B}" srcOrd="0" destOrd="1" presId="urn:microsoft.com/office/officeart/2018/5/layout/CenteredIconLabelDescriptionList"/>
    <dgm:cxn modelId="{02F5F61E-E1AF-4BF8-B875-F170AF893DDC}" type="presOf" srcId="{99472348-BDCC-4EA4-8796-D014B7C07D1F}" destId="{D76EF08C-634B-42A2-9DE3-1B5E27B08455}" srcOrd="0" destOrd="5" presId="urn:microsoft.com/office/officeart/2018/5/layout/CenteredIconLabelDescriptionList"/>
    <dgm:cxn modelId="{1BA55236-6742-4A47-A479-BFDDA6793EED}" type="presOf" srcId="{F348938D-7A40-4130-8983-9219D8B2E260}" destId="{C39E5D11-2DF3-4B73-A5D9-3DDCA953D829}" srcOrd="0" destOrd="1" presId="urn:microsoft.com/office/officeart/2018/5/layout/CenteredIconLabelDescriptionList"/>
    <dgm:cxn modelId="{969FFD40-9F9D-49E7-B6EF-485A98426598}" type="presOf" srcId="{A6BE94B8-6F0B-41AE-BFB4-EBC5A38313C3}" destId="{82E43E75-B2E2-4817-B3A7-1766945F668C}" srcOrd="0" destOrd="0" presId="urn:microsoft.com/office/officeart/2018/5/layout/CenteredIconLabelDescriptionList"/>
    <dgm:cxn modelId="{93AE675B-9300-44BE-960D-7797871A1D40}" srcId="{DBA59123-E0A4-4869-A5CF-FADF8CD651C9}" destId="{7D90D256-F84F-4C07-82C1-4D9A55883477}" srcOrd="2" destOrd="0" parTransId="{91EDD3AE-3074-439A-9C7A-67BB86854049}" sibTransId="{F0CA5A27-D42D-4982-8710-EF0FFD560CF0}"/>
    <dgm:cxn modelId="{B734A75C-FE63-481B-AE29-999F28E62E5A}" srcId="{7D90D256-F84F-4C07-82C1-4D9A55883477}" destId="{2D691C56-9816-45F2-B968-282A36E165A5}" srcOrd="0" destOrd="0" parTransId="{673B3864-693D-490B-85C1-EA137A47C2C0}" sibTransId="{7E8EB80D-724B-4CCD-9C85-F7B62664BF1E}"/>
    <dgm:cxn modelId="{7787394A-FD73-4444-B0E9-197137E8A2CB}" type="presOf" srcId="{2CA71E78-94BC-4560-9C62-7188CACF4D22}" destId="{D76EF08C-634B-42A2-9DE3-1B5E27B08455}" srcOrd="0" destOrd="0" presId="urn:microsoft.com/office/officeart/2018/5/layout/CenteredIconLabelDescriptionList"/>
    <dgm:cxn modelId="{29BF316C-281C-4B48-A9F0-988A3D2AD6CB}" srcId="{ADD0AA42-3B9C-4440-929A-37538933BB28}" destId="{F348938D-7A40-4130-8983-9219D8B2E260}" srcOrd="1" destOrd="0" parTransId="{F2714340-F453-40E5-86C5-9834CAA10A3F}" sibTransId="{019604B5-DC57-482B-9082-5F6D89C6D76A}"/>
    <dgm:cxn modelId="{47F8314D-C7A9-40F3-886C-393C5C3D7F84}" srcId="{B078DFD8-43B6-4A55-B40E-90F4A6631CFA}" destId="{A6BE94B8-6F0B-41AE-BFB4-EBC5A38313C3}" srcOrd="1" destOrd="0" parTransId="{2D60DA2A-354E-48AE-8CDE-5FCB8209DAB2}" sibTransId="{AC1F15CA-31A1-4C17-846C-FDD24090EE7C}"/>
    <dgm:cxn modelId="{5390E04E-24E9-45D1-B504-8DCC72760407}" type="presOf" srcId="{78FA99AF-D9DA-4ED8-AE3F-1DF941C73B58}" destId="{A3A0E392-1504-45BA-A1DB-4A1160B6B28B}" srcOrd="0" destOrd="0" presId="urn:microsoft.com/office/officeart/2018/5/layout/CenteredIconLabelDescriptionList"/>
    <dgm:cxn modelId="{EFB53251-9F43-4C95-AA9E-CDC1B3C3CEA8}" type="presOf" srcId="{4106BAB9-F90F-46BE-BD6E-526CE0BCA4A2}" destId="{C39E5D11-2DF3-4B73-A5D9-3DDCA953D829}" srcOrd="0" destOrd="3" presId="urn:microsoft.com/office/officeart/2018/5/layout/CenteredIconLabelDescriptionList"/>
    <dgm:cxn modelId="{D1C64876-16BB-4ADF-9EE0-5B81813154C2}" srcId="{7D90D256-F84F-4C07-82C1-4D9A55883477}" destId="{F2C26E07-559F-4DD1-9D04-ED1D0482C854}" srcOrd="1" destOrd="0" parTransId="{AAB70FF0-0ED6-4FEF-9B97-7CE555C5D488}" sibTransId="{A5AD0138-D064-44C1-B18A-CD6C020C4D51}"/>
    <dgm:cxn modelId="{30CDCB56-3DBF-4107-8BC3-099407CA3E9F}" srcId="{B078DFD8-43B6-4A55-B40E-90F4A6631CFA}" destId="{DBA59123-E0A4-4869-A5CF-FADF8CD651C9}" srcOrd="0" destOrd="0" parTransId="{BC92B139-3A3A-43F5-B286-4693B76C02A1}" sibTransId="{87D78FF6-EE9E-4988-818B-3D5A0376CA40}"/>
    <dgm:cxn modelId="{8F5C3D79-C90F-49F4-97A1-B66501B3363F}" srcId="{DBA59123-E0A4-4869-A5CF-FADF8CD651C9}" destId="{2CA71E78-94BC-4560-9C62-7188CACF4D22}" srcOrd="0" destOrd="0" parTransId="{07D8DA13-80B8-48CC-93B2-19A77B5DDB50}" sibTransId="{9D042376-5A2D-4DB1-8A1D-416696096AA6}"/>
    <dgm:cxn modelId="{C2AAEE79-1643-4E04-A57E-E24DB59E4493}" srcId="{A6BE94B8-6F0B-41AE-BFB4-EBC5A38313C3}" destId="{DAFD8D54-6197-48EE-BDE6-4B6A36C2996F}" srcOrd="2" destOrd="0" parTransId="{858D428C-BEEF-4D9D-BEA4-63C152DD32D2}" sibTransId="{BF6FD84C-FC0F-4179-B334-9BDD5A322322}"/>
    <dgm:cxn modelId="{2D31F47D-3B81-4275-B14E-9BDCE4BED857}" type="presOf" srcId="{0BFF69C6-B124-4C9E-8C3A-FFC114A79A73}" destId="{C39E5D11-2DF3-4B73-A5D9-3DDCA953D829}" srcOrd="0" destOrd="2" presId="urn:microsoft.com/office/officeart/2018/5/layout/CenteredIconLabelDescriptionList"/>
    <dgm:cxn modelId="{44A9FE80-38FC-45DF-95DE-56C14A8B7260}" srcId="{ADD0AA42-3B9C-4440-929A-37538933BB28}" destId="{4106BAB9-F90F-46BE-BD6E-526CE0BCA4A2}" srcOrd="3" destOrd="0" parTransId="{6178CBD6-2DB7-4EBF-A282-7F87827F9315}" sibTransId="{8F7BCFF1-1EFB-49D4-B21B-DA440428E9B2}"/>
    <dgm:cxn modelId="{FAE59E9C-0A76-4EC4-B42E-D4F610479DAF}" type="presOf" srcId="{DBA59123-E0A4-4869-A5CF-FADF8CD651C9}" destId="{522B7AA9-1E85-4F46-9AAB-F6C7A825DEE5}" srcOrd="0" destOrd="0" presId="urn:microsoft.com/office/officeart/2018/5/layout/CenteredIconLabelDescriptionList"/>
    <dgm:cxn modelId="{D276FDA4-9D79-403D-B660-FD93FD408B31}" srcId="{ADD0AA42-3B9C-4440-929A-37538933BB28}" destId="{0BFF69C6-B124-4C9E-8C3A-FFC114A79A73}" srcOrd="2" destOrd="0" parTransId="{254D1E91-294F-43E0-905B-9F2A44AF057D}" sibTransId="{884D104C-D831-4565-9418-90B7F05A34F0}"/>
    <dgm:cxn modelId="{356CB2A9-FF6D-4672-BAEB-27BCB6DB790A}" srcId="{A6BE94B8-6F0B-41AE-BFB4-EBC5A38313C3}" destId="{78FA99AF-D9DA-4ED8-AE3F-1DF941C73B58}" srcOrd="0" destOrd="0" parTransId="{B35DA0B4-93B2-454D-B93F-26168A6B353E}" sibTransId="{415771C0-DCE4-442A-9016-E98503531B06}"/>
    <dgm:cxn modelId="{0A2D77AC-1AE7-4071-B46F-395CFF8C2C6E}" type="presOf" srcId="{F2C26E07-559F-4DD1-9D04-ED1D0482C854}" destId="{D76EF08C-634B-42A2-9DE3-1B5E27B08455}" srcOrd="0" destOrd="4" presId="urn:microsoft.com/office/officeart/2018/5/layout/CenteredIconLabelDescriptionList"/>
    <dgm:cxn modelId="{67239AB0-F087-4094-9AC7-C93817A73DF1}" type="presOf" srcId="{DAFD8D54-6197-48EE-BDE6-4B6A36C2996F}" destId="{A3A0E392-1504-45BA-A1DB-4A1160B6B28B}" srcOrd="0" destOrd="2" presId="urn:microsoft.com/office/officeart/2018/5/layout/CenteredIconLabelDescriptionList"/>
    <dgm:cxn modelId="{6550AEB3-685C-4FAE-A8DC-ED973B22378C}" type="presOf" srcId="{C82A4A15-1AF2-4980-AAA3-F2A6880A00B4}" destId="{D76EF08C-634B-42A2-9DE3-1B5E27B08455}" srcOrd="0" destOrd="1" presId="urn:microsoft.com/office/officeart/2018/5/layout/CenteredIconLabelDescriptionList"/>
    <dgm:cxn modelId="{35F2B2B5-EE58-4AD4-9E7E-F193AA3FF060}" srcId="{ADD0AA42-3B9C-4440-929A-37538933BB28}" destId="{F178E11B-9683-42AD-A40F-84A386774039}" srcOrd="0" destOrd="0" parTransId="{475C4F8B-A1EE-493E-AA11-0770A40C5F80}" sibTransId="{3AA9090E-5450-4E68-BC0A-BF04774C09A6}"/>
    <dgm:cxn modelId="{AD6E14BD-8B6E-4753-88C1-C8B991084F3C}" srcId="{B078DFD8-43B6-4A55-B40E-90F4A6631CFA}" destId="{ADD0AA42-3B9C-4440-929A-37538933BB28}" srcOrd="2" destOrd="0" parTransId="{44F2D7C8-157B-483A-9B14-939BAA99B19B}" sibTransId="{D5348B5C-70E6-40AD-B368-2967A7B45267}"/>
    <dgm:cxn modelId="{110C15CF-A3FC-45A1-A1AE-5B81F3F0D50B}" type="presOf" srcId="{2D691C56-9816-45F2-B968-282A36E165A5}" destId="{D76EF08C-634B-42A2-9DE3-1B5E27B08455}" srcOrd="0" destOrd="3" presId="urn:microsoft.com/office/officeart/2018/5/layout/CenteredIconLabelDescriptionList"/>
    <dgm:cxn modelId="{7D2588D7-14B9-45A2-98F3-B57CAE0AFB35}" type="presOf" srcId="{ADD0AA42-3B9C-4440-929A-37538933BB28}" destId="{9CABA52E-03DB-44E8-8738-210B6B49B816}" srcOrd="0" destOrd="0" presId="urn:microsoft.com/office/officeart/2018/5/layout/CenteredIconLabelDescriptionList"/>
    <dgm:cxn modelId="{FD6112D9-6A6E-4FBF-9EFE-3AF8E4A5D1CF}" type="presOf" srcId="{B078DFD8-43B6-4A55-B40E-90F4A6631CFA}" destId="{BF6E766A-F644-4ECF-98BD-22866CB13CAE}" srcOrd="0" destOrd="0" presId="urn:microsoft.com/office/officeart/2018/5/layout/CenteredIconLabelDescriptionList"/>
    <dgm:cxn modelId="{FF5196E7-73E1-4EC3-A53F-74609DB74CA0}" srcId="{A6BE94B8-6F0B-41AE-BFB4-EBC5A38313C3}" destId="{BCC6C687-4144-4246-807C-3A3F9DBDEC48}" srcOrd="1" destOrd="0" parTransId="{6100BBAE-BF9B-445A-BC32-A95F83DA013B}" sibTransId="{3D0C1D79-1E86-4B13-895B-4CFF2A76706B}"/>
    <dgm:cxn modelId="{1E6CA3EE-5C44-44CA-8236-C73F8EDA0925}" type="presOf" srcId="{7D90D256-F84F-4C07-82C1-4D9A55883477}" destId="{D76EF08C-634B-42A2-9DE3-1B5E27B08455}" srcOrd="0" destOrd="2" presId="urn:microsoft.com/office/officeart/2018/5/layout/CenteredIconLabelDescriptionList"/>
    <dgm:cxn modelId="{969B3CFD-D81A-45DA-A8B4-38933489FE76}" type="presOf" srcId="{F178E11B-9683-42AD-A40F-84A386774039}" destId="{C39E5D11-2DF3-4B73-A5D9-3DDCA953D829}" srcOrd="0" destOrd="0" presId="urn:microsoft.com/office/officeart/2018/5/layout/CenteredIconLabelDescriptionList"/>
    <dgm:cxn modelId="{EDE4AF87-21B2-4FE4-A02F-F271392A0119}" type="presParOf" srcId="{BF6E766A-F644-4ECF-98BD-22866CB13CAE}" destId="{7EA1DA06-6AE5-4040-B615-7B39918252DE}" srcOrd="0" destOrd="0" presId="urn:microsoft.com/office/officeart/2018/5/layout/CenteredIconLabelDescriptionList"/>
    <dgm:cxn modelId="{3A344483-16CA-49D5-B568-552907A9D72F}" type="presParOf" srcId="{7EA1DA06-6AE5-4040-B615-7B39918252DE}" destId="{C271E0D6-E675-4E32-B8F0-0CDA7C9FD3C9}" srcOrd="0" destOrd="0" presId="urn:microsoft.com/office/officeart/2018/5/layout/CenteredIconLabelDescriptionList"/>
    <dgm:cxn modelId="{024B1E88-BE82-4EFA-9760-6909C2B5024A}" type="presParOf" srcId="{7EA1DA06-6AE5-4040-B615-7B39918252DE}" destId="{CBC6A093-335F-41D3-AAF5-25A724492B1C}" srcOrd="1" destOrd="0" presId="urn:microsoft.com/office/officeart/2018/5/layout/CenteredIconLabelDescriptionList"/>
    <dgm:cxn modelId="{F44C6470-8D56-4925-965C-3828BF1E9E26}" type="presParOf" srcId="{7EA1DA06-6AE5-4040-B615-7B39918252DE}" destId="{522B7AA9-1E85-4F46-9AAB-F6C7A825DEE5}" srcOrd="2" destOrd="0" presId="urn:microsoft.com/office/officeart/2018/5/layout/CenteredIconLabelDescriptionList"/>
    <dgm:cxn modelId="{871ACE8A-8100-4DB7-A778-89CE505928B5}" type="presParOf" srcId="{7EA1DA06-6AE5-4040-B615-7B39918252DE}" destId="{CC22240F-1C0A-47AD-86E0-22A3F1828D37}" srcOrd="3" destOrd="0" presId="urn:microsoft.com/office/officeart/2018/5/layout/CenteredIconLabelDescriptionList"/>
    <dgm:cxn modelId="{B1581D1F-B4F6-4EA7-8798-5EC09C379A0C}" type="presParOf" srcId="{7EA1DA06-6AE5-4040-B615-7B39918252DE}" destId="{D76EF08C-634B-42A2-9DE3-1B5E27B08455}" srcOrd="4" destOrd="0" presId="urn:microsoft.com/office/officeart/2018/5/layout/CenteredIconLabelDescriptionList"/>
    <dgm:cxn modelId="{BA2DBEA7-CEAC-4FF5-952E-A9C6EAD1B6F6}" type="presParOf" srcId="{BF6E766A-F644-4ECF-98BD-22866CB13CAE}" destId="{B4EDE98B-477C-46EA-B5CE-E87978796E81}" srcOrd="1" destOrd="0" presId="urn:microsoft.com/office/officeart/2018/5/layout/CenteredIconLabelDescriptionList"/>
    <dgm:cxn modelId="{1CB90FCC-C23D-4CBE-B88A-7CEB942243F1}" type="presParOf" srcId="{BF6E766A-F644-4ECF-98BD-22866CB13CAE}" destId="{6EFA064E-E080-4F1A-BEC6-05686450D587}" srcOrd="2" destOrd="0" presId="urn:microsoft.com/office/officeart/2018/5/layout/CenteredIconLabelDescriptionList"/>
    <dgm:cxn modelId="{D4D8FF63-E7A4-4C21-97CE-312CBE942D6E}" type="presParOf" srcId="{6EFA064E-E080-4F1A-BEC6-05686450D587}" destId="{117DF5BB-001F-4FB9-A292-C77325D74D24}" srcOrd="0" destOrd="0" presId="urn:microsoft.com/office/officeart/2018/5/layout/CenteredIconLabelDescriptionList"/>
    <dgm:cxn modelId="{9117D465-6527-4D6C-95CA-63F754F3BDF3}" type="presParOf" srcId="{6EFA064E-E080-4F1A-BEC6-05686450D587}" destId="{A33F98F2-483C-425A-A9E7-FDA07A48CB3E}" srcOrd="1" destOrd="0" presId="urn:microsoft.com/office/officeart/2018/5/layout/CenteredIconLabelDescriptionList"/>
    <dgm:cxn modelId="{A5A3B5EC-4074-4211-97A4-CA95C81D242B}" type="presParOf" srcId="{6EFA064E-E080-4F1A-BEC6-05686450D587}" destId="{82E43E75-B2E2-4817-B3A7-1766945F668C}" srcOrd="2" destOrd="0" presId="urn:microsoft.com/office/officeart/2018/5/layout/CenteredIconLabelDescriptionList"/>
    <dgm:cxn modelId="{18D633A3-740E-4591-AA06-E6D7904E1959}" type="presParOf" srcId="{6EFA064E-E080-4F1A-BEC6-05686450D587}" destId="{B95E2601-E606-4DFA-BB85-2258D2BB0568}" srcOrd="3" destOrd="0" presId="urn:microsoft.com/office/officeart/2018/5/layout/CenteredIconLabelDescriptionList"/>
    <dgm:cxn modelId="{9DF268B0-4D4A-4125-A8D8-B2056D2997AC}" type="presParOf" srcId="{6EFA064E-E080-4F1A-BEC6-05686450D587}" destId="{A3A0E392-1504-45BA-A1DB-4A1160B6B28B}" srcOrd="4" destOrd="0" presId="urn:microsoft.com/office/officeart/2018/5/layout/CenteredIconLabelDescriptionList"/>
    <dgm:cxn modelId="{BCF28C0D-FB1F-4D38-ABE3-219D024D1311}" type="presParOf" srcId="{BF6E766A-F644-4ECF-98BD-22866CB13CAE}" destId="{9CD78A08-21C2-470D-BEAF-C3B17E678709}" srcOrd="3" destOrd="0" presId="urn:microsoft.com/office/officeart/2018/5/layout/CenteredIconLabelDescriptionList"/>
    <dgm:cxn modelId="{0BE8E10E-AF9F-424F-9B44-E9D5DB3D3673}" type="presParOf" srcId="{BF6E766A-F644-4ECF-98BD-22866CB13CAE}" destId="{95A7B4CF-F919-43F0-B89E-0EC6EB715C9C}" srcOrd="4" destOrd="0" presId="urn:microsoft.com/office/officeart/2018/5/layout/CenteredIconLabelDescriptionList"/>
    <dgm:cxn modelId="{151DF877-C193-4353-82BB-2E63B150D4A2}" type="presParOf" srcId="{95A7B4CF-F919-43F0-B89E-0EC6EB715C9C}" destId="{53DB3E67-8D7F-4AAE-911A-2A44D57BF74B}" srcOrd="0" destOrd="0" presId="urn:microsoft.com/office/officeart/2018/5/layout/CenteredIconLabelDescriptionList"/>
    <dgm:cxn modelId="{3E18FA74-37DC-4E55-B2E2-C31F515EF4C8}" type="presParOf" srcId="{95A7B4CF-F919-43F0-B89E-0EC6EB715C9C}" destId="{11E5C59C-7215-487F-8CDA-D0F737DA3690}" srcOrd="1" destOrd="0" presId="urn:microsoft.com/office/officeart/2018/5/layout/CenteredIconLabelDescriptionList"/>
    <dgm:cxn modelId="{6BF5DA33-5FCC-40A7-B683-F3F12C79776A}" type="presParOf" srcId="{95A7B4CF-F919-43F0-B89E-0EC6EB715C9C}" destId="{9CABA52E-03DB-44E8-8738-210B6B49B816}" srcOrd="2" destOrd="0" presId="urn:microsoft.com/office/officeart/2018/5/layout/CenteredIconLabelDescriptionList"/>
    <dgm:cxn modelId="{0690964A-8C59-4DEC-9FB8-1D54AAEAF3CD}" type="presParOf" srcId="{95A7B4CF-F919-43F0-B89E-0EC6EB715C9C}" destId="{556A0863-FB5D-4F47-B1AF-FB032452BE61}" srcOrd="3" destOrd="0" presId="urn:microsoft.com/office/officeart/2018/5/layout/CenteredIconLabelDescriptionList"/>
    <dgm:cxn modelId="{1DD6FE0B-90BB-4228-9378-18C87ACC6D16}" type="presParOf" srcId="{95A7B4CF-F919-43F0-B89E-0EC6EB715C9C}" destId="{C39E5D11-2DF3-4B73-A5D9-3DDCA953D82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1E0D6-E675-4E32-B8F0-0CDA7C9FD3C9}">
      <dsp:nvSpPr>
        <dsp:cNvPr id="0" name=""/>
        <dsp:cNvSpPr/>
      </dsp:nvSpPr>
      <dsp:spPr>
        <a:xfrm>
          <a:off x="1020487" y="382016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B7AA9-1E85-4F46-9AAB-F6C7A825DEE5}">
      <dsp:nvSpPr>
        <dsp:cNvPr id="0" name=""/>
        <dsp:cNvSpPr/>
      </dsp:nvSpPr>
      <dsp:spPr>
        <a:xfrm>
          <a:off x="393" y="16348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Data, data, and more data</a:t>
          </a:r>
        </a:p>
      </dsp:txBody>
      <dsp:txXfrm>
        <a:off x="393" y="1634833"/>
        <a:ext cx="3138750" cy="470812"/>
      </dsp:txXfrm>
    </dsp:sp>
    <dsp:sp modelId="{D76EF08C-634B-42A2-9DE3-1B5E27B08455}">
      <dsp:nvSpPr>
        <dsp:cNvPr id="0" name=""/>
        <dsp:cNvSpPr/>
      </dsp:nvSpPr>
      <dsp:spPr>
        <a:xfrm>
          <a:off x="393" y="2177392"/>
          <a:ext cx="3138750" cy="179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wrangling / sharing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engineering (DTL vs DLT)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New types of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Structured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Semi-Structured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Unstructured Data</a:t>
          </a:r>
        </a:p>
      </dsp:txBody>
      <dsp:txXfrm>
        <a:off x="393" y="2177392"/>
        <a:ext cx="3138750" cy="1791929"/>
      </dsp:txXfrm>
    </dsp:sp>
    <dsp:sp modelId="{117DF5BB-001F-4FB9-A292-C77325D74D24}">
      <dsp:nvSpPr>
        <dsp:cNvPr id="0" name=""/>
        <dsp:cNvSpPr/>
      </dsp:nvSpPr>
      <dsp:spPr>
        <a:xfrm>
          <a:off x="4708518" y="382016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43E75-B2E2-4817-B3A7-1766945F668C}">
      <dsp:nvSpPr>
        <dsp:cNvPr id="0" name=""/>
        <dsp:cNvSpPr/>
      </dsp:nvSpPr>
      <dsp:spPr>
        <a:xfrm>
          <a:off x="3688425" y="16348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Big Data</a:t>
          </a:r>
        </a:p>
      </dsp:txBody>
      <dsp:txXfrm>
        <a:off x="3688425" y="1634833"/>
        <a:ext cx="3138750" cy="470812"/>
      </dsp:txXfrm>
    </dsp:sp>
    <dsp:sp modelId="{A3A0E392-1504-45BA-A1DB-4A1160B6B28B}">
      <dsp:nvSpPr>
        <dsp:cNvPr id="0" name=""/>
        <dsp:cNvSpPr/>
      </dsp:nvSpPr>
      <dsp:spPr>
        <a:xfrm>
          <a:off x="3688425" y="2177392"/>
          <a:ext cx="3138750" cy="179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Ingestion time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Processing time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Analysis</a:t>
          </a:r>
        </a:p>
      </dsp:txBody>
      <dsp:txXfrm>
        <a:off x="3688425" y="2177392"/>
        <a:ext cx="3138750" cy="1791929"/>
      </dsp:txXfrm>
    </dsp:sp>
    <dsp:sp modelId="{53DB3E67-8D7F-4AAE-911A-2A44D57BF74B}">
      <dsp:nvSpPr>
        <dsp:cNvPr id="0" name=""/>
        <dsp:cNvSpPr/>
      </dsp:nvSpPr>
      <dsp:spPr>
        <a:xfrm>
          <a:off x="8396550" y="382016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BA52E-03DB-44E8-8738-210B6B49B816}">
      <dsp:nvSpPr>
        <dsp:cNvPr id="0" name=""/>
        <dsp:cNvSpPr/>
      </dsp:nvSpPr>
      <dsp:spPr>
        <a:xfrm>
          <a:off x="7376456" y="16348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Workforce diverse skillsets</a:t>
          </a:r>
        </a:p>
      </dsp:txBody>
      <dsp:txXfrm>
        <a:off x="7376456" y="1634833"/>
        <a:ext cx="3138750" cy="470812"/>
      </dsp:txXfrm>
    </dsp:sp>
    <dsp:sp modelId="{C39E5D11-2DF3-4B73-A5D9-3DDCA953D829}">
      <dsp:nvSpPr>
        <dsp:cNvPr id="0" name=""/>
        <dsp:cNvSpPr/>
      </dsp:nvSpPr>
      <dsp:spPr>
        <a:xfrm>
          <a:off x="7376456" y="2177392"/>
          <a:ext cx="3138750" cy="179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T-SQL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Python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Scala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</a:t>
          </a:r>
        </a:p>
      </dsp:txBody>
      <dsp:txXfrm>
        <a:off x="7376456" y="2177392"/>
        <a:ext cx="3138750" cy="1791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CBDE-73B7-4EEE-9A1B-8FBCA9F4A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95EEF-41A2-48C4-B328-49961DCAA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5DA1-58EE-4063-999C-DA7C69BB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1B43E-BB7F-46F6-9051-6215893B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3131B-1460-46E5-81A9-91A5803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0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13AF-EF5A-4AAE-8352-4C6CF685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6946D-C5D8-4488-B484-C1F88FF09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1E10-A28B-4916-A367-576AB791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DFE92-A316-4632-9BB3-3BE2A76B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D829-1602-4C99-B34A-781BB1A8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600FD-753C-481C-A127-5DF62F147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504BB-BCFC-4F08-A5CE-A3FD214ED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0B7BA-FD97-40E2-9DF5-70802B9A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C7C9-DEF8-45D8-8BCE-D4C3E08D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66A6-85F5-4061-828E-5B936039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1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46DA-9EB3-4169-B720-59A8C6F5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2526-24A0-4227-97C4-7854313CC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EEB9-CB9A-42E3-8FFD-043DA89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1B4C-7469-4484-8584-1828E81C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DFB8-11E1-42CB-A036-DB492210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4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1FFF-53BF-4B63-BE11-EF289595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21DA3-F67E-4BB3-A6D8-BE4889C5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FAAD-5C8A-4850-9300-78B65942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EA18-BEDF-4134-9D3F-0CC04A7C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3554-6798-4F14-AC19-7EED7AF8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BE7A-7B4B-4151-AFA3-E4764A49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AE2A-2FF2-4992-9D70-38D999361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8A755-5090-4B4A-BAD5-71B3BA034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9EE5C-5A95-49C6-9C98-7D7D4F6A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509A7-D296-419C-88DC-0D5E1601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C84BF-114B-4D1A-A10B-91290C6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51A0-5A13-486A-8A90-9CD23700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A463C-F6AA-4A8B-B5F2-ED718CD4E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1C53A-3FA0-4575-A08D-FE98ED2AD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E44B0-4EE3-4652-BBD3-30585A769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96425-A894-462E-9738-549DFFF1C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533D8-5883-4CCE-B93E-1AD9750E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B6E6C-DFEA-4E8D-B60C-5EE2DFDC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93E45-A445-4987-AA1E-672EE50C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745B-7020-4228-8B35-8F28781D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8785A-080F-4B90-BA49-76A4312A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E3925-CD98-404F-90A9-A508417C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AD8E7-95E1-4879-9F49-5A5762EF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4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4E6D0-3D62-45E5-A2DF-09A5E44E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886B5-9706-46FF-9A9D-D969A62F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BB7F3-668D-454C-83AC-DEC1DC5B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0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E0D2-5BF5-45B2-A5F6-D4B5DB88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B165-8066-497F-B5BC-DAAAFA95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4C376-5A5F-438F-8C20-253C7C697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AB672-5FAD-4239-9098-DAA8535A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22F69-61E8-4D52-AA4A-CFF3F7ED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C1B2C-6479-451F-9986-37F2C42B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8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E16C-1B8B-4461-A4A1-27E9C28B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A1FE9-7FAA-4D8C-88AC-12F873570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4FEFF-CD7F-4909-9EDA-81B94093C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76C1C-35D2-4E6B-B491-103A6CDD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EC9FF-E77E-4984-9EEA-E455FC27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AD5FB-B9AF-4BD4-A5A5-8B7F8B4E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30213-DF09-41A8-B73D-2FDB25D0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C175-7B2B-4F01-8CF7-33AAFCE1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5071-11A1-4CF0-A67E-01649AC83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82173-C4D7-463F-A358-5E148C4E7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F9C8-355A-4FE7-A833-8489103FE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5223C-8431-499D-9409-C0159552C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Microsoft Intelligent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DE551-8A4A-4DCA-A395-CE63E742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2400"/>
              <a:t>Data and A.I.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53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FF3A9-FD5D-48F3-A02F-BC69DE12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Agenda</a:t>
            </a:r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0BED597-074E-4FB7-9261-E3CFD702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Introductions</a:t>
            </a:r>
          </a:p>
          <a:p>
            <a:r>
              <a:rPr lang="en-US" sz="2400" dirty="0"/>
              <a:t>Goal</a:t>
            </a:r>
          </a:p>
          <a:p>
            <a:r>
              <a:rPr lang="en-US" sz="2400" dirty="0"/>
              <a:t>Discuss</a:t>
            </a:r>
          </a:p>
          <a:p>
            <a:pPr lvl="1"/>
            <a:r>
              <a:rPr lang="en-US" sz="2400" dirty="0"/>
              <a:t>Challenges</a:t>
            </a:r>
          </a:p>
          <a:p>
            <a:pPr lvl="1"/>
            <a:r>
              <a:rPr lang="en-US" sz="2400" dirty="0"/>
              <a:t>Role of an I.T. Auditor</a:t>
            </a:r>
          </a:p>
          <a:p>
            <a:r>
              <a:rPr lang="en-US" sz="2400" dirty="0"/>
              <a:t>Share</a:t>
            </a:r>
          </a:p>
          <a:p>
            <a:pPr lvl="1"/>
            <a:r>
              <a:rPr lang="en-US" sz="2400" dirty="0"/>
              <a:t>New tools and techniques</a:t>
            </a:r>
          </a:p>
          <a:p>
            <a:pPr lvl="1"/>
            <a:r>
              <a:rPr lang="en-US" sz="2400" dirty="0"/>
              <a:t>Emerging trends</a:t>
            </a:r>
          </a:p>
          <a:p>
            <a:pPr lvl="1"/>
            <a:r>
              <a:rPr lang="en-US" dirty="0"/>
              <a:t>Case studies</a:t>
            </a:r>
            <a:endParaRPr lang="en-US" sz="2400" dirty="0"/>
          </a:p>
          <a:p>
            <a:r>
              <a:rPr lang="en-US" sz="2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97749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C6A-249F-4B19-9DE2-2FFAD828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44AD-97D3-4090-AF58-BBDC406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Cleanliness</a:t>
            </a:r>
          </a:p>
          <a:p>
            <a:pPr lvl="1"/>
            <a:r>
              <a:rPr lang="en-US" dirty="0"/>
              <a:t>Transfers</a:t>
            </a:r>
          </a:p>
          <a:p>
            <a:pPr lvl="1"/>
            <a:r>
              <a:rPr lang="en-US" dirty="0"/>
              <a:t>Updates</a:t>
            </a:r>
          </a:p>
          <a:p>
            <a:r>
              <a:rPr lang="en-US" dirty="0"/>
              <a:t>People</a:t>
            </a:r>
          </a:p>
          <a:p>
            <a:pPr lvl="1"/>
            <a:r>
              <a:rPr lang="en-US" dirty="0"/>
              <a:t>Collaboration</a:t>
            </a:r>
          </a:p>
          <a:p>
            <a:pPr lvl="1"/>
            <a:r>
              <a:rPr lang="en-US" dirty="0"/>
              <a:t>Experiments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Skillsets</a:t>
            </a:r>
          </a:p>
          <a:p>
            <a:pPr lvl="1"/>
            <a:r>
              <a:rPr lang="en-US" dirty="0"/>
              <a:t>Geography</a:t>
            </a:r>
          </a:p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5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C6A-249F-4B19-9DE2-2FFAD828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audit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44AD-97D3-4090-AF58-BBDC406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Cleanliness</a:t>
            </a:r>
          </a:p>
          <a:p>
            <a:pPr lvl="1"/>
            <a:r>
              <a:rPr lang="en-US" dirty="0"/>
              <a:t>Transfers</a:t>
            </a:r>
          </a:p>
          <a:p>
            <a:pPr lvl="1"/>
            <a:r>
              <a:rPr lang="en-US" dirty="0"/>
              <a:t>Updates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9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C6A-249F-4B19-9DE2-2FFAD828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audit –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44AD-97D3-4090-AF58-BBDC406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</a:t>
            </a:r>
          </a:p>
          <a:p>
            <a:pPr lvl="1"/>
            <a:r>
              <a:rPr lang="en-US" dirty="0"/>
              <a:t>Collaboration</a:t>
            </a:r>
          </a:p>
          <a:p>
            <a:pPr lvl="1"/>
            <a:r>
              <a:rPr lang="en-US" dirty="0"/>
              <a:t>Experiments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Skillsets</a:t>
            </a:r>
          </a:p>
          <a:p>
            <a:pPr lvl="1"/>
            <a:r>
              <a:rPr lang="en-US" dirty="0"/>
              <a:t>Geography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7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C6A-249F-4B19-9DE2-2FFAD828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audit -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44AD-97D3-4090-AF58-BBDC406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Economically viable</a:t>
            </a:r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Available (anytime, anywhere)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Agnostic or very close to agnostic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1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22A1-21C4-491E-8B5A-84BD5FC9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AA01D9-B8D2-4CD3-9AEA-A7D30AB8F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1566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460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F7D0-C727-4307-B974-A212A7B6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view: Big Data project</a:t>
            </a:r>
          </a:p>
        </p:txBody>
      </p:sp>
    </p:spTree>
    <p:extLst>
      <p:ext uri="{BB962C8B-B14F-4D97-AF65-F5344CB8AC3E}">
        <p14:creationId xmlns:p14="http://schemas.microsoft.com/office/powerpoint/2010/main" val="264525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7BE4-BD7C-4F3D-B3B2-4C772A90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B655-33DD-4B62-94FE-955BA5E1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Data Science as approach to auditing</a:t>
            </a:r>
          </a:p>
          <a:p>
            <a:pPr lvl="1"/>
            <a:r>
              <a:rPr lang="en-US" dirty="0"/>
              <a:t>Fraud detection using Databricks</a:t>
            </a:r>
          </a:p>
          <a:p>
            <a:pPr lvl="1"/>
            <a:r>
              <a:rPr lang="en-US" dirty="0"/>
              <a:t>Revision and access control of Notebooks with Git</a:t>
            </a:r>
          </a:p>
        </p:txBody>
      </p:sp>
    </p:spTree>
    <p:extLst>
      <p:ext uri="{BB962C8B-B14F-4D97-AF65-F5344CB8AC3E}">
        <p14:creationId xmlns:p14="http://schemas.microsoft.com/office/powerpoint/2010/main" val="236411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174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Microsoft Intelligent Cloud</vt:lpstr>
      <vt:lpstr>Agenda</vt:lpstr>
      <vt:lpstr>Characteristics of an audit</vt:lpstr>
      <vt:lpstr>Characteristics of an audit - Data</vt:lpstr>
      <vt:lpstr>Characteristics of an audit – People</vt:lpstr>
      <vt:lpstr>Characteristics of an audit - Technology</vt:lpstr>
      <vt:lpstr>Challenges</vt:lpstr>
      <vt:lpstr>High-level view: Big Data project</vt:lpstr>
      <vt:lpstr>New tools and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Intelligent Cloud</dc:title>
  <dc:creator>Julian Soh</dc:creator>
  <cp:lastModifiedBy>Julian Soh</cp:lastModifiedBy>
  <cp:revision>4</cp:revision>
  <dcterms:created xsi:type="dcterms:W3CDTF">2019-10-17T04:56:05Z</dcterms:created>
  <dcterms:modified xsi:type="dcterms:W3CDTF">2019-10-17T17:24:40Z</dcterms:modified>
</cp:coreProperties>
</file>