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2E06A-D1C0-4B96-A061-C25989CE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9E5C2-D64D-4DD9-9C87-7A2FEFAF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59E85-A6FE-4A0C-8D9E-6983E60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C6E1F-9E5B-4F4D-9422-9F65CD97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FBE88-1DE9-4FB1-A24F-ACFEA9C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8F34-66E5-49E4-954C-B45F6FA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17EB1-FD79-4310-AABB-43560D2D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9FACF-F60C-4325-88D6-BFEB472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45D0E-60BF-4636-9551-4E53263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69B6-F065-4EE9-9EC9-F8B885F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395D0-F0B3-4452-BF25-1F18A7CB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8D5F8-F478-49DA-BEEF-ECA26B1D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16036-2E9C-4EA8-BEB1-25353C5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4A349-B547-425D-AD65-BAED245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ACB15-C9B9-4CEC-B9B9-86D2CEE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D8F6-42CB-4275-828C-981135B5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24B2B-081F-4145-B344-3FDE855E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F7C12-77C9-482F-A35D-173CE45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FE5C1-E392-41EE-B9CE-8D81830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BBFE-A993-4091-8592-CAD4E48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B2A0-CCFC-4190-A752-40E41A0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E0D1-277A-4281-BF04-4D2C06BE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4116-5223-4C72-B1CC-6BACF4F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E73D2-2462-4300-9AA9-26018E8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12DC4-B626-45B8-A9AA-20ADCD7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BB5FB-B361-4073-A9F5-176891D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B756-931A-4E3A-8FB9-4295F3748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B2778-F82A-4482-AD6B-E51C0670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9CF5-3D06-4BD4-B04D-F20106C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E9C3E-83B1-4FDB-9199-CB761EA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A9A7-F7E4-4E65-B3CF-31B7373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80FD9-DE84-4C9F-B2EF-75F134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16DE2-67E6-46B7-A19A-ADC437A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3E49F-63D8-4090-A85D-E6BE898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1B89C-E61F-4D63-BFA9-F20F6D9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56F70-016B-423E-A293-8756F5A6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CDBA1F-42B7-4CD7-8E4B-2177326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A71AC-5C2E-4065-B32A-5904A9A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B3848-F423-4ACE-81DE-F39A86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B453-AAF9-4D1B-A0C2-94BD77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D01F2-8326-4DA7-BFB5-EA4B3CF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D1ACA-780C-4F50-9926-15AC7CB4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9ABA6-14E1-4892-97C9-FF36A03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23EF32-2376-457D-A4E4-987A880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90A19-A9E3-4E2F-A6A6-EDF5DC9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B04B7-B895-48B0-9B34-5512339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4701-32D6-455B-A66B-9FD320F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5B762-3771-47B9-BC6B-77B0BAE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679D-5CDB-4B45-B20E-8F2727A1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120D7-55E8-4006-AB7F-E94F841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E766F-3AD4-489E-992F-EE59898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11AE5-F2CF-4893-892E-28C248D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D4B0-CC87-4E4C-B804-E42791FA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F0F27-7115-4465-B972-6E61584B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57DD7-677A-4155-B068-AC69A6FA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E43-8462-4FA2-AC66-19122D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C241C-5478-4851-AF0B-57C90F5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28707-7EB5-43A2-8488-AAB9EAF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DB925A-A815-4BDE-88A2-F5B617C1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C823-341D-4B9F-A237-58467FE4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D87C-50CC-4112-9C71-0649127A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5F18-FC4C-4838-A23D-C12CD27FD48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DD9F-57EB-4458-9E54-2DA6AED1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BC5F-2A95-485B-B59A-91D1AC8B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svg"/><Relationship Id="rId3" Type="http://schemas.openxmlformats.org/officeDocument/2006/relationships/image" Target="../media/image34.svg"/><Relationship Id="rId21" Type="http://schemas.openxmlformats.org/officeDocument/2006/relationships/image" Target="../media/image52.sv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33" Type="http://schemas.openxmlformats.org/officeDocument/2006/relationships/image" Target="../media/image64.sv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svg"/><Relationship Id="rId41" Type="http://schemas.openxmlformats.org/officeDocument/2006/relationships/image" Target="../media/image7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svg"/><Relationship Id="rId40" Type="http://schemas.openxmlformats.org/officeDocument/2006/relationships/image" Target="../media/image71.png"/><Relationship Id="rId45" Type="http://schemas.openxmlformats.org/officeDocument/2006/relationships/image" Target="../media/image76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31" Type="http://schemas.openxmlformats.org/officeDocument/2006/relationships/image" Target="../media/image62.svg"/><Relationship Id="rId44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svg"/><Relationship Id="rId30" Type="http://schemas.openxmlformats.org/officeDocument/2006/relationships/image" Target="../media/image61.png"/><Relationship Id="rId35" Type="http://schemas.openxmlformats.org/officeDocument/2006/relationships/image" Target="../media/image66.svg"/><Relationship Id="rId43" Type="http://schemas.openxmlformats.org/officeDocument/2006/relationships/image" Target="../media/image7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eöffneter Ordner">
            <a:extLst>
              <a:ext uri="{FF2B5EF4-FFF2-40B4-BE49-F238E27FC236}">
                <a16:creationId xmlns:a16="http://schemas.microsoft.com/office/drawing/2014/main" id="{9894251A-45D2-4DFA-91E4-7A452A62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525" y="2609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Geist">
            <a:extLst>
              <a:ext uri="{FF2B5EF4-FFF2-40B4-BE49-F238E27FC236}">
                <a16:creationId xmlns:a16="http://schemas.microsoft.com/office/drawing/2014/main" id="{8C3C4EE6-7CEC-46B8-A1E5-12053CA7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252" y="1612686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0E8F552-6E6D-4B59-8E4D-C5FC699B07AB}"/>
              </a:ext>
            </a:extLst>
          </p:cNvPr>
          <p:cNvSpPr txBox="1"/>
          <p:nvPr/>
        </p:nvSpPr>
        <p:spPr>
          <a:xfrm>
            <a:off x="3674252" y="258433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96x96</a:t>
            </a:r>
          </a:p>
        </p:txBody>
      </p:sp>
      <p:pic>
        <p:nvPicPr>
          <p:cNvPr id="3" name="Grafik 2" descr="Geist">
            <a:extLst>
              <a:ext uri="{FF2B5EF4-FFF2-40B4-BE49-F238E27FC236}">
                <a16:creationId xmlns:a16="http://schemas.microsoft.com/office/drawing/2014/main" id="{9CFAD0D8-6690-4D73-9728-01C7BAC5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561" y="0"/>
            <a:ext cx="2438400" cy="2438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0FEC1C-B684-4AF6-A4E6-64757B30BD7C}"/>
              </a:ext>
            </a:extLst>
          </p:cNvPr>
          <p:cNvSpPr txBox="1"/>
          <p:nvPr/>
        </p:nvSpPr>
        <p:spPr>
          <a:xfrm>
            <a:off x="457175" y="2583760"/>
            <a:ext cx="109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256x256</a:t>
            </a:r>
          </a:p>
        </p:txBody>
      </p:sp>
      <p:pic>
        <p:nvPicPr>
          <p:cNvPr id="9" name="Grafik 8" descr="Geist">
            <a:extLst>
              <a:ext uri="{FF2B5EF4-FFF2-40B4-BE49-F238E27FC236}">
                <a16:creationId xmlns:a16="http://schemas.microsoft.com/office/drawing/2014/main" id="{855AF401-21CC-4DED-BEDB-193CCD681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839" y="1260472"/>
            <a:ext cx="1219200" cy="1219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54F9E5E-5AED-4F8A-84AB-6DCA9756A516}"/>
              </a:ext>
            </a:extLst>
          </p:cNvPr>
          <p:cNvSpPr txBox="1"/>
          <p:nvPr/>
        </p:nvSpPr>
        <p:spPr>
          <a:xfrm>
            <a:off x="2310839" y="2584332"/>
            <a:ext cx="109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128x128</a:t>
            </a:r>
          </a:p>
        </p:txBody>
      </p:sp>
      <p:pic>
        <p:nvPicPr>
          <p:cNvPr id="15" name="Grafik 14" descr="Geist">
            <a:extLst>
              <a:ext uri="{FF2B5EF4-FFF2-40B4-BE49-F238E27FC236}">
                <a16:creationId xmlns:a16="http://schemas.microsoft.com/office/drawing/2014/main" id="{13643F40-9987-40C4-BAA3-731B2BEA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03" y="1688410"/>
            <a:ext cx="895350" cy="89535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4783985-5C51-4A7B-8EB9-8A1BF562165D}"/>
              </a:ext>
            </a:extLst>
          </p:cNvPr>
          <p:cNvSpPr txBox="1"/>
          <p:nvPr/>
        </p:nvSpPr>
        <p:spPr>
          <a:xfrm>
            <a:off x="4588652" y="258376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94x94</a:t>
            </a:r>
          </a:p>
        </p:txBody>
      </p:sp>
      <p:pic>
        <p:nvPicPr>
          <p:cNvPr id="19" name="Grafik 18" descr="Geist">
            <a:extLst>
              <a:ext uri="{FF2B5EF4-FFF2-40B4-BE49-F238E27FC236}">
                <a16:creationId xmlns:a16="http://schemas.microsoft.com/office/drawing/2014/main" id="{1106C663-69B2-421B-8149-391F65A6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053" y="1764038"/>
            <a:ext cx="819150" cy="81915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FA3CF77-3960-4324-A761-AB270D1988E3}"/>
              </a:ext>
            </a:extLst>
          </p:cNvPr>
          <p:cNvSpPr txBox="1"/>
          <p:nvPr/>
        </p:nvSpPr>
        <p:spPr>
          <a:xfrm>
            <a:off x="5455428" y="258318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86x86</a:t>
            </a:r>
          </a:p>
        </p:txBody>
      </p:sp>
      <p:pic>
        <p:nvPicPr>
          <p:cNvPr id="23" name="Grafik 22" descr="Geist">
            <a:extLst>
              <a:ext uri="{FF2B5EF4-FFF2-40B4-BE49-F238E27FC236}">
                <a16:creationId xmlns:a16="http://schemas.microsoft.com/office/drawing/2014/main" id="{2F21AA88-5DB6-48E8-9DF1-591D1242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203" y="1861255"/>
            <a:ext cx="742950" cy="74295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BAE6F48-9EED-47D0-9635-2A9F823BC915}"/>
              </a:ext>
            </a:extLst>
          </p:cNvPr>
          <p:cNvSpPr txBox="1"/>
          <p:nvPr/>
        </p:nvSpPr>
        <p:spPr>
          <a:xfrm>
            <a:off x="6284104" y="258261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78x78</a:t>
            </a:r>
          </a:p>
        </p:txBody>
      </p:sp>
      <p:pic>
        <p:nvPicPr>
          <p:cNvPr id="27" name="Grafik 26" descr="Geist">
            <a:extLst>
              <a:ext uri="{FF2B5EF4-FFF2-40B4-BE49-F238E27FC236}">
                <a16:creationId xmlns:a16="http://schemas.microsoft.com/office/drawing/2014/main" id="{AFE812CC-70F7-43F5-AA11-3159FC16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880" y="1974178"/>
            <a:ext cx="666750" cy="66675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A3E30D4-C9FF-401F-B3BA-FCEB77BEF1F9}"/>
              </a:ext>
            </a:extLst>
          </p:cNvPr>
          <p:cNvSpPr txBox="1"/>
          <p:nvPr/>
        </p:nvSpPr>
        <p:spPr>
          <a:xfrm>
            <a:off x="7077103" y="258204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70x70</a:t>
            </a:r>
          </a:p>
        </p:txBody>
      </p:sp>
      <p:pic>
        <p:nvPicPr>
          <p:cNvPr id="31" name="Grafik 30" descr="Geist">
            <a:extLst>
              <a:ext uri="{FF2B5EF4-FFF2-40B4-BE49-F238E27FC236}">
                <a16:creationId xmlns:a16="http://schemas.microsoft.com/office/drawing/2014/main" id="{7D3DDD97-CB92-4A3D-AC18-AEDF953F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303" y="2031328"/>
            <a:ext cx="609600" cy="6096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0D3B2A91-E0AB-44FD-9F3F-D0DA1F3B2E51}"/>
              </a:ext>
            </a:extLst>
          </p:cNvPr>
          <p:cNvSpPr txBox="1"/>
          <p:nvPr/>
        </p:nvSpPr>
        <p:spPr>
          <a:xfrm>
            <a:off x="7792188" y="258204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64x64</a:t>
            </a:r>
          </a:p>
        </p:txBody>
      </p:sp>
      <p:pic>
        <p:nvPicPr>
          <p:cNvPr id="35" name="Grafik 34" descr="Geist">
            <a:extLst>
              <a:ext uri="{FF2B5EF4-FFF2-40B4-BE49-F238E27FC236}">
                <a16:creationId xmlns:a16="http://schemas.microsoft.com/office/drawing/2014/main" id="{6AAAD920-1BD6-4AAE-B3DF-EAD74950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7064" y="2031328"/>
            <a:ext cx="590550" cy="59055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73F14D7-D262-4873-B8DF-03C096DCD8C0}"/>
              </a:ext>
            </a:extLst>
          </p:cNvPr>
          <p:cNvSpPr txBox="1"/>
          <p:nvPr/>
        </p:nvSpPr>
        <p:spPr>
          <a:xfrm>
            <a:off x="8500373" y="258204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62x62</a:t>
            </a:r>
          </a:p>
        </p:txBody>
      </p:sp>
      <p:pic>
        <p:nvPicPr>
          <p:cNvPr id="39" name="Grafik 38" descr="Geist">
            <a:extLst>
              <a:ext uri="{FF2B5EF4-FFF2-40B4-BE49-F238E27FC236}">
                <a16:creationId xmlns:a16="http://schemas.microsoft.com/office/drawing/2014/main" id="{198B3926-B47C-45A4-BFC7-D51C25B4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7176" y="2069428"/>
            <a:ext cx="533400" cy="5334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D5004B86-41CF-47DA-9D82-CD732F388217}"/>
              </a:ext>
            </a:extLst>
          </p:cNvPr>
          <p:cNvSpPr txBox="1"/>
          <p:nvPr/>
        </p:nvSpPr>
        <p:spPr>
          <a:xfrm>
            <a:off x="9240237" y="258204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56x56</a:t>
            </a:r>
          </a:p>
        </p:txBody>
      </p:sp>
      <p:pic>
        <p:nvPicPr>
          <p:cNvPr id="43" name="Grafik 42" descr="Geist">
            <a:extLst>
              <a:ext uri="{FF2B5EF4-FFF2-40B4-BE49-F238E27FC236}">
                <a16:creationId xmlns:a16="http://schemas.microsoft.com/office/drawing/2014/main" id="{11CD7A28-4BF9-4F14-AB39-500B91F92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9076" y="2164678"/>
            <a:ext cx="457200" cy="4572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41B78901-565D-4560-AD4F-6DF6FC633A9A}"/>
              </a:ext>
            </a:extLst>
          </p:cNvPr>
          <p:cNvSpPr txBox="1"/>
          <p:nvPr/>
        </p:nvSpPr>
        <p:spPr>
          <a:xfrm>
            <a:off x="10000809" y="257971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48x48</a:t>
            </a:r>
          </a:p>
        </p:txBody>
      </p:sp>
      <p:pic>
        <p:nvPicPr>
          <p:cNvPr id="47" name="Grafik 46" descr="Geist">
            <a:extLst>
              <a:ext uri="{FF2B5EF4-FFF2-40B4-BE49-F238E27FC236}">
                <a16:creationId xmlns:a16="http://schemas.microsoft.com/office/drawing/2014/main" id="{9CB799FB-2DFC-457B-8615-69FE0B64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429" y="3714409"/>
            <a:ext cx="381000" cy="3810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FCCAC883-E078-4451-B27E-851E3CCC6C3D}"/>
              </a:ext>
            </a:extLst>
          </p:cNvPr>
          <p:cNvSpPr txBox="1"/>
          <p:nvPr/>
        </p:nvSpPr>
        <p:spPr>
          <a:xfrm>
            <a:off x="457175" y="4095409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40x40</a:t>
            </a:r>
          </a:p>
        </p:txBody>
      </p:sp>
      <p:pic>
        <p:nvPicPr>
          <p:cNvPr id="53" name="Grafik 52" descr="Geist">
            <a:extLst>
              <a:ext uri="{FF2B5EF4-FFF2-40B4-BE49-F238E27FC236}">
                <a16:creationId xmlns:a16="http://schemas.microsoft.com/office/drawing/2014/main" id="{F632F080-DE0B-45DD-A7A9-4E70558B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306" y="3790609"/>
            <a:ext cx="304800" cy="304800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D40DFAA3-180A-4421-A9D6-BC7BDB349DCF}"/>
              </a:ext>
            </a:extLst>
          </p:cNvPr>
          <p:cNvSpPr txBox="1"/>
          <p:nvPr/>
        </p:nvSpPr>
        <p:spPr>
          <a:xfrm>
            <a:off x="1091639" y="4095409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32x32</a:t>
            </a:r>
          </a:p>
        </p:txBody>
      </p:sp>
      <p:pic>
        <p:nvPicPr>
          <p:cNvPr id="57" name="Grafik 56" descr="Geist">
            <a:extLst>
              <a:ext uri="{FF2B5EF4-FFF2-40B4-BE49-F238E27FC236}">
                <a16:creationId xmlns:a16="http://schemas.microsoft.com/office/drawing/2014/main" id="{26C9F1CC-E762-4D4C-B60F-D4B358BF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539" y="3866809"/>
            <a:ext cx="228600" cy="2286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8B80F92D-BF22-441F-BF90-1CDDBE4792C9}"/>
              </a:ext>
            </a:extLst>
          </p:cNvPr>
          <p:cNvSpPr txBox="1"/>
          <p:nvPr/>
        </p:nvSpPr>
        <p:spPr>
          <a:xfrm>
            <a:off x="1853638" y="409766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24x24</a:t>
            </a:r>
          </a:p>
        </p:txBody>
      </p:sp>
      <p:pic>
        <p:nvPicPr>
          <p:cNvPr id="61" name="Grafik 60" descr="Geist">
            <a:extLst>
              <a:ext uri="{FF2B5EF4-FFF2-40B4-BE49-F238E27FC236}">
                <a16:creationId xmlns:a16="http://schemas.microsoft.com/office/drawing/2014/main" id="{B095610D-C878-45E5-9E2F-94F2C1D4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512" y="3904337"/>
            <a:ext cx="190500" cy="190500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33047F90-FF42-4038-994F-10558B816656}"/>
              </a:ext>
            </a:extLst>
          </p:cNvPr>
          <p:cNvSpPr txBox="1"/>
          <p:nvPr/>
        </p:nvSpPr>
        <p:spPr>
          <a:xfrm>
            <a:off x="2646136" y="409483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20x20</a:t>
            </a:r>
          </a:p>
        </p:txBody>
      </p:sp>
      <p:pic>
        <p:nvPicPr>
          <p:cNvPr id="65" name="Grafik 64" descr="Geist">
            <a:extLst>
              <a:ext uri="{FF2B5EF4-FFF2-40B4-BE49-F238E27FC236}">
                <a16:creationId xmlns:a16="http://schemas.microsoft.com/office/drawing/2014/main" id="{AD07DBE1-D683-47AE-BB60-262015A7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187" y="3943009"/>
            <a:ext cx="152400" cy="152400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7C944046-FF0F-41BD-953A-D906719BE4D8}"/>
              </a:ext>
            </a:extLst>
          </p:cNvPr>
          <p:cNvSpPr txBox="1"/>
          <p:nvPr/>
        </p:nvSpPr>
        <p:spPr>
          <a:xfrm>
            <a:off x="3403386" y="410038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16x16</a:t>
            </a:r>
          </a:p>
        </p:txBody>
      </p:sp>
      <p:pic>
        <p:nvPicPr>
          <p:cNvPr id="69" name="Grafik 68" descr="Geist">
            <a:extLst>
              <a:ext uri="{FF2B5EF4-FFF2-40B4-BE49-F238E27FC236}">
                <a16:creationId xmlns:a16="http://schemas.microsoft.com/office/drawing/2014/main" id="{3E8E81A5-4578-4D1D-A3B9-B229D8591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388" y="4023686"/>
            <a:ext cx="76200" cy="76200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20CC1FEF-70D2-4717-B067-71CBAE6760CF}"/>
              </a:ext>
            </a:extLst>
          </p:cNvPr>
          <p:cNvSpPr txBox="1"/>
          <p:nvPr/>
        </p:nvSpPr>
        <p:spPr>
          <a:xfrm>
            <a:off x="4313331" y="409483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8x8</a:t>
            </a:r>
          </a:p>
        </p:txBody>
      </p:sp>
    </p:spTree>
    <p:extLst>
      <p:ext uri="{BB962C8B-B14F-4D97-AF65-F5344CB8AC3E}">
        <p14:creationId xmlns:p14="http://schemas.microsoft.com/office/powerpoint/2010/main" val="39737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öffneter Ordner">
            <a:extLst>
              <a:ext uri="{FF2B5EF4-FFF2-40B4-BE49-F238E27FC236}">
                <a16:creationId xmlns:a16="http://schemas.microsoft.com/office/drawing/2014/main" id="{695F9A51-D8D1-4E82-B480-3F02D634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okument">
            <a:extLst>
              <a:ext uri="{FF2B5EF4-FFF2-40B4-BE49-F238E27FC236}">
                <a16:creationId xmlns:a16="http://schemas.microsoft.com/office/drawing/2014/main" id="{9B9A293F-B69D-489B-AEF2-94F64B90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619375"/>
            <a:ext cx="914400" cy="914400"/>
          </a:xfrm>
          <a:prstGeom prst="rect">
            <a:avLst/>
          </a:prstGeom>
        </p:spPr>
      </p:pic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A97E76CD-A782-4716-B62E-CFF1BC45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325" y="2619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otenz">
            <a:extLst>
              <a:ext uri="{FF2B5EF4-FFF2-40B4-BE49-F238E27FC236}">
                <a16:creationId xmlns:a16="http://schemas.microsoft.com/office/drawing/2014/main" id="{21C1B127-11D2-4115-B0A3-74B85227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Informationen">
            <a:extLst>
              <a:ext uri="{FF2B5EF4-FFF2-40B4-BE49-F238E27FC236}">
                <a16:creationId xmlns:a16="http://schemas.microsoft.com/office/drawing/2014/main" id="{6B3C5AF9-0884-40FB-87EF-1146CB97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leistift">
            <a:extLst>
              <a:ext uri="{FF2B5EF4-FFF2-40B4-BE49-F238E27FC236}">
                <a16:creationId xmlns:a16="http://schemas.microsoft.com/office/drawing/2014/main" id="{FBA2055E-73E8-4C65-B6A8-9FF182CF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latte">
            <a:extLst>
              <a:ext uri="{FF2B5EF4-FFF2-40B4-BE49-F238E27FC236}">
                <a16:creationId xmlns:a16="http://schemas.microsoft.com/office/drawing/2014/main" id="{0DB182DB-84FD-4D8B-8064-641A84BA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58" y="2952044"/>
            <a:ext cx="914400" cy="914400"/>
          </a:xfrm>
          <a:prstGeom prst="rect">
            <a:avLst/>
          </a:prstGeom>
        </p:spPr>
      </p:pic>
      <p:pic>
        <p:nvPicPr>
          <p:cNvPr id="3" name="Grafik 2" descr="Platte">
            <a:extLst>
              <a:ext uri="{FF2B5EF4-FFF2-40B4-BE49-F238E27FC236}">
                <a16:creationId xmlns:a16="http://schemas.microsoft.com/office/drawing/2014/main" id="{0F5350EA-F8E6-45C2-907F-100BE59FA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734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schlossenes Buch">
            <a:extLst>
              <a:ext uri="{FF2B5EF4-FFF2-40B4-BE49-F238E27FC236}">
                <a16:creationId xmlns:a16="http://schemas.microsoft.com/office/drawing/2014/main" id="{B839DB8D-0A59-4099-A855-9E77F051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625" y="1314450"/>
            <a:ext cx="914400" cy="914400"/>
          </a:xfrm>
          <a:prstGeom prst="rect">
            <a:avLst/>
          </a:prstGeom>
        </p:spPr>
      </p:pic>
      <p:pic>
        <p:nvPicPr>
          <p:cNvPr id="5" name="Grafik 4" descr="Geschlossenes Buch">
            <a:extLst>
              <a:ext uri="{FF2B5EF4-FFF2-40B4-BE49-F238E27FC236}">
                <a16:creationId xmlns:a16="http://schemas.microsoft.com/office/drawing/2014/main" id="{80B402F5-3280-4A05-A503-DC8A8894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2272" y="1314450"/>
            <a:ext cx="914400" cy="914400"/>
          </a:xfrm>
          <a:prstGeom prst="rect">
            <a:avLst/>
          </a:prstGeom>
        </p:spPr>
      </p:pic>
      <p:pic>
        <p:nvPicPr>
          <p:cNvPr id="7" name="Grafik 6" descr="Cmd (Terminal)">
            <a:extLst>
              <a:ext uri="{FF2B5EF4-FFF2-40B4-BE49-F238E27FC236}">
                <a16:creationId xmlns:a16="http://schemas.microsoft.com/office/drawing/2014/main" id="{C98BB7F0-F16C-45C6-9DFF-2F93C39EA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4625" y="2682137"/>
            <a:ext cx="914400" cy="914400"/>
          </a:xfrm>
          <a:prstGeom prst="rect">
            <a:avLst/>
          </a:prstGeom>
        </p:spPr>
      </p:pic>
      <p:pic>
        <p:nvPicPr>
          <p:cNvPr id="9" name="Grafik 8" descr="Cmd (Terminal)">
            <a:extLst>
              <a:ext uri="{FF2B5EF4-FFF2-40B4-BE49-F238E27FC236}">
                <a16:creationId xmlns:a16="http://schemas.microsoft.com/office/drawing/2014/main" id="{9B95F5BF-B2E1-42DE-8539-1877D015C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095" y="2645512"/>
            <a:ext cx="914400" cy="914400"/>
          </a:xfrm>
          <a:prstGeom prst="rect">
            <a:avLst/>
          </a:prstGeom>
        </p:spPr>
      </p:pic>
      <p:pic>
        <p:nvPicPr>
          <p:cNvPr id="11" name="Grafik 10" descr="Vertrag">
            <a:extLst>
              <a:ext uri="{FF2B5EF4-FFF2-40B4-BE49-F238E27FC236}">
                <a16:creationId xmlns:a16="http://schemas.microsoft.com/office/drawing/2014/main" id="{B7040620-B9AA-4C2A-867C-80C812F6A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625" y="5135545"/>
            <a:ext cx="914400" cy="914400"/>
          </a:xfrm>
          <a:prstGeom prst="rect">
            <a:avLst/>
          </a:prstGeom>
        </p:spPr>
      </p:pic>
      <p:pic>
        <p:nvPicPr>
          <p:cNvPr id="17" name="Grafik 16" descr="Umschlag öffnen">
            <a:extLst>
              <a:ext uri="{FF2B5EF4-FFF2-40B4-BE49-F238E27FC236}">
                <a16:creationId xmlns:a16="http://schemas.microsoft.com/office/drawing/2014/main" id="{01A1E4BC-D3EA-4AC7-AAF6-2AC968DBF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625" y="3908841"/>
            <a:ext cx="914400" cy="914400"/>
          </a:xfrm>
          <a:prstGeom prst="rect">
            <a:avLst/>
          </a:prstGeom>
        </p:spPr>
      </p:pic>
      <p:pic>
        <p:nvPicPr>
          <p:cNvPr id="19" name="Grafik 18" descr="Umschlag öffnen">
            <a:extLst>
              <a:ext uri="{FF2B5EF4-FFF2-40B4-BE49-F238E27FC236}">
                <a16:creationId xmlns:a16="http://schemas.microsoft.com/office/drawing/2014/main" id="{66019045-64C0-48CB-B309-08AEF4056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95" y="399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usführen">
            <a:extLst>
              <a:ext uri="{FF2B5EF4-FFF2-40B4-BE49-F238E27FC236}">
                <a16:creationId xmlns:a16="http://schemas.microsoft.com/office/drawing/2014/main" id="{04DD052C-085C-4FCA-8424-3CCF9393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175" y="2547675"/>
            <a:ext cx="914400" cy="914400"/>
          </a:xfrm>
          <a:prstGeom prst="rect">
            <a:avLst/>
          </a:prstGeom>
        </p:spPr>
      </p:pic>
      <p:pic>
        <p:nvPicPr>
          <p:cNvPr id="5" name="Grafik 4" descr="Ambition">
            <a:extLst>
              <a:ext uri="{FF2B5EF4-FFF2-40B4-BE49-F238E27FC236}">
                <a16:creationId xmlns:a16="http://schemas.microsoft.com/office/drawing/2014/main" id="{766E5E85-13BD-42BD-95D0-7809BDD3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875" y="4571700"/>
            <a:ext cx="914400" cy="914400"/>
          </a:xfrm>
          <a:prstGeom prst="rect">
            <a:avLst/>
          </a:prstGeom>
        </p:spPr>
      </p:pic>
      <p:pic>
        <p:nvPicPr>
          <p:cNvPr id="7" name="Grafik 6" descr="Ambition">
            <a:extLst>
              <a:ext uri="{FF2B5EF4-FFF2-40B4-BE49-F238E27FC236}">
                <a16:creationId xmlns:a16="http://schemas.microsoft.com/office/drawing/2014/main" id="{23AD6068-5390-4ABA-9FBA-3EE1E1B4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250" y="4631175"/>
            <a:ext cx="914400" cy="914400"/>
          </a:xfrm>
          <a:prstGeom prst="rect">
            <a:avLst/>
          </a:prstGeom>
        </p:spPr>
      </p:pic>
      <p:pic>
        <p:nvPicPr>
          <p:cNvPr id="9" name="Grafik 8" descr="Ladender Akku">
            <a:extLst>
              <a:ext uri="{FF2B5EF4-FFF2-40B4-BE49-F238E27FC236}">
                <a16:creationId xmlns:a16="http://schemas.microsoft.com/office/drawing/2014/main" id="{55D56454-8827-484E-8E2D-785828CBB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672" y="2496919"/>
            <a:ext cx="914400" cy="914400"/>
          </a:xfrm>
          <a:prstGeom prst="rect">
            <a:avLst/>
          </a:prstGeom>
        </p:spPr>
      </p:pic>
      <p:pic>
        <p:nvPicPr>
          <p:cNvPr id="11" name="Grafik 10" descr="Ladender Akku">
            <a:extLst>
              <a:ext uri="{FF2B5EF4-FFF2-40B4-BE49-F238E27FC236}">
                <a16:creationId xmlns:a16="http://schemas.microsoft.com/office/drawing/2014/main" id="{D441A930-3D32-401E-8ADD-6EA18CFB58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2168" y="2496919"/>
            <a:ext cx="914400" cy="914400"/>
          </a:xfrm>
          <a:prstGeom prst="rect">
            <a:avLst/>
          </a:prstGeom>
        </p:spPr>
      </p:pic>
      <p:pic>
        <p:nvPicPr>
          <p:cNvPr id="13" name="Grafik 12" descr="Bodybuilder">
            <a:extLst>
              <a:ext uri="{FF2B5EF4-FFF2-40B4-BE49-F238E27FC236}">
                <a16:creationId xmlns:a16="http://schemas.microsoft.com/office/drawing/2014/main" id="{0D8FDAB9-B8C7-4918-B893-2C04D7EA4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750" y="492900"/>
            <a:ext cx="914400" cy="914400"/>
          </a:xfrm>
          <a:prstGeom prst="rect">
            <a:avLst/>
          </a:prstGeom>
        </p:spPr>
      </p:pic>
      <p:pic>
        <p:nvPicPr>
          <p:cNvPr id="15" name="Grafik 14" descr="Bodybuilder">
            <a:extLst>
              <a:ext uri="{FF2B5EF4-FFF2-40B4-BE49-F238E27FC236}">
                <a16:creationId xmlns:a16="http://schemas.microsoft.com/office/drawing/2014/main" id="{899E5EC1-9B03-4A1B-98B6-35ADF2C65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275" y="457500"/>
            <a:ext cx="914400" cy="914400"/>
          </a:xfrm>
          <a:prstGeom prst="rect">
            <a:avLst/>
          </a:prstGeom>
        </p:spPr>
      </p:pic>
      <p:pic>
        <p:nvPicPr>
          <p:cNvPr id="17" name="Grafik 16" descr="Kurzhantel">
            <a:extLst>
              <a:ext uri="{FF2B5EF4-FFF2-40B4-BE49-F238E27FC236}">
                <a16:creationId xmlns:a16="http://schemas.microsoft.com/office/drawing/2014/main" id="{C2222E49-E807-4F03-8BF5-5A98E6EF69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9725" y="4882313"/>
            <a:ext cx="914400" cy="914400"/>
          </a:xfrm>
          <a:prstGeom prst="rect">
            <a:avLst/>
          </a:prstGeom>
        </p:spPr>
      </p:pic>
      <p:pic>
        <p:nvPicPr>
          <p:cNvPr id="19" name="Grafik 18" descr="Kurzhantel">
            <a:extLst>
              <a:ext uri="{FF2B5EF4-FFF2-40B4-BE49-F238E27FC236}">
                <a16:creationId xmlns:a16="http://schemas.microsoft.com/office/drawing/2014/main" id="{8BC1046C-F32B-46C6-A751-4821518E35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12725" y="4882313"/>
            <a:ext cx="914400" cy="914400"/>
          </a:xfrm>
          <a:prstGeom prst="rect">
            <a:avLst/>
          </a:prstGeom>
        </p:spPr>
      </p:pic>
      <p:pic>
        <p:nvPicPr>
          <p:cNvPr id="21" name="Grafik 20" descr="Geist">
            <a:extLst>
              <a:ext uri="{FF2B5EF4-FFF2-40B4-BE49-F238E27FC236}">
                <a16:creationId xmlns:a16="http://schemas.microsoft.com/office/drawing/2014/main" id="{9637B090-5E24-4759-A7BE-4407379DA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6625" y="2459663"/>
            <a:ext cx="914400" cy="914400"/>
          </a:xfrm>
          <a:prstGeom prst="rect">
            <a:avLst/>
          </a:prstGeom>
        </p:spPr>
      </p:pic>
      <p:pic>
        <p:nvPicPr>
          <p:cNvPr id="23" name="Grafik 22" descr="Goldener Schnitt">
            <a:extLst>
              <a:ext uri="{FF2B5EF4-FFF2-40B4-BE49-F238E27FC236}">
                <a16:creationId xmlns:a16="http://schemas.microsoft.com/office/drawing/2014/main" id="{6557B687-2DD0-4897-A5C4-1A8B3E0A33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93125" y="335550"/>
            <a:ext cx="914400" cy="914400"/>
          </a:xfrm>
          <a:prstGeom prst="rect">
            <a:avLst/>
          </a:prstGeom>
        </p:spPr>
      </p:pic>
      <p:pic>
        <p:nvPicPr>
          <p:cNvPr id="25" name="Grafik 24" descr="Goldener Schnitt">
            <a:extLst>
              <a:ext uri="{FF2B5EF4-FFF2-40B4-BE49-F238E27FC236}">
                <a16:creationId xmlns:a16="http://schemas.microsoft.com/office/drawing/2014/main" id="{6AB36204-1248-49EA-AD5D-92C668B2EC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54875" y="305025"/>
            <a:ext cx="914400" cy="914400"/>
          </a:xfrm>
          <a:prstGeom prst="rect">
            <a:avLst/>
          </a:prstGeom>
        </p:spPr>
      </p:pic>
      <p:pic>
        <p:nvPicPr>
          <p:cNvPr id="27" name="Grafik 26" descr="Held männlich">
            <a:extLst>
              <a:ext uri="{FF2B5EF4-FFF2-40B4-BE49-F238E27FC236}">
                <a16:creationId xmlns:a16="http://schemas.microsoft.com/office/drawing/2014/main" id="{A1791F64-6EB7-4A04-827F-99829933A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45063" y="2534175"/>
            <a:ext cx="914400" cy="914400"/>
          </a:xfrm>
          <a:prstGeom prst="rect">
            <a:avLst/>
          </a:prstGeom>
        </p:spPr>
      </p:pic>
      <p:pic>
        <p:nvPicPr>
          <p:cNvPr id="29" name="Grafik 28" descr="Held männlich">
            <a:extLst>
              <a:ext uri="{FF2B5EF4-FFF2-40B4-BE49-F238E27FC236}">
                <a16:creationId xmlns:a16="http://schemas.microsoft.com/office/drawing/2014/main" id="{32606606-F51C-4A2E-AB67-BCB03464017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39975" y="2496919"/>
            <a:ext cx="914400" cy="914400"/>
          </a:xfrm>
          <a:prstGeom prst="rect">
            <a:avLst/>
          </a:prstGeom>
        </p:spPr>
      </p:pic>
      <p:pic>
        <p:nvPicPr>
          <p:cNvPr id="31" name="Grafik 30" descr="Highwayszenerie">
            <a:extLst>
              <a:ext uri="{FF2B5EF4-FFF2-40B4-BE49-F238E27FC236}">
                <a16:creationId xmlns:a16="http://schemas.microsoft.com/office/drawing/2014/main" id="{0679790C-BEB7-4330-B15F-50F36C52A15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497675" y="4617900"/>
            <a:ext cx="914400" cy="914400"/>
          </a:xfrm>
          <a:prstGeom prst="rect">
            <a:avLst/>
          </a:prstGeom>
        </p:spPr>
      </p:pic>
      <p:pic>
        <p:nvPicPr>
          <p:cNvPr id="33" name="Grafik 32" descr="Highwayszenerie">
            <a:extLst>
              <a:ext uri="{FF2B5EF4-FFF2-40B4-BE49-F238E27FC236}">
                <a16:creationId xmlns:a16="http://schemas.microsoft.com/office/drawing/2014/main" id="{E03A3CFF-6B24-4FC5-B01B-03C29670B8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66800" y="4621875"/>
            <a:ext cx="914400" cy="914400"/>
          </a:xfrm>
          <a:prstGeom prst="rect">
            <a:avLst/>
          </a:prstGeom>
        </p:spPr>
      </p:pic>
      <p:pic>
        <p:nvPicPr>
          <p:cNvPr id="35" name="Grafik 34" descr="Wandern">
            <a:extLst>
              <a:ext uri="{FF2B5EF4-FFF2-40B4-BE49-F238E27FC236}">
                <a16:creationId xmlns:a16="http://schemas.microsoft.com/office/drawing/2014/main" id="{4B3CB4CC-2F7F-4BD8-8666-A341002550E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87175" y="2547675"/>
            <a:ext cx="914400" cy="914400"/>
          </a:xfrm>
          <a:prstGeom prst="rect">
            <a:avLst/>
          </a:prstGeom>
        </p:spPr>
      </p:pic>
      <p:pic>
        <p:nvPicPr>
          <p:cNvPr id="37" name="Grafik 36" descr="Wandern">
            <a:extLst>
              <a:ext uri="{FF2B5EF4-FFF2-40B4-BE49-F238E27FC236}">
                <a16:creationId xmlns:a16="http://schemas.microsoft.com/office/drawing/2014/main" id="{70F773FD-5CFE-459F-B78F-F8E9762850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825125" y="2503275"/>
            <a:ext cx="914400" cy="914400"/>
          </a:xfrm>
          <a:prstGeom prst="rect">
            <a:avLst/>
          </a:prstGeom>
        </p:spPr>
      </p:pic>
      <p:pic>
        <p:nvPicPr>
          <p:cNvPr id="39" name="Grafik 38" descr="Uranus">
            <a:extLst>
              <a:ext uri="{FF2B5EF4-FFF2-40B4-BE49-F238E27FC236}">
                <a16:creationId xmlns:a16="http://schemas.microsoft.com/office/drawing/2014/main" id="{2623B07D-1FF7-4C11-B72C-0E0DA27CAAD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28475" y="4704825"/>
            <a:ext cx="914400" cy="914400"/>
          </a:xfrm>
          <a:prstGeom prst="rect">
            <a:avLst/>
          </a:prstGeom>
        </p:spPr>
      </p:pic>
      <p:pic>
        <p:nvPicPr>
          <p:cNvPr id="41" name="Grafik 40" descr="Uranus">
            <a:extLst>
              <a:ext uri="{FF2B5EF4-FFF2-40B4-BE49-F238E27FC236}">
                <a16:creationId xmlns:a16="http://schemas.microsoft.com/office/drawing/2014/main" id="{3EB07537-1070-477E-98CC-DF472C8F2E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975" y="4666725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">
            <a:extLst>
              <a:ext uri="{FF2B5EF4-FFF2-40B4-BE49-F238E27FC236}">
                <a16:creationId xmlns:a16="http://schemas.microsoft.com/office/drawing/2014/main" id="{E0E26257-95EC-4748-8FE9-6B18FA65CD8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17250" y="301725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">
            <a:extLst>
              <a:ext uri="{FF2B5EF4-FFF2-40B4-BE49-F238E27FC236}">
                <a16:creationId xmlns:a16="http://schemas.microsoft.com/office/drawing/2014/main" id="{45BB1938-35AB-437C-8977-24446D3292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791200" y="266325"/>
            <a:ext cx="914400" cy="914400"/>
          </a:xfrm>
          <a:prstGeom prst="rect">
            <a:avLst/>
          </a:prstGeom>
        </p:spPr>
      </p:pic>
      <p:pic>
        <p:nvPicPr>
          <p:cNvPr id="47" name="Grafik 46" descr="Gewichtsabnahme">
            <a:extLst>
              <a:ext uri="{FF2B5EF4-FFF2-40B4-BE49-F238E27FC236}">
                <a16:creationId xmlns:a16="http://schemas.microsoft.com/office/drawing/2014/main" id="{482D172F-7939-40F2-BB46-9448B4D4272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627125" y="111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Blaser</dc:creator>
  <cp:lastModifiedBy>Julian Blaser</cp:lastModifiedBy>
  <cp:revision>16</cp:revision>
  <dcterms:created xsi:type="dcterms:W3CDTF">2020-06-09T16:55:09Z</dcterms:created>
  <dcterms:modified xsi:type="dcterms:W3CDTF">2020-08-04T22:19:17Z</dcterms:modified>
</cp:coreProperties>
</file>