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2E06A-D1C0-4B96-A061-C25989CE3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E9E5C2-D64D-4DD9-9C87-7A2FEFAF5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B59E85-A6FE-4A0C-8D9E-6983E603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FC6E1F-9E5B-4F4D-9422-9F65CD97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DFBE88-1DE9-4FB1-A24F-ACFEA9CB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72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338F34-66E5-49E4-954C-B45F6FAA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417EB1-FD79-4310-AABB-43560D2D9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69FACF-F60C-4325-88D6-BFEB4728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F45D0E-60BF-4636-9551-4E53263B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169B6-F065-4EE9-9EC9-F8B885FF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5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F395D0-F0B3-4452-BF25-1F18A7CB0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78D5F8-F478-49DA-BEEF-ECA26B1D6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016036-2E9C-4EA8-BEB1-25353C5A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54A349-B547-425D-AD65-BAED2453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7ACB15-C9B9-4CEC-B9B9-86D2CEE7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15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3D8F6-42CB-4275-828C-981135B5E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724B2B-081F-4145-B344-3FDE855EB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2F7C12-77C9-482F-A35D-173CE450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FE5C1-E392-41EE-B9CE-8D81830A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79BBFE-A993-4091-8592-CAD4E481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42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4B2A0-CCFC-4190-A752-40E41A06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3EE0D1-277A-4281-BF04-4D2C06BE3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8C4116-5223-4C72-B1CC-6BACF4FA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4E73D2-2462-4300-9AA9-26018E86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012DC4-B626-45B8-A9AA-20ADCD76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24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DBB5FB-B361-4073-A9F5-176891D2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9BB756-931A-4E3A-8FB9-4295F3748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4B2778-F82A-4482-AD6B-E51C06708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7A9CF5-3D06-4BD4-B04D-F20106C0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5E9C3E-83B1-4FDB-9199-CB761EA8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60A9A7-F7E4-4E65-B3CF-31B7373C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96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80FD9-DE84-4C9F-B2EF-75F134A3E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416DE2-67E6-46B7-A19A-ADC437AD5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B3E49F-63D8-4090-A85D-E6BE898C2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01B89C-E61F-4D63-BFA9-F20F6D979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F56F70-016B-423E-A293-8756F5A6A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CDBA1F-42B7-4CD7-8E4B-2177326B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39A71AC-5C2E-4065-B32A-5904A9A9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5B3848-F423-4ACE-81DE-F39A869C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48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8B453-AAF9-4D1B-A0C2-94BD7756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2D01F2-8326-4DA7-BFB5-EA4B3CF7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3D1ACA-780C-4F50-9926-15AC7CB4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C9ABA6-14E1-4892-97C9-FF36A032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73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F23EF32-2376-457D-A4E4-987A8807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E90A19-A9E3-4E2F-A6A6-EDF5DC9B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DB04B7-B895-48B0-9B34-5512339A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68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44701-32D6-455B-A66B-9FD320FA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F5B762-3771-47B9-BC6B-77B0BAE15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F0679D-5CDB-4B45-B20E-8F2727A1A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8120D7-55E8-4006-AB7F-E94F8411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0E766F-3AD4-489E-992F-EE59898C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111AE5-F2CF-4893-892E-28C248D7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36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FD4B0-CC87-4E4C-B804-E42791FA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C9F0F27-7115-4465-B972-6E61584B2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157DD7-677A-4155-B068-AC69A6FA4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F68E43-8462-4FA2-AC66-19122DCE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3C241C-5478-4851-AF0B-57C90F53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628707-7EB5-43A2-8488-AAB9EAF7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10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6DB925A-A815-4BDE-88A2-F5B617C1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22C823-341D-4B9F-A237-58467FE48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4D87C-50CC-4112-9C71-0649127AC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95F18-FC4C-4838-A23D-C12CD27FD480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10DD9F-57EB-4458-9E54-2DA6AED10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36BC5F-2A95-485B-B59A-91D1AC8B8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50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svg"/><Relationship Id="rId18" Type="http://schemas.openxmlformats.org/officeDocument/2006/relationships/image" Target="../media/image49.png"/><Relationship Id="rId26" Type="http://schemas.openxmlformats.org/officeDocument/2006/relationships/image" Target="../media/image57.png"/><Relationship Id="rId39" Type="http://schemas.openxmlformats.org/officeDocument/2006/relationships/image" Target="../media/image70.svg"/><Relationship Id="rId3" Type="http://schemas.openxmlformats.org/officeDocument/2006/relationships/image" Target="../media/image34.svg"/><Relationship Id="rId21" Type="http://schemas.openxmlformats.org/officeDocument/2006/relationships/image" Target="../media/image52.svg"/><Relationship Id="rId34" Type="http://schemas.openxmlformats.org/officeDocument/2006/relationships/image" Target="../media/image65.png"/><Relationship Id="rId42" Type="http://schemas.openxmlformats.org/officeDocument/2006/relationships/image" Target="../media/image73.png"/><Relationship Id="rId47" Type="http://schemas.openxmlformats.org/officeDocument/2006/relationships/image" Target="../media/image78.svg"/><Relationship Id="rId7" Type="http://schemas.openxmlformats.org/officeDocument/2006/relationships/image" Target="../media/image38.svg"/><Relationship Id="rId12" Type="http://schemas.openxmlformats.org/officeDocument/2006/relationships/image" Target="../media/image43.png"/><Relationship Id="rId17" Type="http://schemas.openxmlformats.org/officeDocument/2006/relationships/image" Target="../media/image48.svg"/><Relationship Id="rId25" Type="http://schemas.openxmlformats.org/officeDocument/2006/relationships/image" Target="../media/image56.svg"/><Relationship Id="rId33" Type="http://schemas.openxmlformats.org/officeDocument/2006/relationships/image" Target="../media/image64.svg"/><Relationship Id="rId38" Type="http://schemas.openxmlformats.org/officeDocument/2006/relationships/image" Target="../media/image69.png"/><Relationship Id="rId46" Type="http://schemas.openxmlformats.org/officeDocument/2006/relationships/image" Target="../media/image77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29" Type="http://schemas.openxmlformats.org/officeDocument/2006/relationships/image" Target="../media/image60.svg"/><Relationship Id="rId41" Type="http://schemas.openxmlformats.org/officeDocument/2006/relationships/image" Target="../media/image7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24" Type="http://schemas.openxmlformats.org/officeDocument/2006/relationships/image" Target="../media/image55.png"/><Relationship Id="rId32" Type="http://schemas.openxmlformats.org/officeDocument/2006/relationships/image" Target="../media/image63.png"/><Relationship Id="rId37" Type="http://schemas.openxmlformats.org/officeDocument/2006/relationships/image" Target="../media/image68.svg"/><Relationship Id="rId40" Type="http://schemas.openxmlformats.org/officeDocument/2006/relationships/image" Target="../media/image71.png"/><Relationship Id="rId45" Type="http://schemas.openxmlformats.org/officeDocument/2006/relationships/image" Target="../media/image76.svg"/><Relationship Id="rId5" Type="http://schemas.openxmlformats.org/officeDocument/2006/relationships/image" Target="../media/image36.svg"/><Relationship Id="rId15" Type="http://schemas.openxmlformats.org/officeDocument/2006/relationships/image" Target="../media/image46.svg"/><Relationship Id="rId23" Type="http://schemas.openxmlformats.org/officeDocument/2006/relationships/image" Target="../media/image54.svg"/><Relationship Id="rId28" Type="http://schemas.openxmlformats.org/officeDocument/2006/relationships/image" Target="../media/image59.png"/><Relationship Id="rId36" Type="http://schemas.openxmlformats.org/officeDocument/2006/relationships/image" Target="../media/image67.png"/><Relationship Id="rId10" Type="http://schemas.openxmlformats.org/officeDocument/2006/relationships/image" Target="../media/image41.png"/><Relationship Id="rId19" Type="http://schemas.openxmlformats.org/officeDocument/2006/relationships/image" Target="../media/image50.svg"/><Relationship Id="rId31" Type="http://schemas.openxmlformats.org/officeDocument/2006/relationships/image" Target="../media/image62.svg"/><Relationship Id="rId44" Type="http://schemas.openxmlformats.org/officeDocument/2006/relationships/image" Target="../media/image75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Relationship Id="rId14" Type="http://schemas.openxmlformats.org/officeDocument/2006/relationships/image" Target="../media/image45.png"/><Relationship Id="rId22" Type="http://schemas.openxmlformats.org/officeDocument/2006/relationships/image" Target="../media/image53.png"/><Relationship Id="rId27" Type="http://schemas.openxmlformats.org/officeDocument/2006/relationships/image" Target="../media/image58.svg"/><Relationship Id="rId30" Type="http://schemas.openxmlformats.org/officeDocument/2006/relationships/image" Target="../media/image61.png"/><Relationship Id="rId35" Type="http://schemas.openxmlformats.org/officeDocument/2006/relationships/image" Target="../media/image66.svg"/><Relationship Id="rId43" Type="http://schemas.openxmlformats.org/officeDocument/2006/relationships/image" Target="../media/image7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Geöffneter Ordner">
            <a:extLst>
              <a:ext uri="{FF2B5EF4-FFF2-40B4-BE49-F238E27FC236}">
                <a16:creationId xmlns:a16="http://schemas.microsoft.com/office/drawing/2014/main" id="{9894251A-45D2-4DFA-91E4-7A452A62C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1525" y="26098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1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Geöffneter Ordner">
            <a:extLst>
              <a:ext uri="{FF2B5EF4-FFF2-40B4-BE49-F238E27FC236}">
                <a16:creationId xmlns:a16="http://schemas.microsoft.com/office/drawing/2014/main" id="{695F9A51-D8D1-4E82-B480-3F02D634B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5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Dokument">
            <a:extLst>
              <a:ext uri="{FF2B5EF4-FFF2-40B4-BE49-F238E27FC236}">
                <a16:creationId xmlns:a16="http://schemas.microsoft.com/office/drawing/2014/main" id="{9B9A293F-B69D-489B-AEF2-94F64B90F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2619375"/>
            <a:ext cx="914400" cy="914400"/>
          </a:xfrm>
          <a:prstGeom prst="rect">
            <a:avLst/>
          </a:prstGeom>
        </p:spPr>
      </p:pic>
      <p:pic>
        <p:nvPicPr>
          <p:cNvPr id="5" name="Grafik 4" descr="Dokument">
            <a:extLst>
              <a:ext uri="{FF2B5EF4-FFF2-40B4-BE49-F238E27FC236}">
                <a16:creationId xmlns:a16="http://schemas.microsoft.com/office/drawing/2014/main" id="{A97E76CD-A782-4716-B62E-CFF1BC4565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9325" y="26193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Potenz">
            <a:extLst>
              <a:ext uri="{FF2B5EF4-FFF2-40B4-BE49-F238E27FC236}">
                <a16:creationId xmlns:a16="http://schemas.microsoft.com/office/drawing/2014/main" id="{21C1B127-11D2-4115-B0A3-74B85227A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0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Informationen">
            <a:extLst>
              <a:ext uri="{FF2B5EF4-FFF2-40B4-BE49-F238E27FC236}">
                <a16:creationId xmlns:a16="http://schemas.microsoft.com/office/drawing/2014/main" id="{6B3C5AF9-0884-40FB-87EF-1146CB97E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Bleistift">
            <a:extLst>
              <a:ext uri="{FF2B5EF4-FFF2-40B4-BE49-F238E27FC236}">
                <a16:creationId xmlns:a16="http://schemas.microsoft.com/office/drawing/2014/main" id="{FBA2055E-73E8-4C65-B6A8-9FF182CF2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7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Platte">
            <a:extLst>
              <a:ext uri="{FF2B5EF4-FFF2-40B4-BE49-F238E27FC236}">
                <a16:creationId xmlns:a16="http://schemas.microsoft.com/office/drawing/2014/main" id="{0DB182DB-84FD-4D8B-8064-641A84BAC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6558" y="2952044"/>
            <a:ext cx="914400" cy="914400"/>
          </a:xfrm>
          <a:prstGeom prst="rect">
            <a:avLst/>
          </a:prstGeom>
        </p:spPr>
      </p:pic>
      <p:pic>
        <p:nvPicPr>
          <p:cNvPr id="3" name="Grafik 2" descr="Platte">
            <a:extLst>
              <a:ext uri="{FF2B5EF4-FFF2-40B4-BE49-F238E27FC236}">
                <a16:creationId xmlns:a16="http://schemas.microsoft.com/office/drawing/2014/main" id="{0F5350EA-F8E6-45C2-907F-100BE59FAD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7342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1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Geschlossenes Buch">
            <a:extLst>
              <a:ext uri="{FF2B5EF4-FFF2-40B4-BE49-F238E27FC236}">
                <a16:creationId xmlns:a16="http://schemas.microsoft.com/office/drawing/2014/main" id="{B839DB8D-0A59-4099-A855-9E77F051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4625" y="1314450"/>
            <a:ext cx="914400" cy="914400"/>
          </a:xfrm>
          <a:prstGeom prst="rect">
            <a:avLst/>
          </a:prstGeom>
        </p:spPr>
      </p:pic>
      <p:pic>
        <p:nvPicPr>
          <p:cNvPr id="5" name="Grafik 4" descr="Geschlossenes Buch">
            <a:extLst>
              <a:ext uri="{FF2B5EF4-FFF2-40B4-BE49-F238E27FC236}">
                <a16:creationId xmlns:a16="http://schemas.microsoft.com/office/drawing/2014/main" id="{80B402F5-3280-4A05-A503-DC8A88948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2272" y="1314450"/>
            <a:ext cx="914400" cy="914400"/>
          </a:xfrm>
          <a:prstGeom prst="rect">
            <a:avLst/>
          </a:prstGeom>
        </p:spPr>
      </p:pic>
      <p:pic>
        <p:nvPicPr>
          <p:cNvPr id="7" name="Grafik 6" descr="Cmd (Terminal)">
            <a:extLst>
              <a:ext uri="{FF2B5EF4-FFF2-40B4-BE49-F238E27FC236}">
                <a16:creationId xmlns:a16="http://schemas.microsoft.com/office/drawing/2014/main" id="{C98BB7F0-F16C-45C6-9DFF-2F93C39EA6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64625" y="2682137"/>
            <a:ext cx="914400" cy="914400"/>
          </a:xfrm>
          <a:prstGeom prst="rect">
            <a:avLst/>
          </a:prstGeom>
        </p:spPr>
      </p:pic>
      <p:pic>
        <p:nvPicPr>
          <p:cNvPr id="9" name="Grafik 8" descr="Cmd (Terminal)">
            <a:extLst>
              <a:ext uri="{FF2B5EF4-FFF2-40B4-BE49-F238E27FC236}">
                <a16:creationId xmlns:a16="http://schemas.microsoft.com/office/drawing/2014/main" id="{9B95F5BF-B2E1-42DE-8539-1877D015C5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6095" y="2645512"/>
            <a:ext cx="914400" cy="914400"/>
          </a:xfrm>
          <a:prstGeom prst="rect">
            <a:avLst/>
          </a:prstGeom>
        </p:spPr>
      </p:pic>
      <p:pic>
        <p:nvPicPr>
          <p:cNvPr id="11" name="Grafik 10" descr="Vertrag">
            <a:extLst>
              <a:ext uri="{FF2B5EF4-FFF2-40B4-BE49-F238E27FC236}">
                <a16:creationId xmlns:a16="http://schemas.microsoft.com/office/drawing/2014/main" id="{B7040620-B9AA-4C2A-867C-80C812F6A4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64625" y="5135545"/>
            <a:ext cx="914400" cy="914400"/>
          </a:xfrm>
          <a:prstGeom prst="rect">
            <a:avLst/>
          </a:prstGeom>
        </p:spPr>
      </p:pic>
      <p:pic>
        <p:nvPicPr>
          <p:cNvPr id="17" name="Grafik 16" descr="Umschlag öffnen">
            <a:extLst>
              <a:ext uri="{FF2B5EF4-FFF2-40B4-BE49-F238E27FC236}">
                <a16:creationId xmlns:a16="http://schemas.microsoft.com/office/drawing/2014/main" id="{01A1E4BC-D3EA-4AC7-AAF6-2AC968DBFA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64625" y="3908841"/>
            <a:ext cx="914400" cy="914400"/>
          </a:xfrm>
          <a:prstGeom prst="rect">
            <a:avLst/>
          </a:prstGeom>
        </p:spPr>
      </p:pic>
      <p:pic>
        <p:nvPicPr>
          <p:cNvPr id="19" name="Grafik 18" descr="Umschlag öffnen">
            <a:extLst>
              <a:ext uri="{FF2B5EF4-FFF2-40B4-BE49-F238E27FC236}">
                <a16:creationId xmlns:a16="http://schemas.microsoft.com/office/drawing/2014/main" id="{66019045-64C0-48CB-B309-08AEF405664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76095" y="39933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0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Ausführen">
            <a:extLst>
              <a:ext uri="{FF2B5EF4-FFF2-40B4-BE49-F238E27FC236}">
                <a16:creationId xmlns:a16="http://schemas.microsoft.com/office/drawing/2014/main" id="{04DD052C-085C-4FCA-8424-3CCF93934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7175" y="2547675"/>
            <a:ext cx="914400" cy="914400"/>
          </a:xfrm>
          <a:prstGeom prst="rect">
            <a:avLst/>
          </a:prstGeom>
        </p:spPr>
      </p:pic>
      <p:pic>
        <p:nvPicPr>
          <p:cNvPr id="5" name="Grafik 4" descr="Ambition">
            <a:extLst>
              <a:ext uri="{FF2B5EF4-FFF2-40B4-BE49-F238E27FC236}">
                <a16:creationId xmlns:a16="http://schemas.microsoft.com/office/drawing/2014/main" id="{766E5E85-13BD-42BD-95D0-7809BDD30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6875" y="4571700"/>
            <a:ext cx="914400" cy="914400"/>
          </a:xfrm>
          <a:prstGeom prst="rect">
            <a:avLst/>
          </a:prstGeom>
        </p:spPr>
      </p:pic>
      <p:pic>
        <p:nvPicPr>
          <p:cNvPr id="7" name="Grafik 6" descr="Ambition">
            <a:extLst>
              <a:ext uri="{FF2B5EF4-FFF2-40B4-BE49-F238E27FC236}">
                <a16:creationId xmlns:a16="http://schemas.microsoft.com/office/drawing/2014/main" id="{23AD6068-5390-4ABA-9FBA-3EE1E1B44D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250" y="4631175"/>
            <a:ext cx="914400" cy="914400"/>
          </a:xfrm>
          <a:prstGeom prst="rect">
            <a:avLst/>
          </a:prstGeom>
        </p:spPr>
      </p:pic>
      <p:pic>
        <p:nvPicPr>
          <p:cNvPr id="9" name="Grafik 8" descr="Ladender Akku">
            <a:extLst>
              <a:ext uri="{FF2B5EF4-FFF2-40B4-BE49-F238E27FC236}">
                <a16:creationId xmlns:a16="http://schemas.microsoft.com/office/drawing/2014/main" id="{55D56454-8827-484E-8E2D-785828CBB4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1672" y="2496919"/>
            <a:ext cx="914400" cy="914400"/>
          </a:xfrm>
          <a:prstGeom prst="rect">
            <a:avLst/>
          </a:prstGeom>
        </p:spPr>
      </p:pic>
      <p:pic>
        <p:nvPicPr>
          <p:cNvPr id="11" name="Grafik 10" descr="Ladender Akku">
            <a:extLst>
              <a:ext uri="{FF2B5EF4-FFF2-40B4-BE49-F238E27FC236}">
                <a16:creationId xmlns:a16="http://schemas.microsoft.com/office/drawing/2014/main" id="{D441A930-3D32-401E-8ADD-6EA18CFB58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12168" y="2496919"/>
            <a:ext cx="914400" cy="914400"/>
          </a:xfrm>
          <a:prstGeom prst="rect">
            <a:avLst/>
          </a:prstGeom>
        </p:spPr>
      </p:pic>
      <p:pic>
        <p:nvPicPr>
          <p:cNvPr id="13" name="Grafik 12" descr="Bodybuilder">
            <a:extLst>
              <a:ext uri="{FF2B5EF4-FFF2-40B4-BE49-F238E27FC236}">
                <a16:creationId xmlns:a16="http://schemas.microsoft.com/office/drawing/2014/main" id="{0D8FDAB9-B8C7-4918-B893-2C04D7EA40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4750" y="492900"/>
            <a:ext cx="914400" cy="914400"/>
          </a:xfrm>
          <a:prstGeom prst="rect">
            <a:avLst/>
          </a:prstGeom>
        </p:spPr>
      </p:pic>
      <p:pic>
        <p:nvPicPr>
          <p:cNvPr id="15" name="Grafik 14" descr="Bodybuilder">
            <a:extLst>
              <a:ext uri="{FF2B5EF4-FFF2-40B4-BE49-F238E27FC236}">
                <a16:creationId xmlns:a16="http://schemas.microsoft.com/office/drawing/2014/main" id="{899E5EC1-9B03-4A1B-98B6-35ADF2C65F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24275" y="457500"/>
            <a:ext cx="914400" cy="914400"/>
          </a:xfrm>
          <a:prstGeom prst="rect">
            <a:avLst/>
          </a:prstGeom>
        </p:spPr>
      </p:pic>
      <p:pic>
        <p:nvPicPr>
          <p:cNvPr id="17" name="Grafik 16" descr="Kurzhantel">
            <a:extLst>
              <a:ext uri="{FF2B5EF4-FFF2-40B4-BE49-F238E27FC236}">
                <a16:creationId xmlns:a16="http://schemas.microsoft.com/office/drawing/2014/main" id="{C2222E49-E807-4F03-8BF5-5A98E6EF690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19725" y="4882313"/>
            <a:ext cx="914400" cy="914400"/>
          </a:xfrm>
          <a:prstGeom prst="rect">
            <a:avLst/>
          </a:prstGeom>
        </p:spPr>
      </p:pic>
      <p:pic>
        <p:nvPicPr>
          <p:cNvPr id="19" name="Grafik 18" descr="Kurzhantel">
            <a:extLst>
              <a:ext uri="{FF2B5EF4-FFF2-40B4-BE49-F238E27FC236}">
                <a16:creationId xmlns:a16="http://schemas.microsoft.com/office/drawing/2014/main" id="{8BC1046C-F32B-46C6-A751-4821518E357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712725" y="4882313"/>
            <a:ext cx="914400" cy="914400"/>
          </a:xfrm>
          <a:prstGeom prst="rect">
            <a:avLst/>
          </a:prstGeom>
        </p:spPr>
      </p:pic>
      <p:pic>
        <p:nvPicPr>
          <p:cNvPr id="21" name="Grafik 20" descr="Geist">
            <a:extLst>
              <a:ext uri="{FF2B5EF4-FFF2-40B4-BE49-F238E27FC236}">
                <a16:creationId xmlns:a16="http://schemas.microsoft.com/office/drawing/2014/main" id="{9637B090-5E24-4759-A7BE-4407379DA66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686625" y="2459663"/>
            <a:ext cx="914400" cy="914400"/>
          </a:xfrm>
          <a:prstGeom prst="rect">
            <a:avLst/>
          </a:prstGeom>
        </p:spPr>
      </p:pic>
      <p:pic>
        <p:nvPicPr>
          <p:cNvPr id="23" name="Grafik 22" descr="Goldener Schnitt">
            <a:extLst>
              <a:ext uri="{FF2B5EF4-FFF2-40B4-BE49-F238E27FC236}">
                <a16:creationId xmlns:a16="http://schemas.microsoft.com/office/drawing/2014/main" id="{6557B687-2DD0-4897-A5C4-1A8B3E0A33D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193125" y="335550"/>
            <a:ext cx="914400" cy="914400"/>
          </a:xfrm>
          <a:prstGeom prst="rect">
            <a:avLst/>
          </a:prstGeom>
        </p:spPr>
      </p:pic>
      <p:pic>
        <p:nvPicPr>
          <p:cNvPr id="25" name="Grafik 24" descr="Goldener Schnitt">
            <a:extLst>
              <a:ext uri="{FF2B5EF4-FFF2-40B4-BE49-F238E27FC236}">
                <a16:creationId xmlns:a16="http://schemas.microsoft.com/office/drawing/2014/main" id="{6AB36204-1248-49EA-AD5D-92C668B2EC2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954875" y="305025"/>
            <a:ext cx="914400" cy="914400"/>
          </a:xfrm>
          <a:prstGeom prst="rect">
            <a:avLst/>
          </a:prstGeom>
        </p:spPr>
      </p:pic>
      <p:pic>
        <p:nvPicPr>
          <p:cNvPr id="27" name="Grafik 26" descr="Held männlich">
            <a:extLst>
              <a:ext uri="{FF2B5EF4-FFF2-40B4-BE49-F238E27FC236}">
                <a16:creationId xmlns:a16="http://schemas.microsoft.com/office/drawing/2014/main" id="{A1791F64-6EB7-4A04-827F-99829933AB9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545063" y="2534175"/>
            <a:ext cx="914400" cy="914400"/>
          </a:xfrm>
          <a:prstGeom prst="rect">
            <a:avLst/>
          </a:prstGeom>
        </p:spPr>
      </p:pic>
      <p:pic>
        <p:nvPicPr>
          <p:cNvPr id="29" name="Grafik 28" descr="Held männlich">
            <a:extLst>
              <a:ext uri="{FF2B5EF4-FFF2-40B4-BE49-F238E27FC236}">
                <a16:creationId xmlns:a16="http://schemas.microsoft.com/office/drawing/2014/main" id="{32606606-F51C-4A2E-AB67-BCB03464017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839975" y="2496919"/>
            <a:ext cx="914400" cy="914400"/>
          </a:xfrm>
          <a:prstGeom prst="rect">
            <a:avLst/>
          </a:prstGeom>
        </p:spPr>
      </p:pic>
      <p:pic>
        <p:nvPicPr>
          <p:cNvPr id="31" name="Grafik 30" descr="Highwayszenerie">
            <a:extLst>
              <a:ext uri="{FF2B5EF4-FFF2-40B4-BE49-F238E27FC236}">
                <a16:creationId xmlns:a16="http://schemas.microsoft.com/office/drawing/2014/main" id="{0679790C-BEB7-4330-B15F-50F36C52A15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497675" y="4617900"/>
            <a:ext cx="914400" cy="914400"/>
          </a:xfrm>
          <a:prstGeom prst="rect">
            <a:avLst/>
          </a:prstGeom>
        </p:spPr>
      </p:pic>
      <p:pic>
        <p:nvPicPr>
          <p:cNvPr id="33" name="Grafik 32" descr="Highwayszenerie">
            <a:extLst>
              <a:ext uri="{FF2B5EF4-FFF2-40B4-BE49-F238E27FC236}">
                <a16:creationId xmlns:a16="http://schemas.microsoft.com/office/drawing/2014/main" id="{E03A3CFF-6B24-4FC5-B01B-03C29670B8D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166800" y="4621875"/>
            <a:ext cx="914400" cy="914400"/>
          </a:xfrm>
          <a:prstGeom prst="rect">
            <a:avLst/>
          </a:prstGeom>
        </p:spPr>
      </p:pic>
      <p:pic>
        <p:nvPicPr>
          <p:cNvPr id="35" name="Grafik 34" descr="Wandern">
            <a:extLst>
              <a:ext uri="{FF2B5EF4-FFF2-40B4-BE49-F238E27FC236}">
                <a16:creationId xmlns:a16="http://schemas.microsoft.com/office/drawing/2014/main" id="{4B3CB4CC-2F7F-4BD8-8666-A341002550E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587175" y="2547675"/>
            <a:ext cx="914400" cy="914400"/>
          </a:xfrm>
          <a:prstGeom prst="rect">
            <a:avLst/>
          </a:prstGeom>
        </p:spPr>
      </p:pic>
      <p:pic>
        <p:nvPicPr>
          <p:cNvPr id="37" name="Grafik 36" descr="Wandern">
            <a:extLst>
              <a:ext uri="{FF2B5EF4-FFF2-40B4-BE49-F238E27FC236}">
                <a16:creationId xmlns:a16="http://schemas.microsoft.com/office/drawing/2014/main" id="{70F773FD-5CFE-459F-B78F-F8E9762850A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825125" y="2503275"/>
            <a:ext cx="914400" cy="914400"/>
          </a:xfrm>
          <a:prstGeom prst="rect">
            <a:avLst/>
          </a:prstGeom>
        </p:spPr>
      </p:pic>
      <p:pic>
        <p:nvPicPr>
          <p:cNvPr id="39" name="Grafik 38" descr="Uranus">
            <a:extLst>
              <a:ext uri="{FF2B5EF4-FFF2-40B4-BE49-F238E27FC236}">
                <a16:creationId xmlns:a16="http://schemas.microsoft.com/office/drawing/2014/main" id="{2623B07D-1FF7-4C11-B72C-0E0DA27CAAD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328475" y="4704825"/>
            <a:ext cx="914400" cy="914400"/>
          </a:xfrm>
          <a:prstGeom prst="rect">
            <a:avLst/>
          </a:prstGeom>
        </p:spPr>
      </p:pic>
      <p:pic>
        <p:nvPicPr>
          <p:cNvPr id="41" name="Grafik 40" descr="Uranus">
            <a:extLst>
              <a:ext uri="{FF2B5EF4-FFF2-40B4-BE49-F238E27FC236}">
                <a16:creationId xmlns:a16="http://schemas.microsoft.com/office/drawing/2014/main" id="{3EB07537-1070-477E-98CC-DF472C8F2E7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129975" y="4666725"/>
            <a:ext cx="914400" cy="914400"/>
          </a:xfrm>
          <a:prstGeom prst="rect">
            <a:avLst/>
          </a:prstGeom>
        </p:spPr>
      </p:pic>
      <p:pic>
        <p:nvPicPr>
          <p:cNvPr id="43" name="Grafik 42" descr="Person Krone männlich">
            <a:extLst>
              <a:ext uri="{FF2B5EF4-FFF2-40B4-BE49-F238E27FC236}">
                <a16:creationId xmlns:a16="http://schemas.microsoft.com/office/drawing/2014/main" id="{E0E26257-95EC-4748-8FE9-6B18FA65CD8A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7517250" y="301725"/>
            <a:ext cx="914400" cy="914400"/>
          </a:xfrm>
          <a:prstGeom prst="rect">
            <a:avLst/>
          </a:prstGeom>
        </p:spPr>
      </p:pic>
      <p:pic>
        <p:nvPicPr>
          <p:cNvPr id="45" name="Grafik 44" descr="Person Krone männlich">
            <a:extLst>
              <a:ext uri="{FF2B5EF4-FFF2-40B4-BE49-F238E27FC236}">
                <a16:creationId xmlns:a16="http://schemas.microsoft.com/office/drawing/2014/main" id="{45BB1938-35AB-437C-8977-24446D329239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8791200" y="266325"/>
            <a:ext cx="914400" cy="914400"/>
          </a:xfrm>
          <a:prstGeom prst="rect">
            <a:avLst/>
          </a:prstGeom>
        </p:spPr>
      </p:pic>
      <p:pic>
        <p:nvPicPr>
          <p:cNvPr id="47" name="Grafik 46" descr="Gewichtsabnahme">
            <a:extLst>
              <a:ext uri="{FF2B5EF4-FFF2-40B4-BE49-F238E27FC236}">
                <a16:creationId xmlns:a16="http://schemas.microsoft.com/office/drawing/2014/main" id="{482D172F-7939-40F2-BB46-9448B4D42720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627125" y="1115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6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Blaser</dc:creator>
  <cp:lastModifiedBy>Julian Blaser</cp:lastModifiedBy>
  <cp:revision>10</cp:revision>
  <dcterms:created xsi:type="dcterms:W3CDTF">2020-06-09T16:55:09Z</dcterms:created>
  <dcterms:modified xsi:type="dcterms:W3CDTF">2020-07-04T14:17:31Z</dcterms:modified>
</cp:coreProperties>
</file>