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2E06A-D1C0-4B96-A061-C25989CE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9E5C2-D64D-4DD9-9C87-7A2FEFAF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59E85-A6FE-4A0C-8D9E-6983E603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C6E1F-9E5B-4F4D-9422-9F65CD97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FBE88-1DE9-4FB1-A24F-ACFEA9C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8F34-66E5-49E4-954C-B45F6FA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17EB1-FD79-4310-AABB-43560D2D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9FACF-F60C-4325-88D6-BFEB472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45D0E-60BF-4636-9551-4E53263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69B6-F065-4EE9-9EC9-F8B885F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395D0-F0B3-4452-BF25-1F18A7CB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8D5F8-F478-49DA-BEEF-ECA26B1D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16036-2E9C-4EA8-BEB1-25353C5A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4A349-B547-425D-AD65-BAED245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ACB15-C9B9-4CEC-B9B9-86D2CEE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1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3D8F6-42CB-4275-828C-981135B5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24B2B-081F-4145-B344-3FDE855E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F7C12-77C9-482F-A35D-173CE45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FE5C1-E392-41EE-B9CE-8D81830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9BBFE-A993-4091-8592-CAD4E481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4B2A0-CCFC-4190-A752-40E41A0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E0D1-277A-4281-BF04-4D2C06BE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C4116-5223-4C72-B1CC-6BACF4FA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E73D2-2462-4300-9AA9-26018E8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12DC4-B626-45B8-A9AA-20ADCD7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BB5FB-B361-4073-A9F5-176891D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BB756-931A-4E3A-8FB9-4295F3748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B2778-F82A-4482-AD6B-E51C0670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A9CF5-3D06-4BD4-B04D-F20106C0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E9C3E-83B1-4FDB-9199-CB761EA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A9A7-F7E4-4E65-B3CF-31B7373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80FD9-DE84-4C9F-B2EF-75F134A3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16DE2-67E6-46B7-A19A-ADC437AD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3E49F-63D8-4090-A85D-E6BE898C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1B89C-E61F-4D63-BFA9-F20F6D97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56F70-016B-423E-A293-8756F5A6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CDBA1F-42B7-4CD7-8E4B-2177326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A71AC-5C2E-4065-B32A-5904A9A9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B3848-F423-4ACE-81DE-F39A869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B453-AAF9-4D1B-A0C2-94BD77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2D01F2-8326-4DA7-BFB5-EA4B3CF7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D1ACA-780C-4F50-9926-15AC7CB4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C9ABA6-14E1-4892-97C9-FF36A03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23EF32-2376-457D-A4E4-987A880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E90A19-A9E3-4E2F-A6A6-EDF5DC9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B04B7-B895-48B0-9B34-5512339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4701-32D6-455B-A66B-9FD320FA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5B762-3771-47B9-BC6B-77B0BAE1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679D-5CDB-4B45-B20E-8F2727A1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120D7-55E8-4006-AB7F-E94F841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E766F-3AD4-489E-992F-EE59898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11AE5-F2CF-4893-892E-28C248D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D4B0-CC87-4E4C-B804-E42791FA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9F0F27-7115-4465-B972-6E61584B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57DD7-677A-4155-B068-AC69A6FA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8E43-8462-4FA2-AC66-19122DC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C241C-5478-4851-AF0B-57C90F5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28707-7EB5-43A2-8488-AAB9EAF7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DB925A-A815-4BDE-88A2-F5B617C1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2C823-341D-4B9F-A237-58467FE4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D87C-50CC-4112-9C71-0649127AC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5F18-FC4C-4838-A23D-C12CD27FD480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DD9F-57EB-4458-9E54-2DA6AED1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6BC5F-2A95-485B-B59A-91D1AC8B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Geöffneter Ordner">
            <a:extLst>
              <a:ext uri="{FF2B5EF4-FFF2-40B4-BE49-F238E27FC236}">
                <a16:creationId xmlns:a16="http://schemas.microsoft.com/office/drawing/2014/main" id="{9894251A-45D2-4DFA-91E4-7A452A62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525" y="2609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öffneter Ordner">
            <a:extLst>
              <a:ext uri="{FF2B5EF4-FFF2-40B4-BE49-F238E27FC236}">
                <a16:creationId xmlns:a16="http://schemas.microsoft.com/office/drawing/2014/main" id="{695F9A51-D8D1-4E82-B480-3F02D634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okument">
            <a:extLst>
              <a:ext uri="{FF2B5EF4-FFF2-40B4-BE49-F238E27FC236}">
                <a16:creationId xmlns:a16="http://schemas.microsoft.com/office/drawing/2014/main" id="{9B9A293F-B69D-489B-AEF2-94F64B90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619375"/>
            <a:ext cx="914400" cy="914400"/>
          </a:xfrm>
          <a:prstGeom prst="rect">
            <a:avLst/>
          </a:prstGeom>
        </p:spPr>
      </p:pic>
      <p:pic>
        <p:nvPicPr>
          <p:cNvPr id="5" name="Grafik 4" descr="Dokument">
            <a:extLst>
              <a:ext uri="{FF2B5EF4-FFF2-40B4-BE49-F238E27FC236}">
                <a16:creationId xmlns:a16="http://schemas.microsoft.com/office/drawing/2014/main" id="{A97E76CD-A782-4716-B62E-CFF1BC45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325" y="2619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otenz">
            <a:extLst>
              <a:ext uri="{FF2B5EF4-FFF2-40B4-BE49-F238E27FC236}">
                <a16:creationId xmlns:a16="http://schemas.microsoft.com/office/drawing/2014/main" id="{21C1B127-11D2-4115-B0A3-74B85227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Informationen">
            <a:extLst>
              <a:ext uri="{FF2B5EF4-FFF2-40B4-BE49-F238E27FC236}">
                <a16:creationId xmlns:a16="http://schemas.microsoft.com/office/drawing/2014/main" id="{6B3C5AF9-0884-40FB-87EF-1146CB97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leistift">
            <a:extLst>
              <a:ext uri="{FF2B5EF4-FFF2-40B4-BE49-F238E27FC236}">
                <a16:creationId xmlns:a16="http://schemas.microsoft.com/office/drawing/2014/main" id="{FBA2055E-73E8-4C65-B6A8-9FF182CF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Blaser</dc:creator>
  <cp:lastModifiedBy>Julian Blaser</cp:lastModifiedBy>
  <cp:revision>6</cp:revision>
  <dcterms:created xsi:type="dcterms:W3CDTF">2020-06-09T16:55:09Z</dcterms:created>
  <dcterms:modified xsi:type="dcterms:W3CDTF">2020-06-09T22:44:18Z</dcterms:modified>
</cp:coreProperties>
</file>