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6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dirty="0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C00000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75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5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7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3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5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96" y="5652770"/>
            <a:ext cx="1487146" cy="10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0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Hilfe für Jedermann - Überall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92" y="1785668"/>
            <a:ext cx="7997889" cy="29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221064" y="1316332"/>
            <a:ext cx="3768131" cy="2176646"/>
          </a:xfrm>
          <a:prstGeom prst="rect">
            <a:avLst/>
          </a:prstGeom>
          <a:solidFill>
            <a:schemeClr val="tx2">
              <a:lumMod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5289481" y="2973698"/>
            <a:ext cx="2301072" cy="2500144"/>
          </a:xfrm>
          <a:prstGeom prst="rect">
            <a:avLst/>
          </a:prstGeom>
          <a:solidFill>
            <a:schemeClr val="tx2">
              <a:lumMod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Eingesetzte </a:t>
            </a:r>
            <a:r>
              <a:rPr lang="de-DE" dirty="0"/>
              <a:t>T</a:t>
            </a:r>
            <a:r>
              <a:rPr lang="de-DE" dirty="0" smtClean="0"/>
              <a:t>echnologien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317" y="3997837"/>
            <a:ext cx="2747013" cy="148220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6" y="2738480"/>
            <a:ext cx="973153" cy="263127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1" y="3966450"/>
            <a:ext cx="1371600" cy="319088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10" y="1857199"/>
            <a:ext cx="693782" cy="60977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91" y="2421966"/>
            <a:ext cx="896156" cy="89615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17" y="2713836"/>
            <a:ext cx="801154" cy="312419"/>
          </a:xfrm>
          <a:prstGeom prst="rect">
            <a:avLst/>
          </a:prstGeom>
        </p:spPr>
      </p:pic>
      <p:cxnSp>
        <p:nvCxnSpPr>
          <p:cNvPr id="17" name="Gerade Verbindung mit Pfeil 16"/>
          <p:cNvCxnSpPr>
            <a:stCxn id="9" idx="3"/>
            <a:endCxn id="15" idx="1"/>
          </p:cNvCxnSpPr>
          <p:nvPr/>
        </p:nvCxnSpPr>
        <p:spPr>
          <a:xfrm>
            <a:off x="1287909" y="2870044"/>
            <a:ext cx="301208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5" idx="3"/>
            <a:endCxn id="12" idx="1"/>
          </p:cNvCxnSpPr>
          <p:nvPr/>
        </p:nvCxnSpPr>
        <p:spPr>
          <a:xfrm flipV="1">
            <a:off x="2390271" y="2870044"/>
            <a:ext cx="553520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5" idx="2"/>
            <a:endCxn id="10" idx="0"/>
          </p:cNvCxnSpPr>
          <p:nvPr/>
        </p:nvCxnSpPr>
        <p:spPr>
          <a:xfrm flipH="1">
            <a:off x="1985101" y="3026255"/>
            <a:ext cx="4593" cy="940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5" idx="0"/>
            <a:endCxn id="11" idx="2"/>
          </p:cNvCxnSpPr>
          <p:nvPr/>
        </p:nvCxnSpPr>
        <p:spPr>
          <a:xfrm flipH="1" flipV="1">
            <a:off x="1985101" y="2466969"/>
            <a:ext cx="4593" cy="246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09" y="4618674"/>
            <a:ext cx="994183" cy="1256266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10" idx="2"/>
            <a:endCxn id="33" idx="0"/>
          </p:cNvCxnSpPr>
          <p:nvPr/>
        </p:nvCxnSpPr>
        <p:spPr>
          <a:xfrm>
            <a:off x="1985101" y="4285538"/>
            <a:ext cx="0" cy="33313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289481" y="1155561"/>
            <a:ext cx="2301072" cy="1782846"/>
          </a:xfrm>
          <a:prstGeom prst="rect">
            <a:avLst/>
          </a:prstGeom>
          <a:solidFill>
            <a:schemeClr val="tx2">
              <a:lumMod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2" y="2291968"/>
            <a:ext cx="1872709" cy="49849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2" y="3457937"/>
            <a:ext cx="1872709" cy="494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1" y="1584641"/>
            <a:ext cx="1872709" cy="457875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60" y="4007441"/>
            <a:ext cx="1872709" cy="1144433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13" y="5640533"/>
            <a:ext cx="713925" cy="819573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39" y="5640534"/>
            <a:ext cx="1704710" cy="819572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1" y="5757876"/>
            <a:ext cx="769439" cy="576478"/>
          </a:xfrm>
          <a:prstGeom prst="rect">
            <a:avLst/>
          </a:prstGeom>
        </p:spPr>
      </p:pic>
      <p:cxnSp>
        <p:nvCxnSpPr>
          <p:cNvPr id="43" name="Gerade Verbindung mit Pfeil 42"/>
          <p:cNvCxnSpPr>
            <a:stCxn id="42" idx="0"/>
          </p:cNvCxnSpPr>
          <p:nvPr/>
        </p:nvCxnSpPr>
        <p:spPr>
          <a:xfrm flipH="1" flipV="1">
            <a:off x="6903216" y="5151874"/>
            <a:ext cx="17215" cy="60600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3"/>
            <a:endCxn id="42" idx="1"/>
          </p:cNvCxnSpPr>
          <p:nvPr/>
        </p:nvCxnSpPr>
        <p:spPr>
          <a:xfrm flipV="1">
            <a:off x="5483749" y="6046115"/>
            <a:ext cx="1051962" cy="42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2" idx="2"/>
          </p:cNvCxnSpPr>
          <p:nvPr/>
        </p:nvCxnSpPr>
        <p:spPr>
          <a:xfrm>
            <a:off x="3391869" y="3318122"/>
            <a:ext cx="868632" cy="2242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2" idx="3"/>
          </p:cNvCxnSpPr>
          <p:nvPr/>
        </p:nvCxnSpPr>
        <p:spPr>
          <a:xfrm flipV="1">
            <a:off x="3839947" y="2870042"/>
            <a:ext cx="1449534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11" idx="3"/>
          </p:cNvCxnSpPr>
          <p:nvPr/>
        </p:nvCxnSpPr>
        <p:spPr>
          <a:xfrm flipV="1">
            <a:off x="2331992" y="2156767"/>
            <a:ext cx="2957489" cy="531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" idx="1"/>
          </p:cNvCxnSpPr>
          <p:nvPr/>
        </p:nvCxnSpPr>
        <p:spPr>
          <a:xfrm flipH="1" flipV="1">
            <a:off x="7590553" y="4738937"/>
            <a:ext cx="89276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289481" y="116301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DOM-manipulation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5287361" y="3053309"/>
            <a:ext cx="230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Styling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631394" y="6451606"/>
            <a:ext cx="230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CSS </a:t>
            </a:r>
            <a:r>
              <a:rPr lang="de-DE" dirty="0" err="1" smtClean="0"/>
              <a:t>compiling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1000697" y="1328323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Buildumgebung</a:t>
            </a:r>
            <a:endParaRPr lang="de-DE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8615851" y="1845898"/>
            <a:ext cx="2481943" cy="647698"/>
            <a:chOff x="8400422" y="1975439"/>
            <a:chExt cx="2481943" cy="647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Rechteck 77"/>
            <p:cNvSpPr/>
            <p:nvPr/>
          </p:nvSpPr>
          <p:spPr>
            <a:xfrm>
              <a:off x="8400422" y="1975439"/>
              <a:ext cx="2481943" cy="5974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6" name="Grafik 7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317" y="2025679"/>
              <a:ext cx="478134" cy="478134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7974" y="2025679"/>
              <a:ext cx="1669753" cy="597458"/>
            </a:xfrm>
            <a:prstGeom prst="rect">
              <a:avLst/>
            </a:prstGeom>
          </p:spPr>
        </p:pic>
      </p:grpSp>
      <p:pic>
        <p:nvPicPr>
          <p:cNvPr id="80" name="Grafik 7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65" y="2541950"/>
            <a:ext cx="2465229" cy="78378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850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PowerPoint-Präsentation</vt:lpstr>
      <vt:lpstr>Eingesetzte Technologien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Jan-Hendrik Briese</dc:creator>
  <cp:lastModifiedBy>Jan-Hendrik Briese</cp:lastModifiedBy>
  <cp:revision>10</cp:revision>
  <dcterms:created xsi:type="dcterms:W3CDTF">2015-09-01T09:04:58Z</dcterms:created>
  <dcterms:modified xsi:type="dcterms:W3CDTF">2015-09-04T10:14:33Z</dcterms:modified>
</cp:coreProperties>
</file>