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583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635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662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dirty="0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rgbClr val="C00000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rgbClr val="C0000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4754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44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08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162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35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33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058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462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565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478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20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332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230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457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9/1/2015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896" y="5652770"/>
            <a:ext cx="1487146" cy="106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01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 smtClean="0"/>
              <a:t>Hilfe für Jedermann - Überall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06" y="1785668"/>
            <a:ext cx="8740861" cy="291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7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Jan-Hendrik Briese</dc:creator>
  <cp:lastModifiedBy>Jan-Hendrik Briese</cp:lastModifiedBy>
  <cp:revision>3</cp:revision>
  <dcterms:created xsi:type="dcterms:W3CDTF">2015-09-01T09:04:58Z</dcterms:created>
  <dcterms:modified xsi:type="dcterms:W3CDTF">2015-09-01T09:59:59Z</dcterms:modified>
</cp:coreProperties>
</file>