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DA5B9-5CD8-4BF7-A177-40A58FBB1FB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AF0E5C0-8BFA-40AE-9F24-BE9A15AB3FF3}">
      <dgm:prSet phldrT="[Text]"/>
      <dgm:spPr/>
      <dgm:t>
        <a:bodyPr/>
        <a:lstStyle/>
        <a:p>
          <a:r>
            <a:rPr lang="de-DE" dirty="0" smtClean="0"/>
            <a:t>Hilfesuchender</a:t>
          </a:r>
          <a:endParaRPr lang="de-DE" dirty="0"/>
        </a:p>
      </dgm:t>
    </dgm:pt>
    <dgm:pt modelId="{BD6DCE63-5BD6-4128-8759-04C0954A499F}" type="parTrans" cxnId="{4303C7E2-86A0-4A63-99AC-0982EB8EF8A0}">
      <dgm:prSet/>
      <dgm:spPr/>
      <dgm:t>
        <a:bodyPr/>
        <a:lstStyle/>
        <a:p>
          <a:endParaRPr lang="de-DE"/>
        </a:p>
      </dgm:t>
    </dgm:pt>
    <dgm:pt modelId="{5C071BBD-61A7-428C-9F22-487202679DF6}" type="sibTrans" cxnId="{4303C7E2-86A0-4A63-99AC-0982EB8EF8A0}">
      <dgm:prSet/>
      <dgm:spPr/>
      <dgm:t>
        <a:bodyPr/>
        <a:lstStyle/>
        <a:p>
          <a:endParaRPr lang="de-DE"/>
        </a:p>
      </dgm:t>
    </dgm:pt>
    <dgm:pt modelId="{C9D73224-D520-417A-BE37-2EC716AB099A}">
      <dgm:prSet phldrT="[Text]"/>
      <dgm:spPr/>
      <dgm:t>
        <a:bodyPr/>
        <a:lstStyle/>
        <a:p>
          <a:r>
            <a:rPr lang="de-DE" dirty="0" smtClean="0"/>
            <a:t>Typ</a:t>
          </a:r>
          <a:endParaRPr lang="de-DE" dirty="0"/>
        </a:p>
      </dgm:t>
    </dgm:pt>
    <dgm:pt modelId="{625D1495-7940-418D-96C4-7D50349C2B26}" type="parTrans" cxnId="{11CC015C-4BE0-46E5-8D9B-A93277EDD178}">
      <dgm:prSet/>
      <dgm:spPr/>
      <dgm:t>
        <a:bodyPr/>
        <a:lstStyle/>
        <a:p>
          <a:endParaRPr lang="de-DE"/>
        </a:p>
      </dgm:t>
    </dgm:pt>
    <dgm:pt modelId="{C68F37DE-575D-4A56-9A94-865156EC6118}" type="sibTrans" cxnId="{11CC015C-4BE0-46E5-8D9B-A93277EDD178}">
      <dgm:prSet/>
      <dgm:spPr/>
      <dgm:t>
        <a:bodyPr/>
        <a:lstStyle/>
        <a:p>
          <a:endParaRPr lang="de-DE"/>
        </a:p>
      </dgm:t>
    </dgm:pt>
    <dgm:pt modelId="{0095D6A1-D997-42A0-9316-FD2E4B48CBBE}">
      <dgm:prSet phldrT="[Text]"/>
      <dgm:spPr/>
      <dgm:t>
        <a:bodyPr/>
        <a:lstStyle/>
        <a:p>
          <a:r>
            <a:rPr lang="de-DE" dirty="0" smtClean="0"/>
            <a:t>Beschreibung</a:t>
          </a:r>
          <a:endParaRPr lang="de-DE" dirty="0"/>
        </a:p>
      </dgm:t>
    </dgm:pt>
    <dgm:pt modelId="{180C4673-507D-4130-8A30-9ABC43F3257B}" type="parTrans" cxnId="{81BE4889-BB8B-463E-852E-E5B415247277}">
      <dgm:prSet/>
      <dgm:spPr/>
      <dgm:t>
        <a:bodyPr/>
        <a:lstStyle/>
        <a:p>
          <a:endParaRPr lang="de-DE"/>
        </a:p>
      </dgm:t>
    </dgm:pt>
    <dgm:pt modelId="{732A8C6C-2381-46F8-B0CF-0B59EECEB23E}" type="sibTrans" cxnId="{81BE4889-BB8B-463E-852E-E5B415247277}">
      <dgm:prSet/>
      <dgm:spPr/>
      <dgm:t>
        <a:bodyPr/>
        <a:lstStyle/>
        <a:p>
          <a:endParaRPr lang="de-DE"/>
        </a:p>
      </dgm:t>
    </dgm:pt>
    <dgm:pt modelId="{AECAE4DD-94DE-446C-8FED-BCF0062EA8B6}">
      <dgm:prSet phldrT="[Text]"/>
      <dgm:spPr/>
      <dgm:t>
        <a:bodyPr/>
        <a:lstStyle/>
        <a:p>
          <a:r>
            <a:rPr lang="de-DE" dirty="0" err="1" smtClean="0"/>
            <a:t>BaQend</a:t>
          </a:r>
          <a:endParaRPr lang="de-DE" dirty="0"/>
        </a:p>
      </dgm:t>
    </dgm:pt>
    <dgm:pt modelId="{00D26C39-2680-4FB2-96F6-76829E05296D}" type="parTrans" cxnId="{83A8E59F-8FBB-47BE-864D-DC7AC851C15E}">
      <dgm:prSet/>
      <dgm:spPr/>
      <dgm:t>
        <a:bodyPr/>
        <a:lstStyle/>
        <a:p>
          <a:endParaRPr lang="de-DE"/>
        </a:p>
      </dgm:t>
    </dgm:pt>
    <dgm:pt modelId="{43DEE9C2-BFCD-4764-BFF9-E0FF4DC84339}" type="sibTrans" cxnId="{83A8E59F-8FBB-47BE-864D-DC7AC851C15E}">
      <dgm:prSet/>
      <dgm:spPr/>
      <dgm:t>
        <a:bodyPr/>
        <a:lstStyle/>
        <a:p>
          <a:endParaRPr lang="de-DE"/>
        </a:p>
      </dgm:t>
    </dgm:pt>
    <dgm:pt modelId="{D454EC34-3981-4068-953F-E00E5C8423A2}">
      <dgm:prSet phldrT="[Text]"/>
      <dgm:spPr/>
      <dgm:t>
        <a:bodyPr/>
        <a:lstStyle/>
        <a:p>
          <a:r>
            <a:rPr lang="de-DE" dirty="0" smtClean="0"/>
            <a:t>Speichert mit Geoinformation</a:t>
          </a:r>
          <a:endParaRPr lang="de-DE" dirty="0"/>
        </a:p>
      </dgm:t>
    </dgm:pt>
    <dgm:pt modelId="{E10EF7FB-1D3D-4D33-BFA0-A38EA4626708}" type="parTrans" cxnId="{53DAB693-B30E-47E4-89CF-7B4404B3828D}">
      <dgm:prSet/>
      <dgm:spPr/>
      <dgm:t>
        <a:bodyPr/>
        <a:lstStyle/>
        <a:p>
          <a:endParaRPr lang="de-DE"/>
        </a:p>
      </dgm:t>
    </dgm:pt>
    <dgm:pt modelId="{393DD97F-6BF2-4E4C-8B87-928393EC1E9F}" type="sibTrans" cxnId="{53DAB693-B30E-47E4-89CF-7B4404B3828D}">
      <dgm:prSet/>
      <dgm:spPr/>
      <dgm:t>
        <a:bodyPr/>
        <a:lstStyle/>
        <a:p>
          <a:endParaRPr lang="de-DE"/>
        </a:p>
      </dgm:t>
    </dgm:pt>
    <dgm:pt modelId="{A54452D2-82F0-46CC-82AF-3CA4F88C19A5}">
      <dgm:prSet phldrT="[Text]"/>
      <dgm:spPr/>
      <dgm:t>
        <a:bodyPr/>
        <a:lstStyle/>
        <a:p>
          <a:r>
            <a:rPr lang="de-DE" dirty="0" smtClean="0"/>
            <a:t>Sucht nach Helfer</a:t>
          </a:r>
          <a:endParaRPr lang="de-DE" dirty="0"/>
        </a:p>
      </dgm:t>
    </dgm:pt>
    <dgm:pt modelId="{D9F70B69-EA31-4CB7-A33B-6E43B9646C89}" type="parTrans" cxnId="{2AEFB90D-7A74-4153-B546-36F50C1FDC37}">
      <dgm:prSet/>
      <dgm:spPr/>
      <dgm:t>
        <a:bodyPr/>
        <a:lstStyle/>
        <a:p>
          <a:endParaRPr lang="de-DE"/>
        </a:p>
      </dgm:t>
    </dgm:pt>
    <dgm:pt modelId="{75C8DB0F-EBEE-4D80-8831-CCCDAFDE1B9C}" type="sibTrans" cxnId="{2AEFB90D-7A74-4153-B546-36F50C1FDC37}">
      <dgm:prSet/>
      <dgm:spPr/>
      <dgm:t>
        <a:bodyPr/>
        <a:lstStyle/>
        <a:p>
          <a:endParaRPr lang="de-DE"/>
        </a:p>
      </dgm:t>
    </dgm:pt>
    <dgm:pt modelId="{B4D6F559-908C-49E2-9387-02F517A7F11A}">
      <dgm:prSet phldrT="[Text]"/>
      <dgm:spPr/>
      <dgm:t>
        <a:bodyPr/>
        <a:lstStyle/>
        <a:p>
          <a:r>
            <a:rPr lang="de-DE" dirty="0" smtClean="0"/>
            <a:t>Helfer</a:t>
          </a:r>
          <a:endParaRPr lang="de-DE" dirty="0"/>
        </a:p>
      </dgm:t>
    </dgm:pt>
    <dgm:pt modelId="{7F729756-F78C-4CE7-86AA-A154FCC44AD4}" type="parTrans" cxnId="{A866ECAC-D37E-4D46-B070-6632A9C26C2B}">
      <dgm:prSet/>
      <dgm:spPr/>
      <dgm:t>
        <a:bodyPr/>
        <a:lstStyle/>
        <a:p>
          <a:endParaRPr lang="de-DE"/>
        </a:p>
      </dgm:t>
    </dgm:pt>
    <dgm:pt modelId="{6220A427-82E0-400C-BBE3-A78BE8CC5F20}" type="sibTrans" cxnId="{A866ECAC-D37E-4D46-B070-6632A9C26C2B}">
      <dgm:prSet/>
      <dgm:spPr/>
      <dgm:t>
        <a:bodyPr/>
        <a:lstStyle/>
        <a:p>
          <a:endParaRPr lang="de-DE"/>
        </a:p>
      </dgm:t>
    </dgm:pt>
    <dgm:pt modelId="{BF1272D0-25BA-4444-AE9F-0F0F8E659B13}">
      <dgm:prSet phldrT="[Text]"/>
      <dgm:spPr/>
      <dgm:t>
        <a:bodyPr/>
        <a:lstStyle/>
        <a:p>
          <a:r>
            <a:rPr lang="de-DE" dirty="0" smtClean="0"/>
            <a:t>Anhand Skills</a:t>
          </a:r>
          <a:endParaRPr lang="de-DE" dirty="0"/>
        </a:p>
      </dgm:t>
    </dgm:pt>
    <dgm:pt modelId="{E5EB321C-2254-4FDA-A023-5AD46B65C490}" type="parTrans" cxnId="{AADBB11F-2C60-4779-B02B-59458F772D3D}">
      <dgm:prSet/>
      <dgm:spPr/>
      <dgm:t>
        <a:bodyPr/>
        <a:lstStyle/>
        <a:p>
          <a:endParaRPr lang="de-DE"/>
        </a:p>
      </dgm:t>
    </dgm:pt>
    <dgm:pt modelId="{E6713798-AC22-41CF-9094-69838569AEF6}" type="sibTrans" cxnId="{AADBB11F-2C60-4779-B02B-59458F772D3D}">
      <dgm:prSet/>
      <dgm:spPr/>
      <dgm:t>
        <a:bodyPr/>
        <a:lstStyle/>
        <a:p>
          <a:endParaRPr lang="de-DE"/>
        </a:p>
      </dgm:t>
    </dgm:pt>
    <dgm:pt modelId="{41F5D826-D68D-490F-B84B-DE2D286D264D}">
      <dgm:prSet phldrT="[Text]"/>
      <dgm:spPr/>
      <dgm:t>
        <a:bodyPr/>
        <a:lstStyle/>
        <a:p>
          <a:r>
            <a:rPr lang="de-DE" dirty="0" smtClean="0"/>
            <a:t>Kann Hilfesuchenden kontaktieren</a:t>
          </a:r>
          <a:endParaRPr lang="de-DE" dirty="0"/>
        </a:p>
      </dgm:t>
    </dgm:pt>
    <dgm:pt modelId="{3A023B97-DEDC-40D1-80F9-C9DBD19D78A2}" type="parTrans" cxnId="{FAE5FCE1-A052-49E2-B549-AC36FEECA8E6}">
      <dgm:prSet/>
      <dgm:spPr/>
      <dgm:t>
        <a:bodyPr/>
        <a:lstStyle/>
        <a:p>
          <a:endParaRPr lang="de-DE"/>
        </a:p>
      </dgm:t>
    </dgm:pt>
    <dgm:pt modelId="{7AE321DA-B2EC-4912-B70F-4C1A45E4DDDC}" type="sibTrans" cxnId="{FAE5FCE1-A052-49E2-B549-AC36FEECA8E6}">
      <dgm:prSet/>
      <dgm:spPr/>
      <dgm:t>
        <a:bodyPr/>
        <a:lstStyle/>
        <a:p>
          <a:endParaRPr lang="de-DE"/>
        </a:p>
      </dgm:t>
    </dgm:pt>
    <dgm:pt modelId="{74043CB4-3782-4AB6-A910-14BC537E6515}">
      <dgm:prSet phldrT="[Text]"/>
      <dgm:spPr/>
      <dgm:t>
        <a:bodyPr/>
        <a:lstStyle/>
        <a:p>
          <a:r>
            <a:rPr lang="de-DE" dirty="0" smtClean="0"/>
            <a:t>Position</a:t>
          </a:r>
          <a:endParaRPr lang="de-DE" dirty="0"/>
        </a:p>
      </dgm:t>
    </dgm:pt>
    <dgm:pt modelId="{990C7C64-74F3-4F12-BE93-7770EE348B53}" type="parTrans" cxnId="{B3E65AC1-6F54-464C-B766-78FEEF36219D}">
      <dgm:prSet/>
      <dgm:spPr/>
      <dgm:t>
        <a:bodyPr/>
        <a:lstStyle/>
        <a:p>
          <a:endParaRPr lang="de-DE"/>
        </a:p>
      </dgm:t>
    </dgm:pt>
    <dgm:pt modelId="{1ADD9381-B151-42E2-949E-E3DF37457985}" type="sibTrans" cxnId="{B3E65AC1-6F54-464C-B766-78FEEF36219D}">
      <dgm:prSet/>
      <dgm:spPr/>
      <dgm:t>
        <a:bodyPr/>
        <a:lstStyle/>
        <a:p>
          <a:endParaRPr lang="de-DE"/>
        </a:p>
      </dgm:t>
    </dgm:pt>
    <dgm:pt modelId="{C89A2A88-725E-4F50-83C0-C0FC8DEA088B}" type="pres">
      <dgm:prSet presAssocID="{D12DA5B9-5CD8-4BF7-A177-40A58FBB1F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7D8E36D-A856-4D29-B5D0-903DB89F33D5}" type="pres">
      <dgm:prSet presAssocID="{D12DA5B9-5CD8-4BF7-A177-40A58FBB1FB2}" presName="tSp" presStyleCnt="0"/>
      <dgm:spPr/>
    </dgm:pt>
    <dgm:pt modelId="{DCA665D8-6EF1-4BF5-986E-FC598C58ACE2}" type="pres">
      <dgm:prSet presAssocID="{D12DA5B9-5CD8-4BF7-A177-40A58FBB1FB2}" presName="bSp" presStyleCnt="0"/>
      <dgm:spPr/>
    </dgm:pt>
    <dgm:pt modelId="{CFA9A48E-38C8-457B-8090-B293F71AD0F8}" type="pres">
      <dgm:prSet presAssocID="{D12DA5B9-5CD8-4BF7-A177-40A58FBB1FB2}" presName="process" presStyleCnt="0"/>
      <dgm:spPr/>
    </dgm:pt>
    <dgm:pt modelId="{22669C3C-2A2C-4105-857C-6A43105B3432}" type="pres">
      <dgm:prSet presAssocID="{0AF0E5C0-8BFA-40AE-9F24-BE9A15AB3FF3}" presName="composite1" presStyleCnt="0"/>
      <dgm:spPr/>
    </dgm:pt>
    <dgm:pt modelId="{27428FD1-7220-4E4E-8802-D7AEAEF44153}" type="pres">
      <dgm:prSet presAssocID="{0AF0E5C0-8BFA-40AE-9F24-BE9A15AB3FF3}" presName="dummyNode1" presStyleLbl="node1" presStyleIdx="0" presStyleCnt="3"/>
      <dgm:spPr/>
    </dgm:pt>
    <dgm:pt modelId="{9742459E-65F0-45C8-96A8-84BE120F697F}" type="pres">
      <dgm:prSet presAssocID="{0AF0E5C0-8BFA-40AE-9F24-BE9A15AB3FF3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DF3C51-7195-4CF3-8F30-F2FCF6FA0088}" type="pres">
      <dgm:prSet presAssocID="{0AF0E5C0-8BFA-40AE-9F24-BE9A15AB3FF3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15E9D1-D5AB-4614-B402-CF3052B2D20F}" type="pres">
      <dgm:prSet presAssocID="{0AF0E5C0-8BFA-40AE-9F24-BE9A15AB3FF3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FDF754-9E33-426E-BDF8-2DF159482684}" type="pres">
      <dgm:prSet presAssocID="{0AF0E5C0-8BFA-40AE-9F24-BE9A15AB3FF3}" presName="connSite1" presStyleCnt="0"/>
      <dgm:spPr/>
    </dgm:pt>
    <dgm:pt modelId="{90A24C39-5459-4843-AA08-ED712BDDB54A}" type="pres">
      <dgm:prSet presAssocID="{5C071BBD-61A7-428C-9F22-487202679DF6}" presName="Name9" presStyleLbl="sibTrans2D1" presStyleIdx="0" presStyleCnt="2"/>
      <dgm:spPr/>
      <dgm:t>
        <a:bodyPr/>
        <a:lstStyle/>
        <a:p>
          <a:endParaRPr lang="de-DE"/>
        </a:p>
      </dgm:t>
    </dgm:pt>
    <dgm:pt modelId="{68CF7F4E-F535-42B6-BF5C-1043CF2F70C8}" type="pres">
      <dgm:prSet presAssocID="{AECAE4DD-94DE-446C-8FED-BCF0062EA8B6}" presName="composite2" presStyleCnt="0"/>
      <dgm:spPr/>
    </dgm:pt>
    <dgm:pt modelId="{64A4E951-1E47-418E-8299-0073F98507D5}" type="pres">
      <dgm:prSet presAssocID="{AECAE4DD-94DE-446C-8FED-BCF0062EA8B6}" presName="dummyNode2" presStyleLbl="node1" presStyleIdx="0" presStyleCnt="3"/>
      <dgm:spPr/>
    </dgm:pt>
    <dgm:pt modelId="{BC143DBD-4DF8-4422-AAF5-E8CB17FDCAF1}" type="pres">
      <dgm:prSet presAssocID="{AECAE4DD-94DE-446C-8FED-BCF0062EA8B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12EA78-688E-41EF-ADDD-DFEF3099639F}" type="pres">
      <dgm:prSet presAssocID="{AECAE4DD-94DE-446C-8FED-BCF0062EA8B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09162C-325A-46BE-BDCD-A2949B91E6E1}" type="pres">
      <dgm:prSet presAssocID="{AECAE4DD-94DE-446C-8FED-BCF0062EA8B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E4C22F-6639-4F0B-AA9A-B8EB3D9C81F9}" type="pres">
      <dgm:prSet presAssocID="{AECAE4DD-94DE-446C-8FED-BCF0062EA8B6}" presName="connSite2" presStyleCnt="0"/>
      <dgm:spPr/>
    </dgm:pt>
    <dgm:pt modelId="{A85AE8D4-DB1B-4004-9B4F-9C021DCD7776}" type="pres">
      <dgm:prSet presAssocID="{43DEE9C2-BFCD-4764-BFF9-E0FF4DC84339}" presName="Name18" presStyleLbl="sibTrans2D1" presStyleIdx="1" presStyleCnt="2"/>
      <dgm:spPr/>
      <dgm:t>
        <a:bodyPr/>
        <a:lstStyle/>
        <a:p>
          <a:endParaRPr lang="de-DE"/>
        </a:p>
      </dgm:t>
    </dgm:pt>
    <dgm:pt modelId="{493D80A9-F742-40D7-8825-AFB6BC9D6EC1}" type="pres">
      <dgm:prSet presAssocID="{B4D6F559-908C-49E2-9387-02F517A7F11A}" presName="composite1" presStyleCnt="0"/>
      <dgm:spPr/>
    </dgm:pt>
    <dgm:pt modelId="{D308CF88-899F-4255-8527-64EB1E28B660}" type="pres">
      <dgm:prSet presAssocID="{B4D6F559-908C-49E2-9387-02F517A7F11A}" presName="dummyNode1" presStyleLbl="node1" presStyleIdx="1" presStyleCnt="3"/>
      <dgm:spPr/>
    </dgm:pt>
    <dgm:pt modelId="{B4D676DF-CAF5-4538-9603-4E332F5CC8E7}" type="pres">
      <dgm:prSet presAssocID="{B4D6F559-908C-49E2-9387-02F517A7F11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642AEA-0045-411A-92DD-7C75A02AFE5D}" type="pres">
      <dgm:prSet presAssocID="{B4D6F559-908C-49E2-9387-02F517A7F11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8C24B6-F133-4FFA-860D-6768701A3A5B}" type="pres">
      <dgm:prSet presAssocID="{B4D6F559-908C-49E2-9387-02F517A7F11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E5718B-E995-4EC2-B720-4B2862722092}" type="pres">
      <dgm:prSet presAssocID="{B4D6F559-908C-49E2-9387-02F517A7F11A}" presName="connSite1" presStyleCnt="0"/>
      <dgm:spPr/>
    </dgm:pt>
  </dgm:ptLst>
  <dgm:cxnLst>
    <dgm:cxn modelId="{BC6DD113-73E9-4D69-8B5B-2328D73CB577}" type="presOf" srcId="{BF1272D0-25BA-4444-AE9F-0F0F8E659B13}" destId="{6D642AEA-0045-411A-92DD-7C75A02AFE5D}" srcOrd="1" destOrd="0" presId="urn:microsoft.com/office/officeart/2005/8/layout/hProcess4"/>
    <dgm:cxn modelId="{94E04FC9-5018-4BF6-ACC6-EE42CCD30CAB}" type="presOf" srcId="{D454EC34-3981-4068-953F-E00E5C8423A2}" destId="{6A12EA78-688E-41EF-ADDD-DFEF3099639F}" srcOrd="1" destOrd="0" presId="urn:microsoft.com/office/officeart/2005/8/layout/hProcess4"/>
    <dgm:cxn modelId="{83A8E59F-8FBB-47BE-864D-DC7AC851C15E}" srcId="{D12DA5B9-5CD8-4BF7-A177-40A58FBB1FB2}" destId="{AECAE4DD-94DE-446C-8FED-BCF0062EA8B6}" srcOrd="1" destOrd="0" parTransId="{00D26C39-2680-4FB2-96F6-76829E05296D}" sibTransId="{43DEE9C2-BFCD-4764-BFF9-E0FF4DC84339}"/>
    <dgm:cxn modelId="{45DAB086-5E64-4386-B22D-09BC2876062B}" type="presOf" srcId="{BF1272D0-25BA-4444-AE9F-0F0F8E659B13}" destId="{B4D676DF-CAF5-4538-9603-4E332F5CC8E7}" srcOrd="0" destOrd="0" presId="urn:microsoft.com/office/officeart/2005/8/layout/hProcess4"/>
    <dgm:cxn modelId="{C615E347-DF22-40AA-91EF-0284EC2E84F2}" type="presOf" srcId="{0095D6A1-D997-42A0-9316-FD2E4B48CBBE}" destId="{9742459E-65F0-45C8-96A8-84BE120F697F}" srcOrd="0" destOrd="1" presId="urn:microsoft.com/office/officeart/2005/8/layout/hProcess4"/>
    <dgm:cxn modelId="{BB9D90B3-24D4-4605-A0D7-996611790C8F}" type="presOf" srcId="{0AF0E5C0-8BFA-40AE-9F24-BE9A15AB3FF3}" destId="{1015E9D1-D5AB-4614-B402-CF3052B2D20F}" srcOrd="0" destOrd="0" presId="urn:microsoft.com/office/officeart/2005/8/layout/hProcess4"/>
    <dgm:cxn modelId="{B3E65AC1-6F54-464C-B766-78FEEF36219D}" srcId="{0AF0E5C0-8BFA-40AE-9F24-BE9A15AB3FF3}" destId="{74043CB4-3782-4AB6-A910-14BC537E6515}" srcOrd="2" destOrd="0" parTransId="{990C7C64-74F3-4F12-BE93-7770EE348B53}" sibTransId="{1ADD9381-B151-42E2-949E-E3DF37457985}"/>
    <dgm:cxn modelId="{9950022B-E186-47A5-A78C-D1685D93044F}" type="presOf" srcId="{D454EC34-3981-4068-953F-E00E5C8423A2}" destId="{BC143DBD-4DF8-4422-AAF5-E8CB17FDCAF1}" srcOrd="0" destOrd="0" presId="urn:microsoft.com/office/officeart/2005/8/layout/hProcess4"/>
    <dgm:cxn modelId="{AD8E758E-8B87-48DE-BECA-7C5624DC6CBC}" type="presOf" srcId="{AECAE4DD-94DE-446C-8FED-BCF0062EA8B6}" destId="{8609162C-325A-46BE-BDCD-A2949B91E6E1}" srcOrd="0" destOrd="0" presId="urn:microsoft.com/office/officeart/2005/8/layout/hProcess4"/>
    <dgm:cxn modelId="{4FDC5921-D7D6-4075-92F4-2DD52E340C87}" type="presOf" srcId="{D12DA5B9-5CD8-4BF7-A177-40A58FBB1FB2}" destId="{C89A2A88-725E-4F50-83C0-C0FC8DEA088B}" srcOrd="0" destOrd="0" presId="urn:microsoft.com/office/officeart/2005/8/layout/hProcess4"/>
    <dgm:cxn modelId="{434AF9BC-0E1F-4BE9-B090-8AAC7975273E}" type="presOf" srcId="{74043CB4-3782-4AB6-A910-14BC537E6515}" destId="{9742459E-65F0-45C8-96A8-84BE120F697F}" srcOrd="0" destOrd="2" presId="urn:microsoft.com/office/officeart/2005/8/layout/hProcess4"/>
    <dgm:cxn modelId="{53DAB693-B30E-47E4-89CF-7B4404B3828D}" srcId="{AECAE4DD-94DE-446C-8FED-BCF0062EA8B6}" destId="{D454EC34-3981-4068-953F-E00E5C8423A2}" srcOrd="0" destOrd="0" parTransId="{E10EF7FB-1D3D-4D33-BFA0-A38EA4626708}" sibTransId="{393DD97F-6BF2-4E4C-8B87-928393EC1E9F}"/>
    <dgm:cxn modelId="{B7B893D9-4590-4317-8896-5685127EF367}" type="presOf" srcId="{41F5D826-D68D-490F-B84B-DE2D286D264D}" destId="{B4D676DF-CAF5-4538-9603-4E332F5CC8E7}" srcOrd="0" destOrd="1" presId="urn:microsoft.com/office/officeart/2005/8/layout/hProcess4"/>
    <dgm:cxn modelId="{11CC015C-4BE0-46E5-8D9B-A93277EDD178}" srcId="{0AF0E5C0-8BFA-40AE-9F24-BE9A15AB3FF3}" destId="{C9D73224-D520-417A-BE37-2EC716AB099A}" srcOrd="0" destOrd="0" parTransId="{625D1495-7940-418D-96C4-7D50349C2B26}" sibTransId="{C68F37DE-575D-4A56-9A94-865156EC6118}"/>
    <dgm:cxn modelId="{5ABBDEB6-F2FA-42EB-B439-3FE373917E7F}" type="presOf" srcId="{C9D73224-D520-417A-BE37-2EC716AB099A}" destId="{9742459E-65F0-45C8-96A8-84BE120F697F}" srcOrd="0" destOrd="0" presId="urn:microsoft.com/office/officeart/2005/8/layout/hProcess4"/>
    <dgm:cxn modelId="{DC9E4512-4C4F-4E6E-9C54-B8EF44C19ADD}" type="presOf" srcId="{5C071BBD-61A7-428C-9F22-487202679DF6}" destId="{90A24C39-5459-4843-AA08-ED712BDDB54A}" srcOrd="0" destOrd="0" presId="urn:microsoft.com/office/officeart/2005/8/layout/hProcess4"/>
    <dgm:cxn modelId="{3FF5A45D-B329-4575-9C7B-94B5B01BE516}" type="presOf" srcId="{0095D6A1-D997-42A0-9316-FD2E4B48CBBE}" destId="{ECDF3C51-7195-4CF3-8F30-F2FCF6FA0088}" srcOrd="1" destOrd="1" presId="urn:microsoft.com/office/officeart/2005/8/layout/hProcess4"/>
    <dgm:cxn modelId="{DCAA209D-08EF-4188-8ECC-67882B595057}" type="presOf" srcId="{C9D73224-D520-417A-BE37-2EC716AB099A}" destId="{ECDF3C51-7195-4CF3-8F30-F2FCF6FA0088}" srcOrd="1" destOrd="0" presId="urn:microsoft.com/office/officeart/2005/8/layout/hProcess4"/>
    <dgm:cxn modelId="{4303C7E2-86A0-4A63-99AC-0982EB8EF8A0}" srcId="{D12DA5B9-5CD8-4BF7-A177-40A58FBB1FB2}" destId="{0AF0E5C0-8BFA-40AE-9F24-BE9A15AB3FF3}" srcOrd="0" destOrd="0" parTransId="{BD6DCE63-5BD6-4128-8759-04C0954A499F}" sibTransId="{5C071BBD-61A7-428C-9F22-487202679DF6}"/>
    <dgm:cxn modelId="{6E448487-9864-4418-BDF7-C02EA208BF2F}" type="presOf" srcId="{43DEE9C2-BFCD-4764-BFF9-E0FF4DC84339}" destId="{A85AE8D4-DB1B-4004-9B4F-9C021DCD7776}" srcOrd="0" destOrd="0" presId="urn:microsoft.com/office/officeart/2005/8/layout/hProcess4"/>
    <dgm:cxn modelId="{15A9B695-6E03-49EE-8243-886FB59CFF17}" type="presOf" srcId="{B4D6F559-908C-49E2-9387-02F517A7F11A}" destId="{B38C24B6-F133-4FFA-860D-6768701A3A5B}" srcOrd="0" destOrd="0" presId="urn:microsoft.com/office/officeart/2005/8/layout/hProcess4"/>
    <dgm:cxn modelId="{2AEFB90D-7A74-4153-B546-36F50C1FDC37}" srcId="{AECAE4DD-94DE-446C-8FED-BCF0062EA8B6}" destId="{A54452D2-82F0-46CC-82AF-3CA4F88C19A5}" srcOrd="1" destOrd="0" parTransId="{D9F70B69-EA31-4CB7-A33B-6E43B9646C89}" sibTransId="{75C8DB0F-EBEE-4D80-8831-CCCDAFDE1B9C}"/>
    <dgm:cxn modelId="{B2A27452-14CD-4A3A-9BE0-F77B3E685C02}" type="presOf" srcId="{41F5D826-D68D-490F-B84B-DE2D286D264D}" destId="{6D642AEA-0045-411A-92DD-7C75A02AFE5D}" srcOrd="1" destOrd="1" presId="urn:microsoft.com/office/officeart/2005/8/layout/hProcess4"/>
    <dgm:cxn modelId="{FAE5FCE1-A052-49E2-B549-AC36FEECA8E6}" srcId="{B4D6F559-908C-49E2-9387-02F517A7F11A}" destId="{41F5D826-D68D-490F-B84B-DE2D286D264D}" srcOrd="1" destOrd="0" parTransId="{3A023B97-DEDC-40D1-80F9-C9DBD19D78A2}" sibTransId="{7AE321DA-B2EC-4912-B70F-4C1A45E4DDDC}"/>
    <dgm:cxn modelId="{AADBB11F-2C60-4779-B02B-59458F772D3D}" srcId="{B4D6F559-908C-49E2-9387-02F517A7F11A}" destId="{BF1272D0-25BA-4444-AE9F-0F0F8E659B13}" srcOrd="0" destOrd="0" parTransId="{E5EB321C-2254-4FDA-A023-5AD46B65C490}" sibTransId="{E6713798-AC22-41CF-9094-69838569AEF6}"/>
    <dgm:cxn modelId="{D7B128AE-10D7-4CEF-8F1E-C20E4180B133}" type="presOf" srcId="{A54452D2-82F0-46CC-82AF-3CA4F88C19A5}" destId="{BC143DBD-4DF8-4422-AAF5-E8CB17FDCAF1}" srcOrd="0" destOrd="1" presId="urn:microsoft.com/office/officeart/2005/8/layout/hProcess4"/>
    <dgm:cxn modelId="{1E727ABE-3B93-40BF-9623-E67FFC53E23F}" type="presOf" srcId="{A54452D2-82F0-46CC-82AF-3CA4F88C19A5}" destId="{6A12EA78-688E-41EF-ADDD-DFEF3099639F}" srcOrd="1" destOrd="1" presId="urn:microsoft.com/office/officeart/2005/8/layout/hProcess4"/>
    <dgm:cxn modelId="{64AB89D5-E1E3-4848-9143-07448F287083}" type="presOf" srcId="{74043CB4-3782-4AB6-A910-14BC537E6515}" destId="{ECDF3C51-7195-4CF3-8F30-F2FCF6FA0088}" srcOrd="1" destOrd="2" presId="urn:microsoft.com/office/officeart/2005/8/layout/hProcess4"/>
    <dgm:cxn modelId="{A866ECAC-D37E-4D46-B070-6632A9C26C2B}" srcId="{D12DA5B9-5CD8-4BF7-A177-40A58FBB1FB2}" destId="{B4D6F559-908C-49E2-9387-02F517A7F11A}" srcOrd="2" destOrd="0" parTransId="{7F729756-F78C-4CE7-86AA-A154FCC44AD4}" sibTransId="{6220A427-82E0-400C-BBE3-A78BE8CC5F20}"/>
    <dgm:cxn modelId="{81BE4889-BB8B-463E-852E-E5B415247277}" srcId="{0AF0E5C0-8BFA-40AE-9F24-BE9A15AB3FF3}" destId="{0095D6A1-D997-42A0-9316-FD2E4B48CBBE}" srcOrd="1" destOrd="0" parTransId="{180C4673-507D-4130-8A30-9ABC43F3257B}" sibTransId="{732A8C6C-2381-46F8-B0CF-0B59EECEB23E}"/>
    <dgm:cxn modelId="{63F128A7-9EBC-4E79-B834-1D98624B29E5}" type="presParOf" srcId="{C89A2A88-725E-4F50-83C0-C0FC8DEA088B}" destId="{A7D8E36D-A856-4D29-B5D0-903DB89F33D5}" srcOrd="0" destOrd="0" presId="urn:microsoft.com/office/officeart/2005/8/layout/hProcess4"/>
    <dgm:cxn modelId="{89B3A58B-04E7-46C4-B3B1-A7BE585A1501}" type="presParOf" srcId="{C89A2A88-725E-4F50-83C0-C0FC8DEA088B}" destId="{DCA665D8-6EF1-4BF5-986E-FC598C58ACE2}" srcOrd="1" destOrd="0" presId="urn:microsoft.com/office/officeart/2005/8/layout/hProcess4"/>
    <dgm:cxn modelId="{DED32AD7-CADD-4782-84CE-B10CB1B80D7F}" type="presParOf" srcId="{C89A2A88-725E-4F50-83C0-C0FC8DEA088B}" destId="{CFA9A48E-38C8-457B-8090-B293F71AD0F8}" srcOrd="2" destOrd="0" presId="urn:microsoft.com/office/officeart/2005/8/layout/hProcess4"/>
    <dgm:cxn modelId="{4AB1A020-B48A-4ADF-9768-70BA95EBC707}" type="presParOf" srcId="{CFA9A48E-38C8-457B-8090-B293F71AD0F8}" destId="{22669C3C-2A2C-4105-857C-6A43105B3432}" srcOrd="0" destOrd="0" presId="urn:microsoft.com/office/officeart/2005/8/layout/hProcess4"/>
    <dgm:cxn modelId="{11AD4478-FF1A-4871-88AE-A5BF89AE0A6C}" type="presParOf" srcId="{22669C3C-2A2C-4105-857C-6A43105B3432}" destId="{27428FD1-7220-4E4E-8802-D7AEAEF44153}" srcOrd="0" destOrd="0" presId="urn:microsoft.com/office/officeart/2005/8/layout/hProcess4"/>
    <dgm:cxn modelId="{061B524F-3915-4EA3-A4BE-552FD28EAC3A}" type="presParOf" srcId="{22669C3C-2A2C-4105-857C-6A43105B3432}" destId="{9742459E-65F0-45C8-96A8-84BE120F697F}" srcOrd="1" destOrd="0" presId="urn:microsoft.com/office/officeart/2005/8/layout/hProcess4"/>
    <dgm:cxn modelId="{8A45DD6E-6FEE-47BF-9B0B-95BB562F6C8A}" type="presParOf" srcId="{22669C3C-2A2C-4105-857C-6A43105B3432}" destId="{ECDF3C51-7195-4CF3-8F30-F2FCF6FA0088}" srcOrd="2" destOrd="0" presId="urn:microsoft.com/office/officeart/2005/8/layout/hProcess4"/>
    <dgm:cxn modelId="{89F1B1E3-163D-4752-AE2C-7BF67C6112D1}" type="presParOf" srcId="{22669C3C-2A2C-4105-857C-6A43105B3432}" destId="{1015E9D1-D5AB-4614-B402-CF3052B2D20F}" srcOrd="3" destOrd="0" presId="urn:microsoft.com/office/officeart/2005/8/layout/hProcess4"/>
    <dgm:cxn modelId="{7993B2C9-BA4B-4941-9AEE-2AD1A6349D91}" type="presParOf" srcId="{22669C3C-2A2C-4105-857C-6A43105B3432}" destId="{6BFDF754-9E33-426E-BDF8-2DF159482684}" srcOrd="4" destOrd="0" presId="urn:microsoft.com/office/officeart/2005/8/layout/hProcess4"/>
    <dgm:cxn modelId="{6B435051-8C30-46BE-82F0-FBBA06054884}" type="presParOf" srcId="{CFA9A48E-38C8-457B-8090-B293F71AD0F8}" destId="{90A24C39-5459-4843-AA08-ED712BDDB54A}" srcOrd="1" destOrd="0" presId="urn:microsoft.com/office/officeart/2005/8/layout/hProcess4"/>
    <dgm:cxn modelId="{5D7B36A8-6E7E-4BA3-A89F-D18609EA9F4B}" type="presParOf" srcId="{CFA9A48E-38C8-457B-8090-B293F71AD0F8}" destId="{68CF7F4E-F535-42B6-BF5C-1043CF2F70C8}" srcOrd="2" destOrd="0" presId="urn:microsoft.com/office/officeart/2005/8/layout/hProcess4"/>
    <dgm:cxn modelId="{EC3DAB17-1362-449B-90CA-AC73B802C9A5}" type="presParOf" srcId="{68CF7F4E-F535-42B6-BF5C-1043CF2F70C8}" destId="{64A4E951-1E47-418E-8299-0073F98507D5}" srcOrd="0" destOrd="0" presId="urn:microsoft.com/office/officeart/2005/8/layout/hProcess4"/>
    <dgm:cxn modelId="{1778C99F-52D1-4F26-93AF-37B23200E984}" type="presParOf" srcId="{68CF7F4E-F535-42B6-BF5C-1043CF2F70C8}" destId="{BC143DBD-4DF8-4422-AAF5-E8CB17FDCAF1}" srcOrd="1" destOrd="0" presId="urn:microsoft.com/office/officeart/2005/8/layout/hProcess4"/>
    <dgm:cxn modelId="{637C3296-6B4D-4B85-827C-1BD869991207}" type="presParOf" srcId="{68CF7F4E-F535-42B6-BF5C-1043CF2F70C8}" destId="{6A12EA78-688E-41EF-ADDD-DFEF3099639F}" srcOrd="2" destOrd="0" presId="urn:microsoft.com/office/officeart/2005/8/layout/hProcess4"/>
    <dgm:cxn modelId="{B566B464-A901-4F9E-9E6E-D596C0C3E9C3}" type="presParOf" srcId="{68CF7F4E-F535-42B6-BF5C-1043CF2F70C8}" destId="{8609162C-325A-46BE-BDCD-A2949B91E6E1}" srcOrd="3" destOrd="0" presId="urn:microsoft.com/office/officeart/2005/8/layout/hProcess4"/>
    <dgm:cxn modelId="{7C7F303B-402E-4D02-B2A9-C72371915921}" type="presParOf" srcId="{68CF7F4E-F535-42B6-BF5C-1043CF2F70C8}" destId="{7AE4C22F-6639-4F0B-AA9A-B8EB3D9C81F9}" srcOrd="4" destOrd="0" presId="urn:microsoft.com/office/officeart/2005/8/layout/hProcess4"/>
    <dgm:cxn modelId="{A253CA8E-6BCB-4BFE-9938-43FC8F55BEFD}" type="presParOf" srcId="{CFA9A48E-38C8-457B-8090-B293F71AD0F8}" destId="{A85AE8D4-DB1B-4004-9B4F-9C021DCD7776}" srcOrd="3" destOrd="0" presId="urn:microsoft.com/office/officeart/2005/8/layout/hProcess4"/>
    <dgm:cxn modelId="{838E8AC2-8CCF-4268-8A7B-D600706F8386}" type="presParOf" srcId="{CFA9A48E-38C8-457B-8090-B293F71AD0F8}" destId="{493D80A9-F742-40D7-8825-AFB6BC9D6EC1}" srcOrd="4" destOrd="0" presId="urn:microsoft.com/office/officeart/2005/8/layout/hProcess4"/>
    <dgm:cxn modelId="{4099342E-0E3E-432B-B229-1DAE761B1A9C}" type="presParOf" srcId="{493D80A9-F742-40D7-8825-AFB6BC9D6EC1}" destId="{D308CF88-899F-4255-8527-64EB1E28B660}" srcOrd="0" destOrd="0" presId="urn:microsoft.com/office/officeart/2005/8/layout/hProcess4"/>
    <dgm:cxn modelId="{B39F1F36-71EE-4E6A-9D6F-5549FCF57980}" type="presParOf" srcId="{493D80A9-F742-40D7-8825-AFB6BC9D6EC1}" destId="{B4D676DF-CAF5-4538-9603-4E332F5CC8E7}" srcOrd="1" destOrd="0" presId="urn:microsoft.com/office/officeart/2005/8/layout/hProcess4"/>
    <dgm:cxn modelId="{54480CED-D979-4372-9A7A-209EA551D9A8}" type="presParOf" srcId="{493D80A9-F742-40D7-8825-AFB6BC9D6EC1}" destId="{6D642AEA-0045-411A-92DD-7C75A02AFE5D}" srcOrd="2" destOrd="0" presId="urn:microsoft.com/office/officeart/2005/8/layout/hProcess4"/>
    <dgm:cxn modelId="{0FC3BC70-A38D-4F27-9B53-EE6FD8F68F56}" type="presParOf" srcId="{493D80A9-F742-40D7-8825-AFB6BC9D6EC1}" destId="{B38C24B6-F133-4FFA-860D-6768701A3A5B}" srcOrd="3" destOrd="0" presId="urn:microsoft.com/office/officeart/2005/8/layout/hProcess4"/>
    <dgm:cxn modelId="{1056C378-CBBB-476D-B546-F7D1A14A2712}" type="presParOf" srcId="{493D80A9-F742-40D7-8825-AFB6BC9D6EC1}" destId="{05E5718B-E995-4EC2-B720-4B286272209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2459E-65F0-45C8-96A8-84BE120F697F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Typ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Beschreibung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Position</a:t>
          </a:r>
          <a:endParaRPr lang="de-DE" sz="1900" kern="1200" dirty="0"/>
        </a:p>
      </dsp:txBody>
      <dsp:txXfrm>
        <a:off x="43163" y="1817608"/>
        <a:ext cx="2180582" cy="1382843"/>
      </dsp:txXfrm>
    </dsp:sp>
    <dsp:sp modelId="{90A24C39-5459-4843-AA08-ED712BDDB54A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5E9D1-D5AB-4614-B402-CF3052B2D20F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Hilfesuchender</a:t>
          </a:r>
          <a:endParaRPr lang="de-DE" sz="2000" kern="1200" dirty="0"/>
        </a:p>
      </dsp:txBody>
      <dsp:txXfrm>
        <a:off x="527303" y="3266941"/>
        <a:ext cx="1967845" cy="754277"/>
      </dsp:txXfrm>
    </dsp:sp>
    <dsp:sp modelId="{BC143DBD-4DF8-4422-AAF5-E8CB17FDCAF1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Speichert mit Geoinformation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Sucht nach Helfer</a:t>
          </a:r>
          <a:endParaRPr lang="de-DE" sz="1900" kern="1200" dirty="0"/>
        </a:p>
      </dsp:txBody>
      <dsp:txXfrm>
        <a:off x="2847784" y="2218214"/>
        <a:ext cx="2180582" cy="1382843"/>
      </dsp:txXfrm>
    </dsp:sp>
    <dsp:sp modelId="{A85AE8D4-DB1B-4004-9B4F-9C021DCD7776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9162C-325A-46BE-BDCD-A2949B91E6E1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BaQend</a:t>
          </a:r>
          <a:endParaRPr lang="de-DE" sz="2000" kern="1200" dirty="0"/>
        </a:p>
      </dsp:txBody>
      <dsp:txXfrm>
        <a:off x="3331924" y="1397448"/>
        <a:ext cx="1967845" cy="754277"/>
      </dsp:txXfrm>
    </dsp:sp>
    <dsp:sp modelId="{B4D676DF-CAF5-4538-9603-4E332F5CC8E7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Anhand Skills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Kann Hilfesuchenden kontaktieren</a:t>
          </a:r>
          <a:endParaRPr lang="de-DE" sz="1900" kern="1200" dirty="0"/>
        </a:p>
      </dsp:txBody>
      <dsp:txXfrm>
        <a:off x="5652405" y="1817608"/>
        <a:ext cx="2180582" cy="1382843"/>
      </dsp:txXfrm>
    </dsp:sp>
    <dsp:sp modelId="{B38C24B6-F133-4FFA-860D-6768701A3A5B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Helfer</a:t>
          </a:r>
          <a:endParaRPr lang="de-DE" sz="2000" kern="1200" dirty="0"/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6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dirty="0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C00000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75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5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7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3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5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D36-62A4-41DD-9983-DF447FF2660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96" y="5652770"/>
            <a:ext cx="1487146" cy="10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0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eta.atomic.io/d/suCJ1PEP2oZ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b/G1jiO3zh/duvs-praktikum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Hilfe für Jedermann - Überall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92" y="1909497"/>
            <a:ext cx="7997889" cy="26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Anwendungsidee</a:t>
            </a:r>
            <a:endParaRPr lang="de-DE" dirty="0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489437636"/>
              </p:ext>
            </p:extLst>
          </p:nvPr>
        </p:nvGraphicFramePr>
        <p:xfrm>
          <a:off x="1712822" y="11251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pic>
        <p:nvPicPr>
          <p:cNvPr id="1026" name="Picture 2" descr="https://atomic.io/assets/images/meta/open-graph-atomic-logo-big.ede0974a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37" y="2400075"/>
            <a:ext cx="3330096" cy="249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221064" y="1316332"/>
            <a:ext cx="3768131" cy="2176646"/>
          </a:xfrm>
          <a:prstGeom prst="rect">
            <a:avLst/>
          </a:prstGeom>
          <a:solidFill>
            <a:schemeClr val="tx2">
              <a:lumMod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5289481" y="2973698"/>
            <a:ext cx="2301072" cy="2500144"/>
          </a:xfrm>
          <a:prstGeom prst="rect">
            <a:avLst/>
          </a:prstGeom>
          <a:solidFill>
            <a:schemeClr val="tx2">
              <a:lumMod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Eingesetzte </a:t>
            </a:r>
            <a:r>
              <a:rPr lang="de-DE" dirty="0"/>
              <a:t>T</a:t>
            </a:r>
            <a:r>
              <a:rPr lang="de-DE" dirty="0" smtClean="0"/>
              <a:t>echnologien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317" y="2430296"/>
            <a:ext cx="2747013" cy="148220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6" y="2738480"/>
            <a:ext cx="973153" cy="263127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1" y="3966450"/>
            <a:ext cx="1371600" cy="319088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10" y="1857199"/>
            <a:ext cx="693782" cy="60977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91" y="2421966"/>
            <a:ext cx="896156" cy="89615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17" y="2713836"/>
            <a:ext cx="801154" cy="312419"/>
          </a:xfrm>
          <a:prstGeom prst="rect">
            <a:avLst/>
          </a:prstGeom>
        </p:spPr>
      </p:pic>
      <p:cxnSp>
        <p:nvCxnSpPr>
          <p:cNvPr id="17" name="Gerade Verbindung mit Pfeil 16"/>
          <p:cNvCxnSpPr>
            <a:stCxn id="9" idx="3"/>
            <a:endCxn id="15" idx="1"/>
          </p:cNvCxnSpPr>
          <p:nvPr/>
        </p:nvCxnSpPr>
        <p:spPr>
          <a:xfrm>
            <a:off x="1287909" y="2870044"/>
            <a:ext cx="301208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5" idx="3"/>
            <a:endCxn id="12" idx="1"/>
          </p:cNvCxnSpPr>
          <p:nvPr/>
        </p:nvCxnSpPr>
        <p:spPr>
          <a:xfrm flipV="1">
            <a:off x="2390271" y="2870044"/>
            <a:ext cx="553520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5" idx="2"/>
            <a:endCxn id="10" idx="0"/>
          </p:cNvCxnSpPr>
          <p:nvPr/>
        </p:nvCxnSpPr>
        <p:spPr>
          <a:xfrm flipH="1">
            <a:off x="1985101" y="3026255"/>
            <a:ext cx="4593" cy="940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5" idx="0"/>
            <a:endCxn id="11" idx="2"/>
          </p:cNvCxnSpPr>
          <p:nvPr/>
        </p:nvCxnSpPr>
        <p:spPr>
          <a:xfrm flipH="1" flipV="1">
            <a:off x="1985101" y="2466969"/>
            <a:ext cx="4593" cy="246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09" y="4618674"/>
            <a:ext cx="994183" cy="1256266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10" idx="2"/>
            <a:endCxn id="33" idx="0"/>
          </p:cNvCxnSpPr>
          <p:nvPr/>
        </p:nvCxnSpPr>
        <p:spPr>
          <a:xfrm>
            <a:off x="1985101" y="4285538"/>
            <a:ext cx="0" cy="33313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289481" y="1155561"/>
            <a:ext cx="2301072" cy="1782846"/>
          </a:xfrm>
          <a:prstGeom prst="rect">
            <a:avLst/>
          </a:prstGeom>
          <a:solidFill>
            <a:schemeClr val="tx2">
              <a:lumMod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2" y="2291968"/>
            <a:ext cx="1872709" cy="49849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2" y="3457937"/>
            <a:ext cx="1872709" cy="494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1" y="1584641"/>
            <a:ext cx="1872709" cy="457875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60" y="4007441"/>
            <a:ext cx="1872709" cy="1144433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13" y="5640533"/>
            <a:ext cx="713925" cy="819573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39" y="5640534"/>
            <a:ext cx="1704710" cy="819572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1" y="5757876"/>
            <a:ext cx="769439" cy="576478"/>
          </a:xfrm>
          <a:prstGeom prst="rect">
            <a:avLst/>
          </a:prstGeom>
        </p:spPr>
      </p:pic>
      <p:cxnSp>
        <p:nvCxnSpPr>
          <p:cNvPr id="43" name="Gerade Verbindung mit Pfeil 42"/>
          <p:cNvCxnSpPr>
            <a:stCxn id="42" idx="0"/>
          </p:cNvCxnSpPr>
          <p:nvPr/>
        </p:nvCxnSpPr>
        <p:spPr>
          <a:xfrm flipH="1" flipV="1">
            <a:off x="6903216" y="5151874"/>
            <a:ext cx="17215" cy="60600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3"/>
            <a:endCxn id="42" idx="1"/>
          </p:cNvCxnSpPr>
          <p:nvPr/>
        </p:nvCxnSpPr>
        <p:spPr>
          <a:xfrm flipV="1">
            <a:off x="5483749" y="6046115"/>
            <a:ext cx="1051962" cy="42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2" idx="2"/>
          </p:cNvCxnSpPr>
          <p:nvPr/>
        </p:nvCxnSpPr>
        <p:spPr>
          <a:xfrm>
            <a:off x="3391869" y="3318122"/>
            <a:ext cx="868632" cy="2242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2" idx="3"/>
          </p:cNvCxnSpPr>
          <p:nvPr/>
        </p:nvCxnSpPr>
        <p:spPr>
          <a:xfrm flipV="1">
            <a:off x="3839947" y="2870042"/>
            <a:ext cx="1449534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11" idx="3"/>
          </p:cNvCxnSpPr>
          <p:nvPr/>
        </p:nvCxnSpPr>
        <p:spPr>
          <a:xfrm flipV="1">
            <a:off x="2331992" y="2156767"/>
            <a:ext cx="2957489" cy="531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" idx="1"/>
          </p:cNvCxnSpPr>
          <p:nvPr/>
        </p:nvCxnSpPr>
        <p:spPr>
          <a:xfrm flipH="1" flipV="1">
            <a:off x="7590553" y="3171396"/>
            <a:ext cx="89276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289481" y="116301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DOM-manipulation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5287361" y="3053309"/>
            <a:ext cx="230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Styling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631394" y="6451606"/>
            <a:ext cx="230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CSS </a:t>
            </a:r>
            <a:r>
              <a:rPr lang="de-DE" dirty="0" err="1" smtClean="0"/>
              <a:t>compiling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1000697" y="1328323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Buildumgebung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8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der Software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38" y="1275631"/>
            <a:ext cx="2877988" cy="1552871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3064749" y="2803486"/>
            <a:ext cx="1788607" cy="139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User</a:t>
            </a:r>
          </a:p>
          <a:p>
            <a:pPr algn="ctr"/>
            <a:r>
              <a:rPr lang="de-DE" sz="1400" dirty="0" err="1" smtClean="0"/>
              <a:t>id</a:t>
            </a:r>
            <a:endParaRPr lang="de-DE" sz="1400" dirty="0" smtClean="0"/>
          </a:p>
          <a:p>
            <a:pPr algn="ctr"/>
            <a:r>
              <a:rPr lang="de-DE" sz="1400" dirty="0" err="1" smtClean="0"/>
              <a:t>username</a:t>
            </a:r>
            <a:endParaRPr lang="de-DE" sz="1400" dirty="0" smtClean="0"/>
          </a:p>
          <a:p>
            <a:pPr algn="ctr"/>
            <a:r>
              <a:rPr lang="de-DE" sz="1400" dirty="0" err="1"/>
              <a:t>p</a:t>
            </a:r>
            <a:r>
              <a:rPr lang="de-DE" sz="1400" dirty="0" err="1" smtClean="0"/>
              <a:t>assword</a:t>
            </a:r>
            <a:endParaRPr lang="de-DE" sz="1400" dirty="0" smtClean="0"/>
          </a:p>
          <a:p>
            <a:pPr algn="ctr"/>
            <a:r>
              <a:rPr lang="de-DE" sz="1400" dirty="0" err="1" smtClean="0"/>
              <a:t>skills</a:t>
            </a:r>
            <a:endParaRPr lang="de-DE" sz="1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216316" y="2803487"/>
            <a:ext cx="1788607" cy="139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Event</a:t>
            </a:r>
          </a:p>
          <a:p>
            <a:pPr algn="ctr"/>
            <a:r>
              <a:rPr lang="de-DE" sz="1400" dirty="0" err="1" smtClean="0"/>
              <a:t>id</a:t>
            </a:r>
            <a:endParaRPr lang="de-DE" sz="1400" dirty="0" smtClean="0"/>
          </a:p>
          <a:p>
            <a:pPr algn="ctr"/>
            <a:r>
              <a:rPr lang="de-DE" sz="1400" dirty="0" smtClean="0"/>
              <a:t>title</a:t>
            </a:r>
          </a:p>
          <a:p>
            <a:pPr algn="ctr"/>
            <a:r>
              <a:rPr lang="de-DE" sz="1400" dirty="0" err="1" smtClean="0"/>
              <a:t>description</a:t>
            </a:r>
            <a:endParaRPr lang="de-DE" sz="1400" dirty="0" smtClean="0"/>
          </a:p>
          <a:p>
            <a:pPr algn="ctr"/>
            <a:r>
              <a:rPr lang="de-DE" sz="1400" dirty="0" err="1"/>
              <a:t>p</a:t>
            </a:r>
            <a:r>
              <a:rPr lang="de-DE" sz="1400" dirty="0" err="1" smtClean="0"/>
              <a:t>osition</a:t>
            </a:r>
            <a:endParaRPr lang="de-DE" sz="1400" dirty="0" smtClean="0"/>
          </a:p>
          <a:p>
            <a:pPr algn="ctr"/>
            <a:r>
              <a:rPr lang="de-DE" sz="1400" dirty="0" smtClean="0"/>
              <a:t>type</a:t>
            </a:r>
            <a:endParaRPr lang="de-DE" sz="1400" dirty="0"/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4853356" y="3501847"/>
            <a:ext cx="1362960" cy="1"/>
          </a:xfrm>
          <a:prstGeom prst="straightConnector1">
            <a:avLst/>
          </a:prstGeom>
          <a:ln w="1174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4232632" y="3989198"/>
            <a:ext cx="2620344" cy="9043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46" y="4687557"/>
            <a:ext cx="2439030" cy="14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129829" y="1926284"/>
            <a:ext cx="2481943" cy="647698"/>
            <a:chOff x="8400422" y="1975439"/>
            <a:chExt cx="2481943" cy="647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hteck 4"/>
            <p:cNvSpPr/>
            <p:nvPr/>
          </p:nvSpPr>
          <p:spPr>
            <a:xfrm>
              <a:off x="8400422" y="1975439"/>
              <a:ext cx="2481943" cy="5974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317" y="2025679"/>
              <a:ext cx="478134" cy="478134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7974" y="2025679"/>
              <a:ext cx="1669753" cy="597458"/>
            </a:xfrm>
            <a:prstGeom prst="rect">
              <a:avLst/>
            </a:prstGeom>
          </p:spPr>
        </p:pic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9" y="3988912"/>
            <a:ext cx="2465229" cy="78378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https://upload.wikimedia.org/wikipedia/en/archive/7/76/20150210005716!Slack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13" y="1836891"/>
            <a:ext cx="1793805" cy="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xtendedvolume.com/wp-content/uploads/2015/02/trello-logo-blue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28" y="3880173"/>
            <a:ext cx="2903974" cy="89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>
            <a:stCxn id="2050" idx="2"/>
            <a:endCxn id="2052" idx="0"/>
          </p:cNvCxnSpPr>
          <p:nvPr/>
        </p:nvCxnSpPr>
        <p:spPr>
          <a:xfrm flipH="1">
            <a:off x="8749515" y="2573982"/>
            <a:ext cx="1" cy="1306191"/>
          </a:xfrm>
          <a:prstGeom prst="straightConnector1">
            <a:avLst/>
          </a:prstGeom>
          <a:ln w="952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2052" idx="1"/>
            <a:endCxn id="5" idx="3"/>
          </p:cNvCxnSpPr>
          <p:nvPr/>
        </p:nvCxnSpPr>
        <p:spPr>
          <a:xfrm flipH="1" flipV="1">
            <a:off x="3611772" y="2225013"/>
            <a:ext cx="3685756" cy="2101421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://www.pcexpert-blog.com/wp-content/uploads/2014/08/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9" y="2710412"/>
            <a:ext cx="1130621" cy="11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/>
          <p:cNvCxnSpPr>
            <a:endCxn id="8" idx="0"/>
          </p:cNvCxnSpPr>
          <p:nvPr/>
        </p:nvCxnSpPr>
        <p:spPr>
          <a:xfrm>
            <a:off x="2362443" y="2573982"/>
            <a:ext cx="1" cy="141493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PowerPoint-Präsentation</vt:lpstr>
      <vt:lpstr>Anwendungsidee</vt:lpstr>
      <vt:lpstr>Funktionalitäten</vt:lpstr>
      <vt:lpstr>Eingesetzte Technologien</vt:lpstr>
      <vt:lpstr>Entwurf der Software</vt:lpstr>
      <vt:lpstr>Organisation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Jan-Hendrik Briese</dc:creator>
  <cp:lastModifiedBy>Jan-Hendrik Briese</cp:lastModifiedBy>
  <cp:revision>17</cp:revision>
  <dcterms:created xsi:type="dcterms:W3CDTF">2015-09-01T09:04:58Z</dcterms:created>
  <dcterms:modified xsi:type="dcterms:W3CDTF">2015-09-07T09:43:59Z</dcterms:modified>
</cp:coreProperties>
</file>