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7772400" cy="100584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CfBlu0pfgv8tbonjePBvvEPmO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14788-8E30-4C6D-8B4F-72BFB00EB405}">
  <a:tblStyle styleId="{6AE14788-8E30-4C6D-8B4F-72BFB00EB4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agua, persona, exterior, hombre&#10;&#10;Descripción generada automáticamente">
            <a:extLst>
              <a:ext uri="{FF2B5EF4-FFF2-40B4-BE49-F238E27FC236}">
                <a16:creationId xmlns:a16="http://schemas.microsoft.com/office/drawing/2014/main" id="{241B83F6-CEC8-1629-848F-0FE76A684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54836" cy="6837664"/>
          </a:xfrm>
          <a:prstGeom prst="rect">
            <a:avLst/>
          </a:prstGeom>
        </p:spPr>
      </p:pic>
      <p:sp>
        <p:nvSpPr>
          <p:cNvPr id="190" name="Google Shape;190;p1"/>
          <p:cNvSpPr/>
          <p:nvPr/>
        </p:nvSpPr>
        <p:spPr>
          <a:xfrm>
            <a:off x="1611600" y="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0" y="539820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6319958" y="2236146"/>
            <a:ext cx="5869756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9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SEARCH ALGORITHMS APPLIED TO CITIZEN SAFETY AND HARRASMENT PREVENTION</a:t>
            </a:r>
            <a:endParaRPr lang="es-CO" sz="32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 of the team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728640" y="1900800"/>
            <a:ext cx="2102100" cy="21936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349125" y="418067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Data preparation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551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Second author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what have you done?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35040" y="4180680"/>
            <a:ext cx="21927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First author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what have you done?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/>
              <a:t>https://github.com/julianvb03/ST0245-5001</a:t>
            </a:r>
            <a:endParaRPr lang="en-US"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023825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 Serna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Literature review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4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</Words>
  <Application>Microsoft Office PowerPoint</Application>
  <PresentationFormat>Panorámica</PresentationFormat>
  <Paragraphs>11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Calibri</vt:lpstr>
      <vt:lpstr>Arial</vt:lpstr>
      <vt:lpstr>Times New Roman</vt:lpstr>
      <vt:lpstr>Office Theme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Julian Estiven Valencia Bolaños</cp:lastModifiedBy>
  <cp:revision>2</cp:revision>
  <dcterms:modified xsi:type="dcterms:W3CDTF">2022-08-15T00:05:30Z</dcterms:modified>
</cp:coreProperties>
</file>