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Group 67 - Progress Report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Deep Learning for Object Recognition on a Mobile Robot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Julian Weisbord, Michael Rodriguez, Miles McCall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CS 461 Fall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3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Submitted Problem Statement (rough draft)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Spoke with Chris (lab grad student)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Scheduled following meetings every other week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4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Submitted Problem Statement (final draft)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Focused on narrowing down specific project goals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 student Chris helped us divide our project into 3 sections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Overfitting to data in different environmental contexts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different online learning models and seeing benefits of each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Improvements to data capturing.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5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Submitted Requirements Document (rough draft)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Chris shared his github repo code with the group to review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Chris + Dr. Smart meeting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6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Submitted Requirements Document (final draft)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Updated Chris on project status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In-depth team meeting about Deep Learning methods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7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Researched convolutional neural networks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Built a simple cat / dog image classifier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Examined common machine learning datasets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8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Created individual technology review documents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Discussed Tech Review details with Chris and Dr. Smart in a meeting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9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Submitted Technology Review (final draft)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Held a remote group meeting this week since we all went home for thanksgiving break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10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Designed rough draft of neural network architecture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Completed End of Term Progress Report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Submitted Design Document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Held phone meeting with 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Retrospective - Positives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stablished agreed upon rules for the team and a solidified work schedule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Contributed equally to the project and hold each other accountable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maintained a dialogue between themselves, the client and robotics lab, and the professors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Went to office hours, emailed, and asked questions when help was needed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Documents went through multiple drafts, making sure all requirements were met.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Retrospective - Deltas &amp; Actions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</a:t>
            </a:r>
            <a:r>
              <a:rPr lang="en"/>
              <a:t>ay change the projected schedule based on analysis of current project state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Make sure workload is assigned fairly and with reasonable expectations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Clarify confusing interpretations of assignment descriptions due to the research nature of the project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Most rough drafts were modified heavily throughout the writing process.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13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Build an image recognition system on a mobile robot platform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This document reflects on all aspects of progress made this term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 a proof-of-concept system on a mobile robot that can…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classify several objects in its environment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continue to learn more about them over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Analyze benefits of implementing complex machine learning techniques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Have the Fetch robot identify objects from five classes with an avg 80% certainty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Progress - Research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Looked into general artificial intelligence and other projects with similar goals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systems must be improved upon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Image Classification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What techniques can be implemented to improve these systems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Progress - Data Collection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Different ways to aid object sensing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Generating an official dataset to continually train 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Progress - Design &amp; Implementation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Large amount of time invested in project research and design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Prioritized these initial steps and assignments over </a:t>
            </a:r>
            <a:r>
              <a:rPr lang="en"/>
              <a:t>implementation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Heirarchical CNN pipeline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Having access to the PR2 robot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Getting the computing power needed to run the resource intensive algorithms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Balancing how much time the group spends on actual research and development, vs time spent writing required papers and 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Weekly Summaries - Week 1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Contacted Dr. Smart regarding our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Team communicated projects we were interested in to Professor McGrath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Discussed switching from the Ebola project to deep learning for </a:t>
            </a:r>
            <a:r>
              <a:rPr lang="en"/>
              <a:t>object recognition </a:t>
            </a:r>
            <a:r>
              <a:rPr lang="en"/>
              <a:t>on a mobile robot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Weekly Summaries - Week 2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Created a communal wiki in OneNote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First official meeting with Dr. Smart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