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0D4B-AB99-C24C-8BA6-257F4AA41243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1979-B276-9243-AA8A-CBFC47B92B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lianweisbord.github.io/Project_Oreg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Innovation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Oregon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to help students get jobs and internships</a:t>
            </a:r>
          </a:p>
          <a:p>
            <a:r>
              <a:rPr lang="en-US" dirty="0" smtClean="0">
                <a:hlinkClick r:id="rId2"/>
              </a:rPr>
              <a:t>http://julianweisbord.github.io/Project_Oregon/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Innovation Academy</vt:lpstr>
      <vt:lpstr>Project Oregon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Academy</dc:title>
  <dc:creator>Julian Weisbord</dc:creator>
  <cp:lastModifiedBy>Julian Weisbord</cp:lastModifiedBy>
  <cp:revision>1</cp:revision>
  <dcterms:created xsi:type="dcterms:W3CDTF">2013-09-07T18:09:57Z</dcterms:created>
  <dcterms:modified xsi:type="dcterms:W3CDTF">2013-09-07T18:22:30Z</dcterms:modified>
</cp:coreProperties>
</file>