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9"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41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57995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03449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956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8696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4905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64219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53919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6404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70246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97544-ABA6-420B-8106-CC874CB02088}"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153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6905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97544-ABA6-420B-8106-CC874CB02088}"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56380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97544-ABA6-420B-8106-CC874CB02088}"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5207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97544-ABA6-420B-8106-CC874CB02088}"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6273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1068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494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897544-ABA6-420B-8106-CC874CB02088}" type="datetimeFigureOut">
              <a:rPr lang="en-US" smtClean="0"/>
              <a:t>4/10/23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7103F-479B-41B1-B56E-E750A1B9DB71}" type="slidenum">
              <a:rPr lang="en-US" smtClean="0"/>
              <a:t>‹#›</a:t>
            </a:fld>
            <a:endParaRPr lang="en-US"/>
          </a:p>
        </p:txBody>
      </p:sp>
    </p:spTree>
    <p:extLst>
      <p:ext uri="{BB962C8B-B14F-4D97-AF65-F5344CB8AC3E}">
        <p14:creationId xmlns:p14="http://schemas.microsoft.com/office/powerpoint/2010/main" val="8473089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987-27E7-7548-7ECF-A3FCF8247C13}"/>
              </a:ext>
            </a:extLst>
          </p:cNvPr>
          <p:cNvSpPr>
            <a:spLocks noGrp="1"/>
          </p:cNvSpPr>
          <p:nvPr>
            <p:ph type="ctrTitle"/>
          </p:nvPr>
        </p:nvSpPr>
        <p:spPr/>
        <p:txBody>
          <a:bodyPr>
            <a:normAutofit/>
          </a:bodyPr>
          <a:lstStyle/>
          <a:p>
            <a:r>
              <a:rPr lang="en-US" sz="5000" dirty="0"/>
              <a:t>Intro. To Software Development Final Project</a:t>
            </a:r>
          </a:p>
        </p:txBody>
      </p:sp>
      <p:sp>
        <p:nvSpPr>
          <p:cNvPr id="3" name="Subtitle 2">
            <a:extLst>
              <a:ext uri="{FF2B5EF4-FFF2-40B4-BE49-F238E27FC236}">
                <a16:creationId xmlns:a16="http://schemas.microsoft.com/office/drawing/2014/main" id="{F5119E36-E089-3827-F2D5-90D9A3F94013}"/>
              </a:ext>
            </a:extLst>
          </p:cNvPr>
          <p:cNvSpPr>
            <a:spLocks noGrp="1"/>
          </p:cNvSpPr>
          <p:nvPr>
            <p:ph type="subTitle" idx="1"/>
          </p:nvPr>
        </p:nvSpPr>
        <p:spPr/>
        <p:txBody>
          <a:bodyPr/>
          <a:lstStyle/>
          <a:p>
            <a:r>
              <a:rPr lang="en-US" dirty="0"/>
              <a:t>Ethan Boileau, Julian </a:t>
            </a:r>
            <a:r>
              <a:rPr lang="en-US" dirty="0" err="1"/>
              <a:t>Wemmie</a:t>
            </a:r>
            <a:r>
              <a:rPr lang="en-US" dirty="0"/>
              <a:t>, Patrick Foster, Avi Kaufman</a:t>
            </a:r>
          </a:p>
        </p:txBody>
      </p:sp>
    </p:spTree>
    <p:extLst>
      <p:ext uri="{BB962C8B-B14F-4D97-AF65-F5344CB8AC3E}">
        <p14:creationId xmlns:p14="http://schemas.microsoft.com/office/powerpoint/2010/main" val="231450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A1CC-866D-EE2C-4DD0-A58AA32E929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D99E69D-38D9-EE5F-EB0D-AFE2806EDEBF}"/>
              </a:ext>
            </a:extLst>
          </p:cNvPr>
          <p:cNvSpPr>
            <a:spLocks noGrp="1"/>
          </p:cNvSpPr>
          <p:nvPr>
            <p:ph idx="1"/>
          </p:nvPr>
        </p:nvSpPr>
        <p:spPr/>
        <p:txBody>
          <a:bodyPr/>
          <a:lstStyle/>
          <a:p>
            <a:pPr marL="36900" indent="0">
              <a:buNone/>
            </a:pPr>
            <a:r>
              <a:rPr lang="en-US" dirty="0"/>
              <a:t>This PowerPoint will go over the tasks that need to be done to complete the project, how roles are designated among the group members, our rationale for our decision making, and the in order we will approach each Sprint.</a:t>
            </a:r>
          </a:p>
          <a:p>
            <a:r>
              <a:rPr lang="en-US" dirty="0"/>
              <a:t>Overview</a:t>
            </a:r>
          </a:p>
          <a:p>
            <a:r>
              <a:rPr lang="en-US" dirty="0"/>
              <a:t>Programming Task</a:t>
            </a:r>
          </a:p>
          <a:p>
            <a:r>
              <a:rPr lang="en-US"/>
              <a:t>Miscellaneous Tasks</a:t>
            </a:r>
            <a:endParaRPr lang="en-US" dirty="0"/>
          </a:p>
          <a:p>
            <a:r>
              <a:rPr lang="en-US" dirty="0"/>
              <a:t>Sprint 2 plan</a:t>
            </a:r>
          </a:p>
          <a:p>
            <a:r>
              <a:rPr lang="en-US" dirty="0"/>
              <a:t>Sprint 3 plan</a:t>
            </a:r>
          </a:p>
          <a:p>
            <a:pPr marL="36900" indent="0">
              <a:buNone/>
            </a:pPr>
            <a:endParaRPr lang="en-US" dirty="0"/>
          </a:p>
          <a:p>
            <a:endParaRPr lang="en-US" dirty="0"/>
          </a:p>
        </p:txBody>
      </p:sp>
    </p:spTree>
    <p:extLst>
      <p:ext uri="{BB962C8B-B14F-4D97-AF65-F5344CB8AC3E}">
        <p14:creationId xmlns:p14="http://schemas.microsoft.com/office/powerpoint/2010/main" val="39317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Programming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the </a:t>
            </a:r>
            <a:r>
              <a:rPr lang="en-US" dirty="0" err="1"/>
              <a:t>ReliabilityAnalysis.java</a:t>
            </a:r>
            <a:r>
              <a:rPr lang="en-US" dirty="0"/>
              <a:t> class (Complete by April 20</a:t>
            </a:r>
            <a:r>
              <a:rPr lang="en-US" baseline="30000" dirty="0"/>
              <a:t>th</a:t>
            </a:r>
            <a:r>
              <a:rPr lang="en-US" dirty="0"/>
              <a:t>)</a:t>
            </a:r>
          </a:p>
          <a:p>
            <a:pPr lvl="1"/>
            <a:r>
              <a:rPr lang="en-US" dirty="0"/>
              <a:t>Reliability Analysis will need to have the methods </a:t>
            </a:r>
            <a:r>
              <a:rPr lang="en-US" dirty="0" err="1"/>
              <a:t>getReliabilities</a:t>
            </a:r>
            <a:r>
              <a:rPr lang="en-US" dirty="0"/>
              <a:t> and </a:t>
            </a:r>
            <a:r>
              <a:rPr lang="en-US" dirty="0" err="1"/>
              <a:t>verifyReliabilties</a:t>
            </a:r>
            <a:r>
              <a:rPr lang="en-US" dirty="0"/>
              <a:t> implemented with three additional helper functions.</a:t>
            </a:r>
          </a:p>
          <a:p>
            <a:pPr lvl="1"/>
            <a:r>
              <a:rPr lang="en-US" dirty="0"/>
              <a:t>Get Reliabilities will implement an algorithm that take in the workload and return the </a:t>
            </a:r>
            <a:r>
              <a:rPr lang="en-US" dirty="0" err="1"/>
              <a:t>RelaibilityTable</a:t>
            </a:r>
            <a:r>
              <a:rPr lang="en-US" dirty="0"/>
              <a:t> of the correct output. </a:t>
            </a:r>
          </a:p>
          <a:p>
            <a:r>
              <a:rPr lang="en-US" dirty="0"/>
              <a:t>Complete the </a:t>
            </a:r>
            <a:r>
              <a:rPr lang="en-US" dirty="0" err="1"/>
              <a:t>ReliabilityVisualization.java</a:t>
            </a:r>
            <a:r>
              <a:rPr lang="en-US" dirty="0"/>
              <a:t> class (Complete by April 25</a:t>
            </a:r>
            <a:r>
              <a:rPr lang="en-US" baseline="30000" dirty="0"/>
              <a:t>th</a:t>
            </a:r>
            <a:r>
              <a:rPr lang="en-US" dirty="0"/>
              <a:t>)</a:t>
            </a:r>
          </a:p>
          <a:p>
            <a:pPr lvl="1"/>
            <a:r>
              <a:rPr lang="en-US" dirty="0"/>
              <a:t>The initialize method will call Reliability Analysis to get the Reliability table then will format is as a Description Object to be used in creation of the “.</a:t>
            </a:r>
            <a:r>
              <a:rPr lang="en-US" dirty="0" err="1"/>
              <a:t>ra</a:t>
            </a:r>
            <a:r>
              <a:rPr lang="en-US" dirty="0"/>
              <a:t>” file.</a:t>
            </a:r>
          </a:p>
          <a:p>
            <a:r>
              <a:rPr lang="en-US" dirty="0"/>
              <a:t>These classes will need to be completed with methods that will allow for the creation of “.</a:t>
            </a:r>
            <a:r>
              <a:rPr lang="en-US" dirty="0" err="1"/>
              <a:t>ra</a:t>
            </a:r>
            <a:r>
              <a:rPr lang="en-US" dirty="0"/>
              <a:t>” files, an output file that shows the various parameters for input and the output of end-to-end reliability for each flow.</a:t>
            </a:r>
          </a:p>
          <a:p>
            <a:pPr marL="36900" indent="0">
              <a:buNone/>
            </a:pPr>
            <a:endParaRPr lang="en-US" dirty="0"/>
          </a:p>
        </p:txBody>
      </p:sp>
    </p:spTree>
    <p:extLst>
      <p:ext uri="{BB962C8B-B14F-4D97-AF65-F5344CB8AC3E}">
        <p14:creationId xmlns:p14="http://schemas.microsoft.com/office/powerpoint/2010/main" val="64031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Diagram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a UML Sequence Diagram (Complete by April 10</a:t>
            </a:r>
            <a:r>
              <a:rPr lang="en-US" baseline="30000" dirty="0"/>
              <a:t>th</a:t>
            </a:r>
            <a:r>
              <a:rPr lang="en-US" dirty="0"/>
              <a:t>)</a:t>
            </a:r>
          </a:p>
          <a:p>
            <a:pPr lvl="1"/>
            <a:r>
              <a:rPr lang="en-US" dirty="0"/>
              <a:t>The sequence diagram will give a visual representation of how the final product will work. It will follow the elements of the program at the beginning of the execution, through the end where it outputs. It will list all the elements and how they will interact with each other in the program.</a:t>
            </a:r>
          </a:p>
          <a:p>
            <a:pPr lvl="1"/>
            <a:r>
              <a:rPr lang="en-US" dirty="0"/>
              <a:t>It will showcase the interaction between different objects.</a:t>
            </a:r>
          </a:p>
          <a:p>
            <a:r>
              <a:rPr lang="en-US" dirty="0"/>
              <a:t>UML Diagrams (Complete by April 15</a:t>
            </a:r>
            <a:r>
              <a:rPr lang="en-US" baseline="30000" dirty="0"/>
              <a:t>th</a:t>
            </a:r>
            <a:r>
              <a:rPr lang="en-US" dirty="0"/>
              <a:t>)</a:t>
            </a:r>
          </a:p>
          <a:p>
            <a:pPr lvl="1"/>
            <a:r>
              <a:rPr lang="en-US" dirty="0"/>
              <a:t>Changes in methods and attributes in Reliability Visualization and Reliability Analysis will be reflected in their UML Diagrams.</a:t>
            </a:r>
            <a:endParaRPr lang="en-US" b="0" dirty="0">
              <a:solidFill>
                <a:srgbClr val="A6ACCD"/>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77073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Codebase Sustainability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err="1"/>
              <a:t>JavaDocs</a:t>
            </a:r>
            <a:r>
              <a:rPr lang="en-US" dirty="0"/>
              <a:t> (Completed by April 25</a:t>
            </a:r>
            <a:r>
              <a:rPr lang="en-US" baseline="30000" dirty="0"/>
              <a:t>th</a:t>
            </a:r>
            <a:r>
              <a:rPr lang="en-US" dirty="0"/>
              <a:t>)</a:t>
            </a:r>
          </a:p>
          <a:p>
            <a:pPr lvl="1"/>
            <a:r>
              <a:rPr lang="en-US" dirty="0"/>
              <a:t>New methods and attributes with have Javadoc compliant documentation.</a:t>
            </a:r>
          </a:p>
          <a:p>
            <a:pPr lvl="1"/>
            <a:r>
              <a:rPr lang="en-US" dirty="0"/>
              <a:t>Documentation will be made before the implementation of the methods</a:t>
            </a:r>
          </a:p>
          <a:p>
            <a:r>
              <a:rPr lang="en-US" dirty="0"/>
              <a:t>JUnit tests (Completed by April 13</a:t>
            </a:r>
            <a:r>
              <a:rPr lang="en-US" baseline="30000" dirty="0"/>
              <a:t>th</a:t>
            </a:r>
            <a:r>
              <a:rPr lang="en-US" dirty="0"/>
              <a:t>)</a:t>
            </a:r>
          </a:p>
          <a:p>
            <a:pPr lvl="1"/>
            <a:r>
              <a:rPr lang="en-US" dirty="0"/>
              <a:t>Many thorough tests will be used to ensure sustainability throughout the codebase and prevent errors from getting pushed to production in future changes</a:t>
            </a:r>
          </a:p>
          <a:p>
            <a:pPr lvl="1"/>
            <a:r>
              <a:rPr lang="en-US" dirty="0"/>
              <a:t>Unit tests will be written before implementing the methods to follow Test Driven Development.</a:t>
            </a:r>
          </a:p>
          <a:p>
            <a:pPr marL="36900" indent="0">
              <a:buNone/>
            </a:pPr>
            <a:endParaRPr lang="en-US" dirty="0"/>
          </a:p>
          <a:p>
            <a:pPr marL="450000" lvl="1" indent="0">
              <a:buNone/>
            </a:pPr>
            <a:endParaRPr lang="en-US" dirty="0"/>
          </a:p>
        </p:txBody>
      </p:sp>
    </p:spTree>
    <p:extLst>
      <p:ext uri="{BB962C8B-B14F-4D97-AF65-F5344CB8AC3E}">
        <p14:creationId xmlns:p14="http://schemas.microsoft.com/office/powerpoint/2010/main" val="159054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2 -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normAutofit lnSpcReduction="10000"/>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(Julian)</a:t>
            </a:r>
          </a:p>
          <a:p>
            <a:pPr marL="494100" indent="-457200">
              <a:buFont typeface="+mj-lt"/>
              <a:buAutoNum type="arabicPeriod"/>
            </a:pPr>
            <a:r>
              <a:rPr lang="en-US" dirty="0"/>
              <a:t>Update UML Diagram (</a:t>
            </a:r>
            <a:r>
              <a:rPr lang="en-US" dirty="0" err="1"/>
              <a:t>Avi</a:t>
            </a:r>
            <a:r>
              <a:rPr lang="en-US" dirty="0"/>
              <a:t>)</a:t>
            </a:r>
          </a:p>
          <a:p>
            <a:pPr marL="494100" indent="-457200">
              <a:buFont typeface="+mj-lt"/>
              <a:buAutoNum type="arabicPeriod"/>
            </a:pPr>
            <a:r>
              <a:rPr lang="en-US" dirty="0"/>
              <a:t>Write Java Docs (Ethan)</a:t>
            </a:r>
          </a:p>
          <a:p>
            <a:pPr marL="494100" indent="-457200">
              <a:buFont typeface="+mj-lt"/>
              <a:buAutoNum type="arabicPeriod"/>
            </a:pPr>
            <a:r>
              <a:rPr lang="en-US" dirty="0"/>
              <a:t>Implement three methods in Visualization (Patrick)</a:t>
            </a:r>
          </a:p>
          <a:p>
            <a:pPr marL="871200" lvl="1" indent="-457200">
              <a:buFont typeface="+mj-lt"/>
              <a:buAutoNum type="arabicPeriod"/>
            </a:pPr>
            <a:r>
              <a:rPr lang="en-US" dirty="0"/>
              <a:t>Initialize</a:t>
            </a:r>
          </a:p>
          <a:p>
            <a:pPr marL="871200" lvl="1" indent="-457200">
              <a:buFont typeface="+mj-lt"/>
              <a:buAutoNum type="arabicPeriod"/>
            </a:pPr>
            <a:r>
              <a:rPr lang="en-US" dirty="0"/>
              <a:t>Visualization</a:t>
            </a:r>
          </a:p>
          <a:p>
            <a:pPr marL="871200" lvl="1" indent="-457200">
              <a:buFont typeface="+mj-lt"/>
              <a:buAutoNum type="arabicPeriod"/>
            </a:pPr>
            <a:r>
              <a:rPr lang="en-US" dirty="0" err="1"/>
              <a:t>createHeader</a:t>
            </a:r>
            <a:endParaRPr lang="en-US" dirty="0"/>
          </a:p>
          <a:p>
            <a:pPr marL="871200" lvl="1" indent="-457200">
              <a:buFont typeface="+mj-lt"/>
              <a:buAutoNum type="arabicPeriod"/>
            </a:pPr>
            <a:r>
              <a:rPr lang="en-US" dirty="0" err="1"/>
              <a:t>createFooter</a:t>
            </a:r>
            <a:endParaRPr lang="en-US" dirty="0"/>
          </a:p>
          <a:p>
            <a:pPr marL="494100" indent="-457200">
              <a:buFont typeface="+mj-lt"/>
              <a:buAutoNum type="arabicPeriod"/>
            </a:pPr>
            <a:r>
              <a:rPr lang="en-US" dirty="0"/>
              <a:t>Plan for next sprint (All)</a:t>
            </a:r>
          </a:p>
        </p:txBody>
      </p:sp>
    </p:spTree>
    <p:extLst>
      <p:ext uri="{BB962C8B-B14F-4D97-AF65-F5344CB8AC3E}">
        <p14:creationId xmlns:p14="http://schemas.microsoft.com/office/powerpoint/2010/main" val="1160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3 -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(Patrick)</a:t>
            </a:r>
          </a:p>
          <a:p>
            <a:pPr marL="494100" indent="-457200">
              <a:buFont typeface="+mj-lt"/>
              <a:buAutoNum type="arabicPeriod"/>
            </a:pPr>
            <a:r>
              <a:rPr lang="en-US" dirty="0"/>
              <a:t>Update UML Diagram (Ethan)</a:t>
            </a:r>
          </a:p>
          <a:p>
            <a:pPr marL="494100" indent="-457200">
              <a:buFont typeface="+mj-lt"/>
              <a:buAutoNum type="arabicPeriod"/>
            </a:pPr>
            <a:r>
              <a:rPr lang="en-US" dirty="0"/>
              <a:t>Write Java Doc (Ethan)</a:t>
            </a:r>
          </a:p>
          <a:p>
            <a:pPr marL="494100" indent="-457200">
              <a:buFont typeface="+mj-lt"/>
              <a:buAutoNum type="arabicPeriod"/>
            </a:pPr>
            <a:r>
              <a:rPr lang="en-US" dirty="0"/>
              <a:t>Implement five methods in </a:t>
            </a:r>
            <a:r>
              <a:rPr lang="en-US" dirty="0" err="1"/>
              <a:t>ReliabilityAnalysis</a:t>
            </a:r>
            <a:r>
              <a:rPr lang="en-US" dirty="0"/>
              <a:t> (</a:t>
            </a:r>
            <a:r>
              <a:rPr lang="en-US" dirty="0" err="1"/>
              <a:t>Avi</a:t>
            </a:r>
            <a:r>
              <a:rPr lang="en-US" dirty="0"/>
              <a:t> and Julian)</a:t>
            </a:r>
          </a:p>
          <a:p>
            <a:pPr marL="871200" lvl="1" indent="-457200">
              <a:buFont typeface="+mj-lt"/>
              <a:buAutoNum type="arabicPeriod"/>
            </a:pPr>
            <a:r>
              <a:rPr lang="en-US" dirty="0" err="1"/>
              <a:t>getReliabilities</a:t>
            </a:r>
            <a:endParaRPr lang="en-US" dirty="0"/>
          </a:p>
          <a:p>
            <a:pPr marL="871200" lvl="1" indent="-457200">
              <a:buFont typeface="+mj-lt"/>
              <a:buAutoNum type="arabicPeriod"/>
            </a:pPr>
            <a:r>
              <a:rPr lang="en-US" dirty="0" err="1"/>
              <a:t>verifyReliabilities</a:t>
            </a:r>
            <a:endParaRPr lang="en-US" dirty="0"/>
          </a:p>
          <a:p>
            <a:pPr marL="871200" lvl="1" indent="-457200">
              <a:buFont typeface="+mj-lt"/>
              <a:buAutoNum type="arabicPeriod"/>
            </a:pPr>
            <a:r>
              <a:rPr lang="en-US" dirty="0"/>
              <a:t>Helper methods 1-3</a:t>
            </a:r>
          </a:p>
        </p:txBody>
      </p:sp>
    </p:spTree>
    <p:extLst>
      <p:ext uri="{BB962C8B-B14F-4D97-AF65-F5344CB8AC3E}">
        <p14:creationId xmlns:p14="http://schemas.microsoft.com/office/powerpoint/2010/main" val="378762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275</TotalTime>
  <Words>483</Words>
  <Application>Microsoft Macintosh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Calisto MT</vt:lpstr>
      <vt:lpstr>Menlo</vt:lpstr>
      <vt:lpstr>Wingdings 2</vt:lpstr>
      <vt:lpstr>Slate</vt:lpstr>
      <vt:lpstr>Intro. To Software Development Final Project</vt:lpstr>
      <vt:lpstr>Overview</vt:lpstr>
      <vt:lpstr>Programming Tasks</vt:lpstr>
      <vt:lpstr>Diagram Tasks</vt:lpstr>
      <vt:lpstr>Codebase Sustainability Tasks</vt:lpstr>
      <vt:lpstr>Sprint 2 - Task Order and Duties</vt:lpstr>
      <vt:lpstr>Sprint 3 - Task Order and Duties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 Final Project</dc:title>
  <dc:creator>Boileau, Ethan J</dc:creator>
  <cp:lastModifiedBy>Foster, Patrick R</cp:lastModifiedBy>
  <cp:revision>6</cp:revision>
  <dcterms:created xsi:type="dcterms:W3CDTF">2023-04-08T20:12:10Z</dcterms:created>
  <dcterms:modified xsi:type="dcterms:W3CDTF">2023-04-10T19:36:35Z</dcterms:modified>
</cp:coreProperties>
</file>