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897544-ABA6-420B-8106-CC874CB02088}"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34179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157995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1034490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69560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486960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897544-ABA6-420B-8106-CC874CB02088}" type="datetimeFigureOut">
              <a:rPr lang="en-US" smtClean="0"/>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3490548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897544-ABA6-420B-8106-CC874CB02088}" type="datetimeFigureOut">
              <a:rPr lang="en-US" smtClean="0"/>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164219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97544-ABA6-420B-8106-CC874CB02088}"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539196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97544-ABA6-420B-8106-CC874CB02088}"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364045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97544-ABA6-420B-8106-CC874CB02088}"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370246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897544-ABA6-420B-8106-CC874CB02088}"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31530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897544-ABA6-420B-8106-CC874CB02088}"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469056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897544-ABA6-420B-8106-CC874CB02088}" type="datetimeFigureOut">
              <a:rPr lang="en-US" smtClean="0"/>
              <a:t>4/8/2023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356380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897544-ABA6-420B-8106-CC874CB02088}" type="datetimeFigureOut">
              <a:rPr lang="en-US" smtClean="0"/>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352078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97544-ABA6-420B-8106-CC874CB02088}" type="datetimeFigureOut">
              <a:rPr lang="en-US" smtClean="0"/>
              <a:t>4/8/2023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36273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310684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149494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E897544-ABA6-420B-8106-CC874CB02088}" type="datetimeFigureOut">
              <a:rPr lang="en-US" smtClean="0"/>
              <a:t>4/8/2023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07103F-479B-41B1-B56E-E750A1B9DB71}" type="slidenum">
              <a:rPr lang="en-US" smtClean="0"/>
              <a:t>‹#›</a:t>
            </a:fld>
            <a:endParaRPr lang="en-US"/>
          </a:p>
        </p:txBody>
      </p:sp>
    </p:spTree>
    <p:extLst>
      <p:ext uri="{BB962C8B-B14F-4D97-AF65-F5344CB8AC3E}">
        <p14:creationId xmlns:p14="http://schemas.microsoft.com/office/powerpoint/2010/main" val="84730891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8987-27E7-7548-7ECF-A3FCF8247C13}"/>
              </a:ext>
            </a:extLst>
          </p:cNvPr>
          <p:cNvSpPr>
            <a:spLocks noGrp="1"/>
          </p:cNvSpPr>
          <p:nvPr>
            <p:ph type="ctrTitle"/>
          </p:nvPr>
        </p:nvSpPr>
        <p:spPr/>
        <p:txBody>
          <a:bodyPr>
            <a:normAutofit/>
          </a:bodyPr>
          <a:lstStyle/>
          <a:p>
            <a:r>
              <a:rPr lang="en-US" sz="5000" dirty="0"/>
              <a:t>Intro. To Software Development Final Project</a:t>
            </a:r>
          </a:p>
        </p:txBody>
      </p:sp>
      <p:sp>
        <p:nvSpPr>
          <p:cNvPr id="3" name="Subtitle 2">
            <a:extLst>
              <a:ext uri="{FF2B5EF4-FFF2-40B4-BE49-F238E27FC236}">
                <a16:creationId xmlns:a16="http://schemas.microsoft.com/office/drawing/2014/main" id="{F5119E36-E089-3827-F2D5-90D9A3F94013}"/>
              </a:ext>
            </a:extLst>
          </p:cNvPr>
          <p:cNvSpPr>
            <a:spLocks noGrp="1"/>
          </p:cNvSpPr>
          <p:nvPr>
            <p:ph type="subTitle" idx="1"/>
          </p:nvPr>
        </p:nvSpPr>
        <p:spPr/>
        <p:txBody>
          <a:bodyPr/>
          <a:lstStyle/>
          <a:p>
            <a:r>
              <a:rPr lang="en-US" dirty="0"/>
              <a:t>Ethan Boileau, Julian </a:t>
            </a:r>
            <a:r>
              <a:rPr lang="en-US" dirty="0" err="1"/>
              <a:t>Wemmie</a:t>
            </a:r>
            <a:r>
              <a:rPr lang="en-US" dirty="0"/>
              <a:t>, Patrick Foster, Avi Kaufman</a:t>
            </a:r>
          </a:p>
        </p:txBody>
      </p:sp>
    </p:spTree>
    <p:extLst>
      <p:ext uri="{BB962C8B-B14F-4D97-AF65-F5344CB8AC3E}">
        <p14:creationId xmlns:p14="http://schemas.microsoft.com/office/powerpoint/2010/main" val="231450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A1CC-866D-EE2C-4DD0-A58AA32E929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D99E69D-38D9-EE5F-EB0D-AFE2806EDEBF}"/>
              </a:ext>
            </a:extLst>
          </p:cNvPr>
          <p:cNvSpPr>
            <a:spLocks noGrp="1"/>
          </p:cNvSpPr>
          <p:nvPr>
            <p:ph idx="1"/>
          </p:nvPr>
        </p:nvSpPr>
        <p:spPr/>
        <p:txBody>
          <a:bodyPr/>
          <a:lstStyle/>
          <a:p>
            <a:r>
              <a:rPr lang="en-US" dirty="0"/>
              <a:t>Overview</a:t>
            </a:r>
          </a:p>
          <a:p>
            <a:r>
              <a:rPr lang="en-US" dirty="0"/>
              <a:t>Tasks</a:t>
            </a:r>
          </a:p>
          <a:p>
            <a:r>
              <a:rPr lang="en-US" dirty="0"/>
              <a:t>Testing</a:t>
            </a:r>
          </a:p>
          <a:p>
            <a:r>
              <a:rPr lang="en-US" dirty="0"/>
              <a:t>Documentation</a:t>
            </a:r>
          </a:p>
          <a:p>
            <a:pPr marL="36900" indent="0">
              <a:buNone/>
            </a:pPr>
            <a:endParaRPr lang="en-US" dirty="0"/>
          </a:p>
        </p:txBody>
      </p:sp>
    </p:spTree>
    <p:extLst>
      <p:ext uri="{BB962C8B-B14F-4D97-AF65-F5344CB8AC3E}">
        <p14:creationId xmlns:p14="http://schemas.microsoft.com/office/powerpoint/2010/main" val="393177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DF631-1172-A15F-6351-9B1A3D7F5DD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E7C438F-6661-2E04-43C8-BDF5ADB3B306}"/>
              </a:ext>
            </a:extLst>
          </p:cNvPr>
          <p:cNvSpPr>
            <a:spLocks noGrp="1"/>
          </p:cNvSpPr>
          <p:nvPr>
            <p:ph idx="1"/>
          </p:nvPr>
        </p:nvSpPr>
        <p:spPr/>
        <p:txBody>
          <a:bodyPr/>
          <a:lstStyle/>
          <a:p>
            <a:pPr marL="36900" indent="0">
              <a:buNone/>
            </a:pPr>
            <a:r>
              <a:rPr lang="en-US" dirty="0"/>
              <a:t>This PowerPoint will go over the tasks that need to be done to complete the project, as well as designating responsibilities to group members so we can streamline the process of completing the project.</a:t>
            </a:r>
          </a:p>
        </p:txBody>
      </p:sp>
    </p:spTree>
    <p:extLst>
      <p:ext uri="{BB962C8B-B14F-4D97-AF65-F5344CB8AC3E}">
        <p14:creationId xmlns:p14="http://schemas.microsoft.com/office/powerpoint/2010/main" val="20123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0B2F-5DCD-CD8F-A340-DC26C9698A59}"/>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115DEF46-9003-692E-402B-6748BCCFC33E}"/>
              </a:ext>
            </a:extLst>
          </p:cNvPr>
          <p:cNvSpPr>
            <a:spLocks noGrp="1"/>
          </p:cNvSpPr>
          <p:nvPr>
            <p:ph idx="1"/>
          </p:nvPr>
        </p:nvSpPr>
        <p:spPr/>
        <p:txBody>
          <a:bodyPr>
            <a:normAutofit lnSpcReduction="10000"/>
          </a:bodyPr>
          <a:lstStyle/>
          <a:p>
            <a:r>
              <a:rPr lang="en-US" dirty="0"/>
              <a:t>Complete the ReliabilityAnalysis.java class</a:t>
            </a:r>
          </a:p>
          <a:p>
            <a:r>
              <a:rPr lang="en-US" dirty="0"/>
              <a:t>Complete the ReliabilityVisualization.java class</a:t>
            </a:r>
          </a:p>
          <a:p>
            <a:pPr lvl="1"/>
            <a:r>
              <a:rPr lang="en-US" dirty="0"/>
              <a:t>These classes will need to be completed with methods that will allow for the creation of “.</a:t>
            </a:r>
            <a:r>
              <a:rPr lang="en-US" dirty="0" err="1"/>
              <a:t>ra</a:t>
            </a:r>
            <a:r>
              <a:rPr lang="en-US" dirty="0"/>
              <a:t>” files, an output file that shows the various parameters for input and the output of end-to-end reliability for each flow.</a:t>
            </a:r>
          </a:p>
          <a:p>
            <a:r>
              <a:rPr lang="en-US" dirty="0"/>
              <a:t>Complete a UML Sequence Diagram</a:t>
            </a:r>
          </a:p>
          <a:p>
            <a:pPr lvl="1"/>
            <a:r>
              <a:rPr lang="en-US" dirty="0"/>
              <a:t>The sequence diagram will give a visual representation of how the final product will work. It will follow the elements of the program at the beginning of the execution, through the end where it outputs. It will list all the elements and how they will interact with each other in the program.</a:t>
            </a:r>
          </a:p>
          <a:p>
            <a:r>
              <a:rPr lang="en-US" dirty="0"/>
              <a:t>JUnit tests</a:t>
            </a:r>
          </a:p>
          <a:p>
            <a:r>
              <a:rPr lang="en-US" dirty="0" err="1"/>
              <a:t>JavaDocs</a:t>
            </a:r>
            <a:r>
              <a:rPr lang="en-US" dirty="0"/>
              <a:t> Documentation	</a:t>
            </a:r>
          </a:p>
          <a:p>
            <a:pPr marL="450000" lvl="1" indent="0">
              <a:buNone/>
            </a:pPr>
            <a:endParaRPr lang="en-US" dirty="0"/>
          </a:p>
        </p:txBody>
      </p:sp>
    </p:spTree>
    <p:extLst>
      <p:ext uri="{BB962C8B-B14F-4D97-AF65-F5344CB8AC3E}">
        <p14:creationId xmlns:p14="http://schemas.microsoft.com/office/powerpoint/2010/main" val="377073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F68F5-B94C-2F73-2BE0-776D840AB5B9}"/>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B8699FA8-48F0-9AF0-7BE8-703133054B27}"/>
              </a:ext>
            </a:extLst>
          </p:cNvPr>
          <p:cNvSpPr>
            <a:spLocks noGrp="1"/>
          </p:cNvSpPr>
          <p:nvPr>
            <p:ph idx="1"/>
          </p:nvPr>
        </p:nvSpPr>
        <p:spPr/>
        <p:txBody>
          <a:bodyPr/>
          <a:lstStyle/>
          <a:p>
            <a:pPr marL="36900" indent="0">
              <a:buNone/>
            </a:pPr>
            <a:r>
              <a:rPr lang="en-US" dirty="0"/>
              <a:t>In order to make sure our implementation is working as intended we </a:t>
            </a:r>
            <a:r>
              <a:rPr lang="en-US"/>
              <a:t>will have to </a:t>
            </a:r>
            <a:endParaRPr lang="en-US" dirty="0"/>
          </a:p>
        </p:txBody>
      </p:sp>
    </p:spTree>
    <p:extLst>
      <p:ext uri="{BB962C8B-B14F-4D97-AF65-F5344CB8AC3E}">
        <p14:creationId xmlns:p14="http://schemas.microsoft.com/office/powerpoint/2010/main" val="1427136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DD70-3DE5-C5BC-CCA3-A24B50178F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347997-F041-92D7-42B3-8154155169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6019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135</TotalTime>
  <Words>195</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Calisto MT</vt:lpstr>
      <vt:lpstr>Wingdings 2</vt:lpstr>
      <vt:lpstr>Slate</vt:lpstr>
      <vt:lpstr>Intro. To Software Development Final Project</vt:lpstr>
      <vt:lpstr>PowerPoint Presentation</vt:lpstr>
      <vt:lpstr>Overview</vt:lpstr>
      <vt:lpstr>Tasks</vt:lpstr>
      <vt:lpstr>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Software Development Final Project</dc:title>
  <dc:creator>Boileau, Ethan J</dc:creator>
  <cp:lastModifiedBy>Boileau, Ethan J</cp:lastModifiedBy>
  <cp:revision>1</cp:revision>
  <dcterms:created xsi:type="dcterms:W3CDTF">2023-04-08T20:12:10Z</dcterms:created>
  <dcterms:modified xsi:type="dcterms:W3CDTF">2023-04-08T22:28:07Z</dcterms:modified>
</cp:coreProperties>
</file>