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BD0D3-FD23-45D2-BA6F-CCCE508B508F}" v="1" dt="2024-07-09T23:21:41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Yang" userId="ccc87e70-b6ec-4d45-99e2-07a8cb198739" providerId="ADAL" clId="{89613404-7836-4962-94A0-DB89754AF7FC}"/>
    <pc:docChg chg="addSld modSld">
      <pc:chgData name="Julian Yang" userId="ccc87e70-b6ec-4d45-99e2-07a8cb198739" providerId="ADAL" clId="{89613404-7836-4962-94A0-DB89754AF7FC}" dt="2024-07-09T22:56:10.430" v="74" actId="20577"/>
      <pc:docMkLst>
        <pc:docMk/>
      </pc:docMkLst>
      <pc:sldChg chg="modSp new mod">
        <pc:chgData name="Julian Yang" userId="ccc87e70-b6ec-4d45-99e2-07a8cb198739" providerId="ADAL" clId="{89613404-7836-4962-94A0-DB89754AF7FC}" dt="2024-07-09T22:56:00.443" v="60" actId="20577"/>
        <pc:sldMkLst>
          <pc:docMk/>
          <pc:sldMk cId="2426748106" sldId="256"/>
        </pc:sldMkLst>
        <pc:spChg chg="mod">
          <ac:chgData name="Julian Yang" userId="ccc87e70-b6ec-4d45-99e2-07a8cb198739" providerId="ADAL" clId="{89613404-7836-4962-94A0-DB89754AF7FC}" dt="2024-07-09T22:55:52.934" v="14" actId="20577"/>
          <ac:spMkLst>
            <pc:docMk/>
            <pc:sldMk cId="2426748106" sldId="256"/>
            <ac:spMk id="2" creationId="{4B99C185-5D54-6DB4-A3B6-2C64B9C771AE}"/>
          </ac:spMkLst>
        </pc:spChg>
        <pc:spChg chg="mod">
          <ac:chgData name="Julian Yang" userId="ccc87e70-b6ec-4d45-99e2-07a8cb198739" providerId="ADAL" clId="{89613404-7836-4962-94A0-DB89754AF7FC}" dt="2024-07-09T22:56:00.443" v="60" actId="20577"/>
          <ac:spMkLst>
            <pc:docMk/>
            <pc:sldMk cId="2426748106" sldId="256"/>
            <ac:spMk id="3" creationId="{920B1026-E963-9817-1702-0E0D8275BC13}"/>
          </ac:spMkLst>
        </pc:spChg>
      </pc:sldChg>
      <pc:sldChg chg="modSp new mod">
        <pc:chgData name="Julian Yang" userId="ccc87e70-b6ec-4d45-99e2-07a8cb198739" providerId="ADAL" clId="{89613404-7836-4962-94A0-DB89754AF7FC}" dt="2024-07-09T22:56:10.430" v="74" actId="20577"/>
        <pc:sldMkLst>
          <pc:docMk/>
          <pc:sldMk cId="2352253998" sldId="257"/>
        </pc:sldMkLst>
        <pc:spChg chg="mod">
          <ac:chgData name="Julian Yang" userId="ccc87e70-b6ec-4d45-99e2-07a8cb198739" providerId="ADAL" clId="{89613404-7836-4962-94A0-DB89754AF7FC}" dt="2024-07-09T22:56:10.430" v="74" actId="20577"/>
          <ac:spMkLst>
            <pc:docMk/>
            <pc:sldMk cId="2352253998" sldId="257"/>
            <ac:spMk id="2" creationId="{40F2E194-DAA0-80F9-F467-89B2971DEC98}"/>
          </ac:spMkLst>
        </pc:spChg>
      </pc:sldChg>
      <pc:sldChg chg="new">
        <pc:chgData name="Julian Yang" userId="ccc87e70-b6ec-4d45-99e2-07a8cb198739" providerId="ADAL" clId="{89613404-7836-4962-94A0-DB89754AF7FC}" dt="2024-07-09T22:56:04.031" v="62" actId="680"/>
        <pc:sldMkLst>
          <pc:docMk/>
          <pc:sldMk cId="3470809691" sldId="258"/>
        </pc:sldMkLst>
      </pc:sldChg>
      <pc:sldChg chg="new">
        <pc:chgData name="Julian Yang" userId="ccc87e70-b6ec-4d45-99e2-07a8cb198739" providerId="ADAL" clId="{89613404-7836-4962-94A0-DB89754AF7FC}" dt="2024-07-09T22:56:05.208" v="63" actId="680"/>
        <pc:sldMkLst>
          <pc:docMk/>
          <pc:sldMk cId="2534223685" sldId="259"/>
        </pc:sldMkLst>
      </pc:sldChg>
    </pc:docChg>
  </pc:docChgLst>
  <pc:docChgLst>
    <pc:chgData name="Julian Yang" userId="ccc87e70-b6ec-4d45-99e2-07a8cb198739" providerId="ADAL" clId="{6C5BD0D3-FD23-45D2-BA6F-CCCE508B508F}"/>
    <pc:docChg chg="undo custSel addSld modSld">
      <pc:chgData name="Julian Yang" userId="ccc87e70-b6ec-4d45-99e2-07a8cb198739" providerId="ADAL" clId="{6C5BD0D3-FD23-45D2-BA6F-CCCE508B508F}" dt="2024-07-09T23:21:41.157" v="744"/>
      <pc:docMkLst>
        <pc:docMk/>
      </pc:docMkLst>
      <pc:sldChg chg="modSp mod">
        <pc:chgData name="Julian Yang" userId="ccc87e70-b6ec-4d45-99e2-07a8cb198739" providerId="ADAL" clId="{6C5BD0D3-FD23-45D2-BA6F-CCCE508B508F}" dt="2024-07-09T23:09:16.816" v="155" actId="20577"/>
        <pc:sldMkLst>
          <pc:docMk/>
          <pc:sldMk cId="2352253998" sldId="257"/>
        </pc:sldMkLst>
        <pc:spChg chg="mod">
          <ac:chgData name="Julian Yang" userId="ccc87e70-b6ec-4d45-99e2-07a8cb198739" providerId="ADAL" clId="{6C5BD0D3-FD23-45D2-BA6F-CCCE508B508F}" dt="2024-07-09T22:58:06.523" v="48" actId="20577"/>
          <ac:spMkLst>
            <pc:docMk/>
            <pc:sldMk cId="2352253998" sldId="257"/>
            <ac:spMk id="2" creationId="{40F2E194-DAA0-80F9-F467-89B2971DEC98}"/>
          </ac:spMkLst>
        </pc:spChg>
        <pc:spChg chg="mod">
          <ac:chgData name="Julian Yang" userId="ccc87e70-b6ec-4d45-99e2-07a8cb198739" providerId="ADAL" clId="{6C5BD0D3-FD23-45D2-BA6F-CCCE508B508F}" dt="2024-07-09T23:09:16.816" v="155" actId="20577"/>
          <ac:spMkLst>
            <pc:docMk/>
            <pc:sldMk cId="2352253998" sldId="257"/>
            <ac:spMk id="3" creationId="{EB9BD1DA-53C2-EAD5-A572-D2E6FC6447EE}"/>
          </ac:spMkLst>
        </pc:spChg>
      </pc:sldChg>
      <pc:sldChg chg="modSp mod">
        <pc:chgData name="Julian Yang" userId="ccc87e70-b6ec-4d45-99e2-07a8cb198739" providerId="ADAL" clId="{6C5BD0D3-FD23-45D2-BA6F-CCCE508B508F}" dt="2024-07-09T23:11:33.250" v="287" actId="20577"/>
        <pc:sldMkLst>
          <pc:docMk/>
          <pc:sldMk cId="3470809691" sldId="258"/>
        </pc:sldMkLst>
        <pc:spChg chg="mod">
          <ac:chgData name="Julian Yang" userId="ccc87e70-b6ec-4d45-99e2-07a8cb198739" providerId="ADAL" clId="{6C5BD0D3-FD23-45D2-BA6F-CCCE508B508F}" dt="2024-07-09T23:09:06.883" v="120" actId="20577"/>
          <ac:spMkLst>
            <pc:docMk/>
            <pc:sldMk cId="3470809691" sldId="258"/>
            <ac:spMk id="2" creationId="{81EB8156-9E74-4C26-F070-B22D34891131}"/>
          </ac:spMkLst>
        </pc:spChg>
        <pc:spChg chg="mod">
          <ac:chgData name="Julian Yang" userId="ccc87e70-b6ec-4d45-99e2-07a8cb198739" providerId="ADAL" clId="{6C5BD0D3-FD23-45D2-BA6F-CCCE508B508F}" dt="2024-07-09T23:11:33.250" v="287" actId="20577"/>
          <ac:spMkLst>
            <pc:docMk/>
            <pc:sldMk cId="3470809691" sldId="258"/>
            <ac:spMk id="3" creationId="{BE905397-B68A-6B6C-D5D3-2A0888B81148}"/>
          </ac:spMkLst>
        </pc:spChg>
      </pc:sldChg>
      <pc:sldChg chg="modSp mod">
        <pc:chgData name="Julian Yang" userId="ccc87e70-b6ec-4d45-99e2-07a8cb198739" providerId="ADAL" clId="{6C5BD0D3-FD23-45D2-BA6F-CCCE508B508F}" dt="2024-07-09T23:11:26.982" v="285" actId="5793"/>
        <pc:sldMkLst>
          <pc:docMk/>
          <pc:sldMk cId="2534223685" sldId="259"/>
        </pc:sldMkLst>
        <pc:spChg chg="mod">
          <ac:chgData name="Julian Yang" userId="ccc87e70-b6ec-4d45-99e2-07a8cb198739" providerId="ADAL" clId="{6C5BD0D3-FD23-45D2-BA6F-CCCE508B508F}" dt="2024-07-09T23:09:58.487" v="260" actId="20577"/>
          <ac:spMkLst>
            <pc:docMk/>
            <pc:sldMk cId="2534223685" sldId="259"/>
            <ac:spMk id="2" creationId="{CBCDA6D9-8114-87A4-B94F-193408E3FE29}"/>
          </ac:spMkLst>
        </pc:spChg>
        <pc:spChg chg="mod">
          <ac:chgData name="Julian Yang" userId="ccc87e70-b6ec-4d45-99e2-07a8cb198739" providerId="ADAL" clId="{6C5BD0D3-FD23-45D2-BA6F-CCCE508B508F}" dt="2024-07-09T23:11:26.982" v="285" actId="5793"/>
          <ac:spMkLst>
            <pc:docMk/>
            <pc:sldMk cId="2534223685" sldId="259"/>
            <ac:spMk id="3" creationId="{8D5FC2BD-2A6B-9F5C-F08F-BED68043949D}"/>
          </ac:spMkLst>
        </pc:spChg>
      </pc:sldChg>
      <pc:sldChg chg="addSp modSp new mod">
        <pc:chgData name="Julian Yang" userId="ccc87e70-b6ec-4d45-99e2-07a8cb198739" providerId="ADAL" clId="{6C5BD0D3-FD23-45D2-BA6F-CCCE508B508F}" dt="2024-07-09T23:13:23.441" v="540" actId="1076"/>
        <pc:sldMkLst>
          <pc:docMk/>
          <pc:sldMk cId="589207219" sldId="260"/>
        </pc:sldMkLst>
        <pc:spChg chg="mod">
          <ac:chgData name="Julian Yang" userId="ccc87e70-b6ec-4d45-99e2-07a8cb198739" providerId="ADAL" clId="{6C5BD0D3-FD23-45D2-BA6F-CCCE508B508F}" dt="2024-07-09T23:12:22.438" v="398" actId="20577"/>
          <ac:spMkLst>
            <pc:docMk/>
            <pc:sldMk cId="589207219" sldId="260"/>
            <ac:spMk id="2" creationId="{E7D05486-D6AF-BE7D-E0A9-6678F5FC1397}"/>
          </ac:spMkLst>
        </pc:spChg>
        <pc:spChg chg="mod">
          <ac:chgData name="Julian Yang" userId="ccc87e70-b6ec-4d45-99e2-07a8cb198739" providerId="ADAL" clId="{6C5BD0D3-FD23-45D2-BA6F-CCCE508B508F}" dt="2024-07-09T23:13:03.633" v="538" actId="20577"/>
          <ac:spMkLst>
            <pc:docMk/>
            <pc:sldMk cId="589207219" sldId="260"/>
            <ac:spMk id="3" creationId="{6B231EDE-C41E-C918-6B0D-6B7FBA00FDA9}"/>
          </ac:spMkLst>
        </pc:spChg>
        <pc:picChg chg="add mod">
          <ac:chgData name="Julian Yang" userId="ccc87e70-b6ec-4d45-99e2-07a8cb198739" providerId="ADAL" clId="{6C5BD0D3-FD23-45D2-BA6F-CCCE508B508F}" dt="2024-07-09T23:13:23.441" v="540" actId="1076"/>
          <ac:picMkLst>
            <pc:docMk/>
            <pc:sldMk cId="589207219" sldId="260"/>
            <ac:picMk id="5" creationId="{53D50E8B-9DB9-8C5C-85CA-0A30546CE118}"/>
          </ac:picMkLst>
        </pc:picChg>
      </pc:sldChg>
      <pc:sldChg chg="addSp modSp new mod">
        <pc:chgData name="Julian Yang" userId="ccc87e70-b6ec-4d45-99e2-07a8cb198739" providerId="ADAL" clId="{6C5BD0D3-FD23-45D2-BA6F-CCCE508B508F}" dt="2024-07-09T23:17:33.211" v="695" actId="5793"/>
        <pc:sldMkLst>
          <pc:docMk/>
          <pc:sldMk cId="2744146806" sldId="261"/>
        </pc:sldMkLst>
        <pc:spChg chg="mod">
          <ac:chgData name="Julian Yang" userId="ccc87e70-b6ec-4d45-99e2-07a8cb198739" providerId="ADAL" clId="{6C5BD0D3-FD23-45D2-BA6F-CCCE508B508F}" dt="2024-07-09T23:13:35.093" v="571" actId="20577"/>
          <ac:spMkLst>
            <pc:docMk/>
            <pc:sldMk cId="2744146806" sldId="261"/>
            <ac:spMk id="2" creationId="{CF786E48-ED01-76EA-74C5-2A19CC5A54E6}"/>
          </ac:spMkLst>
        </pc:spChg>
        <pc:spChg chg="mod">
          <ac:chgData name="Julian Yang" userId="ccc87e70-b6ec-4d45-99e2-07a8cb198739" providerId="ADAL" clId="{6C5BD0D3-FD23-45D2-BA6F-CCCE508B508F}" dt="2024-07-09T23:17:33.211" v="695" actId="5793"/>
          <ac:spMkLst>
            <pc:docMk/>
            <pc:sldMk cId="2744146806" sldId="261"/>
            <ac:spMk id="3" creationId="{11D69D02-E7DF-D3BD-8D51-391622489127}"/>
          </ac:spMkLst>
        </pc:spChg>
        <pc:picChg chg="add mod">
          <ac:chgData name="Julian Yang" userId="ccc87e70-b6ec-4d45-99e2-07a8cb198739" providerId="ADAL" clId="{6C5BD0D3-FD23-45D2-BA6F-CCCE508B508F}" dt="2024-07-09T23:15:01.907" v="609" actId="1036"/>
          <ac:picMkLst>
            <pc:docMk/>
            <pc:sldMk cId="2744146806" sldId="261"/>
            <ac:picMk id="5" creationId="{FD95B056-25C9-BC36-87AB-9612D7CA66CF}"/>
          </ac:picMkLst>
        </pc:picChg>
        <pc:picChg chg="add mod">
          <ac:chgData name="Julian Yang" userId="ccc87e70-b6ec-4d45-99e2-07a8cb198739" providerId="ADAL" clId="{6C5BD0D3-FD23-45D2-BA6F-CCCE508B508F}" dt="2024-07-09T23:15:44.827" v="663" actId="1076"/>
          <ac:picMkLst>
            <pc:docMk/>
            <pc:sldMk cId="2744146806" sldId="261"/>
            <ac:picMk id="7" creationId="{CBE663B8-802D-A421-9B17-D67A465FDECB}"/>
          </ac:picMkLst>
        </pc:picChg>
      </pc:sldChg>
      <pc:sldChg chg="addSp delSp modSp new mod">
        <pc:chgData name="Julian Yang" userId="ccc87e70-b6ec-4d45-99e2-07a8cb198739" providerId="ADAL" clId="{6C5BD0D3-FD23-45D2-BA6F-CCCE508B508F}" dt="2024-07-09T23:21:41.157" v="744"/>
        <pc:sldMkLst>
          <pc:docMk/>
          <pc:sldMk cId="2038154961" sldId="262"/>
        </pc:sldMkLst>
        <pc:spChg chg="mod">
          <ac:chgData name="Julian Yang" userId="ccc87e70-b6ec-4d45-99e2-07a8cb198739" providerId="ADAL" clId="{6C5BD0D3-FD23-45D2-BA6F-CCCE508B508F}" dt="2024-07-09T23:21:19.444" v="743" actId="20577"/>
          <ac:spMkLst>
            <pc:docMk/>
            <pc:sldMk cId="2038154961" sldId="262"/>
            <ac:spMk id="2" creationId="{9DDD1DA4-6B31-BD87-A8E9-C96080357492}"/>
          </ac:spMkLst>
        </pc:spChg>
        <pc:spChg chg="del">
          <ac:chgData name="Julian Yang" userId="ccc87e70-b6ec-4d45-99e2-07a8cb198739" providerId="ADAL" clId="{6C5BD0D3-FD23-45D2-BA6F-CCCE508B508F}" dt="2024-07-09T23:21:41.157" v="744"/>
          <ac:spMkLst>
            <pc:docMk/>
            <pc:sldMk cId="2038154961" sldId="262"/>
            <ac:spMk id="3" creationId="{6F282813-3F4F-5B78-B016-E8E6A3CA8B14}"/>
          </ac:spMkLst>
        </pc:spChg>
        <pc:picChg chg="add mod">
          <ac:chgData name="Julian Yang" userId="ccc87e70-b6ec-4d45-99e2-07a8cb198739" providerId="ADAL" clId="{6C5BD0D3-FD23-45D2-BA6F-CCCE508B508F}" dt="2024-07-09T23:21:41.157" v="744"/>
          <ac:picMkLst>
            <pc:docMk/>
            <pc:sldMk cId="2038154961" sldId="262"/>
            <ac:picMk id="1026" creationId="{D8AD7A15-502D-C8B9-8A1E-694063FE11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B776-13C6-9473-54EF-6F1112264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D0DF8-E0A2-7159-8E39-757198D9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2E3C-B715-5DF9-B8B4-0624A0D7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2C37-5A3C-F899-66F5-5FFB230E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8808-A4AB-BD9D-119F-7FF737B8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73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974B-8A26-DFA6-98C9-A4AB1759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9EE4D-226B-7E3D-11B7-A17D80866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73D01-C1AA-F6DD-D6F4-9366C6A7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AF1C-57D5-AF0D-5D35-616ED385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56520-6B2F-878D-6884-7E6FC54D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7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10A50-044E-4497-DDCE-6A36491E1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D6D0F-851F-F836-E1D0-AE2E39A80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03E5-A350-16CF-DE46-BB3F189E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DEB1-2C01-67D1-7A0E-F90F3ACF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CB72-D35D-1A50-A129-BAD509D5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1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2F28-739F-9381-2185-B3E5A2B9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1382-8A52-1003-0112-9C4917F6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D06E4-DCFE-A2F6-6384-C068AAD9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2B8E-9CCA-7357-6807-505DAB14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3912E-0FA2-5432-24DE-9C55EA23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90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A5D4-9231-AC76-A97F-DC5BF2E6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01EAF-7A67-8CAF-4781-9BE33496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A32E-62C7-2243-8B75-3A01D755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D869-96A5-E33F-8125-BB8C5E1F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05CD6-4AC2-967B-41D2-C940FED4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C8B8-CCC7-99BA-8688-66761F1F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9E84-C5D2-C19F-9B2B-A31EC8358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B371E-968A-8F19-35C7-9F1672B3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A6B08-0608-0ACB-DDEF-E0C5D4DB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E8226-D492-A602-8594-AA50A6BA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66304-5D9D-B720-E372-D0D2B01C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92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080C-0838-162E-973E-F494CB68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DBAB0-8CE0-6982-54F4-CAD90478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C574F-FE4D-EE2F-4F90-5D48D401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E2917-87BF-400C-1978-D00D8F33B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5D334-4FDB-1E10-8F61-DE263511B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36251-EC90-BD45-5880-6919627E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3D1F6-FC10-58F1-1F29-28083E9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BA3DD-3BA6-8288-C759-1AA93FCC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1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449F-4A3D-3010-F30B-CD858550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0F6AB-8E1E-EF5A-B3E8-B778CB0C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98124-B30F-F47D-A654-6A50B64E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9B41A-C8BD-7BF1-A677-6120BFC5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9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A25DE-8EE8-6DE1-E5CD-70D8B627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3EE6E-AF00-0901-AC12-0ED6D8B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72D58-2FD3-8EB2-CE5A-7054AEE7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31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9B0A-9EDF-EE18-851B-6FDFDC5A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927E-34DE-4E8B-9321-96435F3F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1D3A1-F9BA-9E25-092B-007E79A4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0CA54-7F0C-FB65-96BF-190EE80E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B7F7-C0A1-4798-9684-DBAFBA47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BDAD2-F0B0-8D0B-9C8C-E7211DCA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39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2711-6D99-7EF6-BCF5-2369D08B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01C21-9299-AC86-F2EF-1F8F4CEFB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83DD7-867D-D70E-D7AC-218140B55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893D7-0B60-25CB-D675-1863D019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D950-0889-FD10-7D37-945B3F54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C315F-B0CD-3C6B-3ED1-5ECC7D0D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63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EC18D-32B0-1D39-2F09-A03D97B7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1171-125C-35A3-FCF8-A75D21DB7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C8DE-766A-657D-0B31-BCAA27A55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A67EB-3702-4CD3-B5DD-E875AFE9E17C}" type="datetimeFigureOut">
              <a:rPr lang="en-CA" smtClean="0"/>
              <a:t>7/9/2024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D0690-079A-4F2C-79D9-03678A2DD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F012-3239-660E-B36D-5E92580E1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27C4E-3E5E-4761-9EA5-265A2F9E0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89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C185-5D54-6DB4-A3B6-2C64B9C77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Cookiecutter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B1026-E963-9817-1702-0E0D8275B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Requirements: Anaconda, </a:t>
            </a:r>
            <a:r>
              <a:rPr lang="en-CA" dirty="0" err="1"/>
              <a:t>Cookiecutter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674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E194-DAA0-80F9-F467-89B2971D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Create a new repository on DevOps.com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D1DA-53C2-EAD5-A572-D2E6FC6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Keep the URL of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35225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8156-9E74-4C26-F070-B22D3489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Anaconda Command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5397-B68A-6B6C-D5D3-2A0888B81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cd into your projects parent directory</a:t>
            </a:r>
          </a:p>
        </p:txBody>
      </p:sp>
    </p:spTree>
    <p:extLst>
      <p:ext uri="{BB962C8B-B14F-4D97-AF65-F5344CB8AC3E}">
        <p14:creationId xmlns:p14="http://schemas.microsoft.com/office/powerpoint/2010/main" val="347080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A6D9-8114-87A4-B94F-193408E3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3. Run following command in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C2BD-2A6B-9F5C-F08F-BED68043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/>
              <a:t>cookiecutter</a:t>
            </a:r>
            <a:r>
              <a:rPr lang="en-CA" sz="1800" dirty="0"/>
              <a:t> https://github.com/julianyangenercare/cookiecuttertemplate</a:t>
            </a:r>
          </a:p>
        </p:txBody>
      </p:sp>
    </p:spTree>
    <p:extLst>
      <p:ext uri="{BB962C8B-B14F-4D97-AF65-F5344CB8AC3E}">
        <p14:creationId xmlns:p14="http://schemas.microsoft.com/office/powerpoint/2010/main" val="253422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5486-D6AF-BE7D-E0A9-6678F5FC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Within Anaconda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1EDE-C41E-C918-6B0D-6B7FBA00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Enter y if already used </a:t>
            </a:r>
            <a:r>
              <a:rPr lang="en-CA" dirty="0" err="1"/>
              <a:t>cookiecutter</a:t>
            </a:r>
            <a:r>
              <a:rPr lang="en-CA" dirty="0"/>
              <a:t> before</a:t>
            </a:r>
          </a:p>
          <a:p>
            <a:r>
              <a:rPr lang="en-CA" dirty="0"/>
              <a:t>Provide your project name in the first line</a:t>
            </a:r>
          </a:p>
          <a:p>
            <a:r>
              <a:rPr lang="en-CA" dirty="0"/>
              <a:t>Enter for the second line(nothing to provide)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50E8B-9DB9-8C5C-85CA-0A30546C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95" y="3429000"/>
            <a:ext cx="9323809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0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6E48-ED01-76EA-74C5-2A19CC5A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Navigate into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9D02-E7DF-D3BD-8D51-39162248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Enter: git </a:t>
            </a:r>
            <a:r>
              <a:rPr lang="en-CA" dirty="0" err="1"/>
              <a:t>init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Enter: git remote add origin + </a:t>
            </a:r>
            <a:r>
              <a:rPr lang="en-CA" dirty="0" err="1"/>
              <a:t>webURL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Enter:</a:t>
            </a:r>
          </a:p>
          <a:p>
            <a:pPr marL="0" indent="0">
              <a:buNone/>
            </a:pPr>
            <a:r>
              <a:rPr lang="en-US" dirty="0"/>
              <a:t>git add --all &amp; git commit -m "initialization" &amp; git push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5B056-25C9-BC36-87AB-9612D7CA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1" y="2364684"/>
            <a:ext cx="8600000" cy="8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663B8-802D-A421-9B17-D67A465F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1775"/>
            <a:ext cx="9238095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4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1DA4-6B31-BD87-A8E9-C9608035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6. Your local repository is ready to rock</a:t>
            </a:r>
          </a:p>
        </p:txBody>
      </p:sp>
      <p:pic>
        <p:nvPicPr>
          <p:cNvPr id="1026" name="Picture 2" descr="Cheers! Let's toast Leonardo DiCaprio again and again and again">
            <a:extLst>
              <a:ext uri="{FF2B5EF4-FFF2-40B4-BE49-F238E27FC236}">
                <a16:creationId xmlns:a16="http://schemas.microsoft.com/office/drawing/2014/main" id="{D8AD7A15-502D-C8B9-8A1E-694063FE11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5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Cookiecutter</vt:lpstr>
      <vt:lpstr>1. Create a new repository on DevOps.com</vt:lpstr>
      <vt:lpstr>2. Anaconda Command Prompt</vt:lpstr>
      <vt:lpstr>3. Run following command in anaconda</vt:lpstr>
      <vt:lpstr>4. Within Anaconda Prompt</vt:lpstr>
      <vt:lpstr>5. Navigate into new project</vt:lpstr>
      <vt:lpstr>6. Your local repository is ready to rock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Cookiecutter</dc:title>
  <dc:creator>Julian Yang</dc:creator>
  <cp:lastModifiedBy>Julian Yang</cp:lastModifiedBy>
  <cp:revision>1</cp:revision>
  <dcterms:created xsi:type="dcterms:W3CDTF">2024-07-09T22:55:47Z</dcterms:created>
  <dcterms:modified xsi:type="dcterms:W3CDTF">2024-07-09T23:21:41Z</dcterms:modified>
</cp:coreProperties>
</file>