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Yang" userId="ccc87e70-b6ec-4d45-99e2-07a8cb198739" providerId="ADAL" clId="{89613404-7836-4962-94A0-DB89754AF7FC}"/>
    <pc:docChg chg="addSld modSld">
      <pc:chgData name="Julian Yang" userId="ccc87e70-b6ec-4d45-99e2-07a8cb198739" providerId="ADAL" clId="{89613404-7836-4962-94A0-DB89754AF7FC}" dt="2024-07-09T22:56:10.430" v="74" actId="20577"/>
      <pc:docMkLst>
        <pc:docMk/>
      </pc:docMkLst>
      <pc:sldChg chg="modSp new mod">
        <pc:chgData name="Julian Yang" userId="ccc87e70-b6ec-4d45-99e2-07a8cb198739" providerId="ADAL" clId="{89613404-7836-4962-94A0-DB89754AF7FC}" dt="2024-07-09T22:56:00.443" v="60" actId="20577"/>
        <pc:sldMkLst>
          <pc:docMk/>
          <pc:sldMk cId="2426748106" sldId="256"/>
        </pc:sldMkLst>
        <pc:spChg chg="mod">
          <ac:chgData name="Julian Yang" userId="ccc87e70-b6ec-4d45-99e2-07a8cb198739" providerId="ADAL" clId="{89613404-7836-4962-94A0-DB89754AF7FC}" dt="2024-07-09T22:55:52.934" v="14" actId="20577"/>
          <ac:spMkLst>
            <pc:docMk/>
            <pc:sldMk cId="2426748106" sldId="256"/>
            <ac:spMk id="2" creationId="{4B99C185-5D54-6DB4-A3B6-2C64B9C771AE}"/>
          </ac:spMkLst>
        </pc:spChg>
        <pc:spChg chg="mod">
          <ac:chgData name="Julian Yang" userId="ccc87e70-b6ec-4d45-99e2-07a8cb198739" providerId="ADAL" clId="{89613404-7836-4962-94A0-DB89754AF7FC}" dt="2024-07-09T22:56:00.443" v="60" actId="20577"/>
          <ac:spMkLst>
            <pc:docMk/>
            <pc:sldMk cId="2426748106" sldId="256"/>
            <ac:spMk id="3" creationId="{920B1026-E963-9817-1702-0E0D8275BC13}"/>
          </ac:spMkLst>
        </pc:spChg>
      </pc:sldChg>
      <pc:sldChg chg="modSp new mod">
        <pc:chgData name="Julian Yang" userId="ccc87e70-b6ec-4d45-99e2-07a8cb198739" providerId="ADAL" clId="{89613404-7836-4962-94A0-DB89754AF7FC}" dt="2024-07-09T22:56:10.430" v="74" actId="20577"/>
        <pc:sldMkLst>
          <pc:docMk/>
          <pc:sldMk cId="2352253998" sldId="257"/>
        </pc:sldMkLst>
        <pc:spChg chg="mod">
          <ac:chgData name="Julian Yang" userId="ccc87e70-b6ec-4d45-99e2-07a8cb198739" providerId="ADAL" clId="{89613404-7836-4962-94A0-DB89754AF7FC}" dt="2024-07-09T22:56:10.430" v="74" actId="20577"/>
          <ac:spMkLst>
            <pc:docMk/>
            <pc:sldMk cId="2352253998" sldId="257"/>
            <ac:spMk id="2" creationId="{40F2E194-DAA0-80F9-F467-89B2971DEC98}"/>
          </ac:spMkLst>
        </pc:spChg>
      </pc:sldChg>
      <pc:sldChg chg="new">
        <pc:chgData name="Julian Yang" userId="ccc87e70-b6ec-4d45-99e2-07a8cb198739" providerId="ADAL" clId="{89613404-7836-4962-94A0-DB89754AF7FC}" dt="2024-07-09T22:56:04.031" v="62" actId="680"/>
        <pc:sldMkLst>
          <pc:docMk/>
          <pc:sldMk cId="3470809691" sldId="258"/>
        </pc:sldMkLst>
      </pc:sldChg>
      <pc:sldChg chg="new">
        <pc:chgData name="Julian Yang" userId="ccc87e70-b6ec-4d45-99e2-07a8cb198739" providerId="ADAL" clId="{89613404-7836-4962-94A0-DB89754AF7FC}" dt="2024-07-09T22:56:05.208" v="63" actId="680"/>
        <pc:sldMkLst>
          <pc:docMk/>
          <pc:sldMk cId="253422368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B776-13C6-9473-54EF-6F1112264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D0DF8-E0A2-7159-8E39-757198D9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2E3C-B715-5DF9-B8B4-0624A0D7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2C37-5A3C-F899-66F5-5FFB230E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8808-A4AB-BD9D-119F-7FF737B8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73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974B-8A26-DFA6-98C9-A4AB1759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9EE4D-226B-7E3D-11B7-A17D80866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3D01-C1AA-F6DD-D6F4-9366C6A7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AF1C-57D5-AF0D-5D35-616ED385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6520-6B2F-878D-6884-7E6FC54D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7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10A50-044E-4497-DDCE-6A36491E1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D6D0F-851F-F836-E1D0-AE2E39A80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03E5-A350-16CF-DE46-BB3F189E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DEB1-2C01-67D1-7A0E-F90F3ACF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CB72-D35D-1A50-A129-BAD509D5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1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2F28-739F-9381-2185-B3E5A2B9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1382-8A52-1003-0112-9C4917F6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06E4-DCFE-A2F6-6384-C068AAD9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2B8E-9CCA-7357-6807-505DAB14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3912E-0FA2-5432-24DE-9C55EA2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0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A5D4-9231-AC76-A97F-DC5BF2E6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01EAF-7A67-8CAF-4781-9BE33496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A32E-62C7-2243-8B75-3A01D755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D869-96A5-E33F-8125-BB8C5E1F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5CD6-4AC2-967B-41D2-C940FED4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C8B8-CCC7-99BA-8688-66761F1F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9E84-C5D2-C19F-9B2B-A31EC8358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B371E-968A-8F19-35C7-9F1672B3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6B08-0608-0ACB-DDEF-E0C5D4DB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8226-D492-A602-8594-AA50A6BA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66304-5D9D-B720-E372-D0D2B01C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9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080C-0838-162E-973E-F494CB68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DBAB0-8CE0-6982-54F4-CAD90478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C574F-FE4D-EE2F-4F90-5D48D401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E2917-87BF-400C-1978-D00D8F33B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5D334-4FDB-1E10-8F61-DE263511B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36251-EC90-BD45-5880-6919627E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3D1F6-FC10-58F1-1F29-28083E9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BA3DD-3BA6-8288-C759-1AA93FCC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1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49F-4A3D-3010-F30B-CD858550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0F6AB-8E1E-EF5A-B3E8-B778CB0C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98124-B30F-F47D-A654-6A50B64E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9B41A-C8BD-7BF1-A677-6120BFC5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A25DE-8EE8-6DE1-E5CD-70D8B627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3EE6E-AF00-0901-AC12-0ED6D8B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2D58-2FD3-8EB2-CE5A-7054AEE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31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9B0A-9EDF-EE18-851B-6FDFDC5A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927E-34DE-4E8B-9321-96435F3F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D3A1-F9BA-9E25-092B-007E79A4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0CA54-7F0C-FB65-96BF-190EE80E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B7F7-C0A1-4798-9684-DBAFBA4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BDAD2-F0B0-8D0B-9C8C-E7211DCA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39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2711-6D99-7EF6-BCF5-2369D08B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01C21-9299-AC86-F2EF-1F8F4CEFB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83DD7-867D-D70E-D7AC-218140B5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893D7-0B60-25CB-D675-1863D019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D950-0889-FD10-7D37-945B3F54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C315F-B0CD-3C6B-3ED1-5ECC7D0D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63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EC18D-32B0-1D39-2F09-A03D97B7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1171-125C-35A3-FCF8-A75D21DB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C8DE-766A-657D-0B31-BCAA27A5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D0690-079A-4F2C-79D9-03678A2DD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F012-3239-660E-B36D-5E92580E1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8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C185-5D54-6DB4-A3B6-2C64B9C77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Cookiecutter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B1026-E963-9817-1702-0E0D8275B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Requirements: Anaconda, </a:t>
            </a:r>
            <a:r>
              <a:rPr lang="en-CA" dirty="0" err="1"/>
              <a:t>Cookiecutter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674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E194-DAA0-80F9-F467-89B2971D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</a:t>
            </a:r>
            <a:r>
              <a:rPr lang="en-CA"/>
              <a:t>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D1DA-53C2-EAD5-A572-D2E6FC6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8156-9E74-4C26-F070-B22D3489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5397-B68A-6B6C-D5D3-2A0888B81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80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A6D9-8114-87A4-B94F-193408E3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C2BD-2A6B-9F5C-F08F-BED68043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22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Cookiecutter</vt:lpstr>
      <vt:lpstr>1. Create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Cookiecutter</dc:title>
  <dc:creator>Julian Yang</dc:creator>
  <cp:lastModifiedBy>Julian Yang</cp:lastModifiedBy>
  <cp:revision>1</cp:revision>
  <dcterms:created xsi:type="dcterms:W3CDTF">2024-07-09T22:55:47Z</dcterms:created>
  <dcterms:modified xsi:type="dcterms:W3CDTF">2024-07-09T22:56:15Z</dcterms:modified>
</cp:coreProperties>
</file>