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60" r:id="rId5"/>
    <p:sldId id="268" r:id="rId6"/>
    <p:sldId id="261" r:id="rId7"/>
    <p:sldId id="265" r:id="rId8"/>
    <p:sldId id="266" r:id="rId9"/>
    <p:sldId id="269" r:id="rId10"/>
    <p:sldId id="270" r:id="rId11"/>
    <p:sldId id="271" r:id="rId12"/>
    <p:sldId id="272" r:id="rId13"/>
    <p:sldId id="263" r:id="rId14"/>
    <p:sldId id="264" r:id="rId15"/>
    <p:sldId id="273" r:id="rId16"/>
    <p:sldId id="274" r:id="rId17"/>
    <p:sldId id="275" r:id="rId18"/>
    <p:sldId id="277" r:id="rId19"/>
  </p:sld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14C6-AB9E-4E6C-BC40-842E04E48A8C}" type="datetimeFigureOut">
              <a:rPr lang="es-GT" smtClean="0"/>
              <a:pPr/>
              <a:t>28/04/2012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8443-6591-4CB5-89F4-A4A680E4AA77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14C6-AB9E-4E6C-BC40-842E04E48A8C}" type="datetimeFigureOut">
              <a:rPr lang="es-GT" smtClean="0"/>
              <a:pPr/>
              <a:t>28/04/2012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8443-6591-4CB5-89F4-A4A680E4AA77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14C6-AB9E-4E6C-BC40-842E04E48A8C}" type="datetimeFigureOut">
              <a:rPr lang="es-GT" smtClean="0"/>
              <a:pPr/>
              <a:t>28/04/2012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8443-6591-4CB5-89F4-A4A680E4AA77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14C6-AB9E-4E6C-BC40-842E04E48A8C}" type="datetimeFigureOut">
              <a:rPr lang="es-GT" smtClean="0"/>
              <a:pPr/>
              <a:t>28/04/2012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8443-6591-4CB5-89F4-A4A680E4AA77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14C6-AB9E-4E6C-BC40-842E04E48A8C}" type="datetimeFigureOut">
              <a:rPr lang="es-GT" smtClean="0"/>
              <a:pPr/>
              <a:t>28/04/2012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8443-6591-4CB5-89F4-A4A680E4AA77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14C6-AB9E-4E6C-BC40-842E04E48A8C}" type="datetimeFigureOut">
              <a:rPr lang="es-GT" smtClean="0"/>
              <a:pPr/>
              <a:t>28/04/2012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8443-6591-4CB5-89F4-A4A680E4AA77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14C6-AB9E-4E6C-BC40-842E04E48A8C}" type="datetimeFigureOut">
              <a:rPr lang="es-GT" smtClean="0"/>
              <a:pPr/>
              <a:t>28/04/2012</a:t>
            </a:fld>
            <a:endParaRPr lang="es-GT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8443-6591-4CB5-89F4-A4A680E4AA77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14C6-AB9E-4E6C-BC40-842E04E48A8C}" type="datetimeFigureOut">
              <a:rPr lang="es-GT" smtClean="0"/>
              <a:pPr/>
              <a:t>28/04/2012</a:t>
            </a:fld>
            <a:endParaRPr lang="es-GT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8443-6591-4CB5-89F4-A4A680E4AA77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14C6-AB9E-4E6C-BC40-842E04E48A8C}" type="datetimeFigureOut">
              <a:rPr lang="es-GT" smtClean="0"/>
              <a:pPr/>
              <a:t>28/04/2012</a:t>
            </a:fld>
            <a:endParaRPr lang="es-GT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8443-6591-4CB5-89F4-A4A680E4AA77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14C6-AB9E-4E6C-BC40-842E04E48A8C}" type="datetimeFigureOut">
              <a:rPr lang="es-GT" smtClean="0"/>
              <a:pPr/>
              <a:t>28/04/2012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8443-6591-4CB5-89F4-A4A680E4AA77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14C6-AB9E-4E6C-BC40-842E04E48A8C}" type="datetimeFigureOut">
              <a:rPr lang="es-GT" smtClean="0"/>
              <a:pPr/>
              <a:t>28/04/2012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8443-6591-4CB5-89F4-A4A680E4AA77}" type="slidenum">
              <a:rPr lang="es-GT" smtClean="0"/>
              <a:pPr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514C6-AB9E-4E6C-BC40-842E04E48A8C}" type="datetimeFigureOut">
              <a:rPr lang="es-GT" smtClean="0"/>
              <a:pPr/>
              <a:t>28/04/2012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58443-6591-4CB5-89F4-A4A680E4AA77}" type="slidenum">
              <a:rPr lang="es-GT" smtClean="0"/>
              <a:pPr/>
              <a:t>‹Nº›</a:t>
            </a:fld>
            <a:endParaRPr lang="es-G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32656"/>
            <a:ext cx="8352928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8208912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32656"/>
            <a:ext cx="8208912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8352928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60648"/>
            <a:ext cx="8064896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0648"/>
            <a:ext cx="8208912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6"/>
            <a:ext cx="8496944" cy="61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8640"/>
            <a:ext cx="8064896" cy="652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60648"/>
            <a:ext cx="8208912" cy="640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8352928" cy="640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04664"/>
            <a:ext cx="8064896" cy="61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2656"/>
            <a:ext cx="8208912" cy="61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60648"/>
            <a:ext cx="8280920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8136904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0648"/>
            <a:ext cx="8352928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04664"/>
            <a:ext cx="8064896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2656"/>
            <a:ext cx="7992888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32656"/>
            <a:ext cx="8208912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0</Words>
  <Application>Microsoft Office PowerPoint</Application>
  <PresentationFormat>Presentación en pantalla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CasaMigrante</dc:creator>
  <cp:lastModifiedBy>CasaMigrante</cp:lastModifiedBy>
  <cp:revision>8</cp:revision>
  <dcterms:created xsi:type="dcterms:W3CDTF">2012-04-29T01:20:28Z</dcterms:created>
  <dcterms:modified xsi:type="dcterms:W3CDTF">2012-04-29T03:21:51Z</dcterms:modified>
</cp:coreProperties>
</file>