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1385"/>
  </p:normalViewPr>
  <p:slideViewPr>
    <p:cSldViewPr snapToGrid="0">
      <p:cViewPr varScale="1">
        <p:scale>
          <a:sx n="103" d="100"/>
          <a:sy n="103" d="100"/>
        </p:scale>
        <p:origin x="24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3b68c0e2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3b68c0e2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3b68c0e2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3b68c0e2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3b68c0e2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3b68c0e2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3b68c0e25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3b68c0e25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3b68c0e2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3b68c0e2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b68c0e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b68c0e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b68c0e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b68c0e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3b68c0e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3b68c0e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b68c0e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b68c0e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3b68c0e2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3b68c0e2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3b68c0e2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3b68c0e2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3b68c0e2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3b68c0e2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3b68c0e2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3b68c0e2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scholar_lookup?journal=JAMA&amp;title=Expenditures+and+health+status+among+adults+with+back+and+neck+problems&amp;author=BI+Martin&amp;volume=299&amp;publication_year=2008&amp;pages=656-664&amp;pmid=18270354&amp;" TargetMode="External"/><Relationship Id="rId3" Type="http://schemas.openxmlformats.org/officeDocument/2006/relationships/hyperlink" Target="https://doi.org/10.3174/ajnr.A4173" TargetMode="External"/><Relationship Id="rId7" Type="http://schemas.openxmlformats.org/officeDocument/2006/relationships/hyperlink" Target="https://pubmed.ncbi.nlm.nih.gov/1827035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7/s00586-014-3540-3" TargetMode="External"/><Relationship Id="rId5" Type="http://schemas.openxmlformats.org/officeDocument/2006/relationships/hyperlink" Target="https://doi.org/10.1186/s13018-023-03839-w" TargetMode="External"/><Relationship Id="rId4" Type="http://schemas.openxmlformats.org/officeDocument/2006/relationships/hyperlink" Target="https://doi.org/10.3390/ijerph191811708" TargetMode="External"/><Relationship Id="rId9" Type="http://schemas.openxmlformats.org/officeDocument/2006/relationships/hyperlink" Target="https://doi.org/10.1148/radiol.201817109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Findings Extraction from Lumbar Imaging Reports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Julia (Reich) Lynch, DPT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7"/>
            <a:ext cx="9144000" cy="513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7"/>
            <a:ext cx="9144000" cy="513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7"/>
            <a:ext cx="9144000" cy="513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Opportunities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Decreased costs for payers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Greater ease and speed for claims authorizations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patient outcomes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opportunities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Brinjikji W., Luetmer P.H., Comstock B., et. al.: Systematic literature review of imaging features of spinal degeneration in asymptomatic populations. AJNR Am J Neuroradiol 2015; 36: pp. 811-816.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https://doi.org/10.3174/ajnr.A4173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Cui, Y., Zhu, J., Duan, Z., Liao, Z., Wang, S., &amp; Liu, W. (2022). Artificial Intelligence in Spinal Imaging: Current Status and Future Directions. </a:t>
            </a:r>
            <a:r>
              <a:rPr lang="en" sz="1200" i="1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environmental research and public health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(18), 11708.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https://doi.org/10.3390/ijerph191811708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Czaplewski, L.G., Rimmer, O., McHale, D. 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Modic changes as seen on MRI are associated with nonspecific chronic lower back pain and disability. 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 Orthop Surg Res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" sz="12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351 (2023).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https://doi.org/10.1186/s13018-023-03839-w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Deyo R.A., Dworkin S.F., Amtmann D., et. al.: Report of the NIH Task Force on research standards for chronic low back pain. Eur Spine J 2014; 23: pp. 2028-2045.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https://doi.org/10.1007/s00586-014-3540-3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Jamaludin, A., Lootus, M., Kadir, T. 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ISSLS PRIZE IN BIOENGINEERING SCIENCE 2017: Automation of reading of radiological features from magnetic resonance images (MRIs) of the lumbar spine without human intervention is comparable with an expert radiologist. 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Eur Spine J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" sz="12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1374–1383 (2017). https://doi.org/10.1007/s00586-017-4956-3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Martin BI, et al. Expenditures and health status among adults with back and neck problems. 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JAMA. 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2008;299:656–664. [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PubMed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 [</a:t>
            </a:r>
            <a:r>
              <a:rPr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Tagliaferri, S. D., Angelova, M., Zhao, X., Owen, P. J., Miller, C. T., Wilkin, T., &amp; Belavy, D. L. (2020). Artificial intelligence to improve back pain outcomes and lessons learnt from clinical classification approaches: three systematic reviews. 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NPJ digital medicine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93. https://doi.org/10.1038/s41746-020-0303-x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 WK, Hassanpour S, Heagerty PJ, et al. Comparison of Natural Language Processing Rules-based and machine-learning systems to identify lumbar spine imaging findings related to low back pain. Academic radiology. November 2018. Accessed August 16, 2024. https://www.ncbi.nlm.nih.gov/pmc/articles/PMC6162177/.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1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Zech J., Pain M., Titano J., et. al.: Reports, natural language–based machine learning models for the annotation of Clinical Radiology. Radiology 2018; pp. 171093.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https://doi.org/10.1148/radiol.2018171093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Back Pain Background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20605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Leading cost of disability worldwide </a:t>
            </a:r>
            <a:r>
              <a:rPr lang="en" sz="1200"/>
              <a:t>(Martin et al, 2008)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Upwards of $100 billion in costs to the US each year </a:t>
            </a:r>
            <a:r>
              <a:rPr lang="en" sz="1200"/>
              <a:t>(Martin et al, 2008)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 understanding of etiology </a:t>
            </a:r>
            <a:r>
              <a:rPr lang="en" sz="1200"/>
              <a:t>(Deyo, 2014)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Radiological findings do not always match clinical findings and symptoms </a:t>
            </a:r>
            <a:r>
              <a:rPr lang="en" sz="1200"/>
              <a:t>(Brinjiki et al, 2015)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Evidence supports that some findings are more prevalent in symptomatic patients </a:t>
            </a:r>
            <a:r>
              <a:rPr lang="en" sz="1200"/>
              <a:t>(</a:t>
            </a:r>
            <a:r>
              <a:rPr lang="en" sz="1200">
                <a:highlight>
                  <a:srgbClr val="FFFFFF"/>
                </a:highlight>
              </a:rPr>
              <a:t>Czaplewski et al, 2023)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Automation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15550" y="2030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Identify patterns between radiological findings and pain requires data to be extracted.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Costly and inefficient to perform the data extraction manually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 vs NLP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95.6% accurate on lumbar disc detection (Jamaludin et al, 2017)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evidence so far of valid classification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 unstructured data in radiology report to extract clinical findings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Demonstrated to be valid across multiple diagnosis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Based NLP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Pros: 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low set up costs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Cons: </a:t>
            </a:r>
            <a:endParaRPr sz="15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rigid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scalable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766850" y="2186850"/>
            <a:ext cx="6527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NLP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Pros: 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scalable,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flexible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Cons: 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requires large, heterogeneous data set for training,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higher costs for development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Machine Learned NLP solution is the most feasible and applicable option.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NLP pipeline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3975"/>
            <a:ext cx="8839204" cy="110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76600" y="3823550"/>
            <a:ext cx="40026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Adapted from Tan et al, 2018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Client seeking to analyze a clinic’s referral patterns, prescription patterns, and patient outcomes on patients with nerve root compression to determine quality of care using established best practices.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87"/>
            <a:ext cx="9144000" cy="513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775</Words>
  <Application>Microsoft Macintosh PowerPoint</Application>
  <PresentationFormat>On-screen Show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Raleway</vt:lpstr>
      <vt:lpstr>Times New Roman</vt:lpstr>
      <vt:lpstr>Lato</vt:lpstr>
      <vt:lpstr>Streamline</vt:lpstr>
      <vt:lpstr>Clinical Findings Extraction from Lumbar Imaging Reports</vt:lpstr>
      <vt:lpstr>Low Back Pain Background</vt:lpstr>
      <vt:lpstr>Importance of Automation</vt:lpstr>
      <vt:lpstr>Image Processing vs NLP</vt:lpstr>
      <vt:lpstr>Rules Based NLP</vt:lpstr>
      <vt:lpstr>Machine Learning NLP</vt:lpstr>
      <vt:lpstr>Sample NLP pipeline</vt:lpstr>
      <vt:lpstr>Example Use Case</vt:lpstr>
      <vt:lpstr>PowerPoint Presentation</vt:lpstr>
      <vt:lpstr>PowerPoint Presentation</vt:lpstr>
      <vt:lpstr>PowerPoint Presentation</vt:lpstr>
      <vt:lpstr>PowerPoint Presentation</vt:lpstr>
      <vt:lpstr>Business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Findings Extraction from Lumbar Imaging Reports</dc:title>
  <cp:lastModifiedBy>Julia Reich</cp:lastModifiedBy>
  <cp:revision>2</cp:revision>
  <dcterms:modified xsi:type="dcterms:W3CDTF">2024-08-18T07:55:00Z</dcterms:modified>
</cp:coreProperties>
</file>