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DECB-55D7-B4F1-3D1E-AFDA14B9C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C7CED-BF5A-AED2-C40C-CCD2B820E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8E985-EDB5-E114-E457-C48FC259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6940-B974-4AC5-A9EC-8E7AD83E886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0579B-69C9-34AA-3554-949CCE68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C7F3B-6DB8-32B4-21BF-952F0620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E820-B2AB-429B-AC0C-CE5DC79C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AEC8-8CA1-CF87-A14C-74B44A1E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1C67D-63DF-0DE9-18A5-68F2C98DD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722A-CAB8-20D2-1056-DAC2BAE5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6940-B974-4AC5-A9EC-8E7AD83E886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E40A8-A0B5-B56C-C01F-3E3220ED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96A38-75D6-A2D4-EDE4-AA265666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E820-B2AB-429B-AC0C-CE5DC79C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74B87-554E-9EF3-44E5-96EC51B9D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1B459-B3D4-1DA8-B89D-4B51106D3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BE27B-4786-8B94-BE9D-5152D470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6940-B974-4AC5-A9EC-8E7AD83E886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B11B1-91AF-DECC-66F7-C0A830B7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56A4F-FB30-5274-C88D-028A41D2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E820-B2AB-429B-AC0C-CE5DC79C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E8E3-8B48-1E56-8A75-B798768F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31D0-068F-2235-055A-45C16BE7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72202-90DA-C2AB-D555-3357533B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6940-B974-4AC5-A9EC-8E7AD83E886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CA0C9-51C4-5BC4-8620-9BCDA2C8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5E5C-F615-860F-0FDE-3D228C2A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E820-B2AB-429B-AC0C-CE5DC79C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1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793A-46E8-C7D4-5D54-C4FF3FE5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72D71-C1FE-2629-F488-8C758ADE4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06F9-CBCC-7F97-CF35-49B24D54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6940-B974-4AC5-A9EC-8E7AD83E886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7D50C-2E99-7476-2A04-FD272BB0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E5902-8108-3435-0F9C-429638C3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E820-B2AB-429B-AC0C-CE5DC79C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3D2E-1247-CAA7-0EDB-BBA6D309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9D6C-389D-B331-D644-B93028F3A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7F9C9-1775-B5B4-9360-EDBBF6E40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51EF7-FA44-F7CB-C73D-B74A132E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6940-B974-4AC5-A9EC-8E7AD83E886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46F8A-5508-E32E-3110-2697F1B8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72119-DC7A-C2CA-C469-99B2427E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E820-B2AB-429B-AC0C-CE5DC79C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9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B74B-00C5-2574-270D-0FBAA127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757C4-EC8D-AAA7-71F0-9CFA17958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FEFEF-2C18-EDBD-CF82-E1D92F8DE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8BD70-B89D-C890-5EE3-D3FCCCDC2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ECFF7-8D0C-225D-C03E-10FBF8A4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74A3F-E364-F483-60DB-60E16A47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6940-B974-4AC5-A9EC-8E7AD83E886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F7423-9E9E-CA74-21ED-DEAE743B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35629-E90B-4FE1-724D-5AA898DC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E820-B2AB-429B-AC0C-CE5DC79C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A913-ED6B-3A04-DDAC-1D4A490E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4674F-6796-DD25-40BD-D72D64A8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6940-B974-4AC5-A9EC-8E7AD83E886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4DA8F-B5CF-C75E-695C-CD3D0E0C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5951-DD83-7E55-71F1-F4610C21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E820-B2AB-429B-AC0C-CE5DC79C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2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2077A-FD92-E66E-1DAD-E836D323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6940-B974-4AC5-A9EC-8E7AD83E886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5B5AB-2BA7-2BCF-6ED4-8A1EE7EB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7CB9E-577F-B92C-2BAA-3B69A739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E820-B2AB-429B-AC0C-CE5DC79C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8BD0-F5F2-0EA0-5808-DF4D0137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2B26-411D-CF6C-18AB-32FD0AEA1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17C07-EB22-5B31-3615-81633F206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86B4E-3B5E-C5C6-E68A-DBF9C933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6940-B974-4AC5-A9EC-8E7AD83E886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AB547-D006-75C5-0ACC-1673F7A0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6D284-3C91-D100-CCD4-CAC5C07A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E820-B2AB-429B-AC0C-CE5DC79C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7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950E-5D47-EAFD-BFB2-917768CF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B9856-32D8-51C3-437A-AAB985879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7B4F0-90FA-1F17-FD63-D0203BE87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F1F96-C326-4443-38B3-899B0E34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6940-B974-4AC5-A9EC-8E7AD83E886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6EA86-E9ED-7858-28E8-36E5CED2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CF946-B11D-9F8B-DF2A-12DBE90B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E820-B2AB-429B-AC0C-CE5DC79C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3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61F17-BF84-DFC2-2535-5B19F072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25577-682E-B8B5-5854-5716A88BF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554D7-D166-8761-05EB-449323006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16940-B974-4AC5-A9EC-8E7AD83E886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7F1D-0054-716A-0424-585157BDE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F4A75-96D9-7BF2-DDA1-70FC6FB6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0FE820-B2AB-429B-AC0C-CE5DC79C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A1AD10-2467-404B-4596-EE21BE5E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71" t="2800" r="80"/>
          <a:stretch>
            <a:fillRect/>
          </a:stretch>
        </p:blipFill>
        <p:spPr>
          <a:xfrm>
            <a:off x="2950464" y="96012"/>
            <a:ext cx="6291072" cy="66659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555319-B8BB-F432-C067-BE5900DC0E46}"/>
              </a:ext>
            </a:extLst>
          </p:cNvPr>
          <p:cNvSpPr/>
          <p:nvPr/>
        </p:nvSpPr>
        <p:spPr>
          <a:xfrm>
            <a:off x="4219575" y="1709738"/>
            <a:ext cx="4090988" cy="433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11FC7-9E36-B843-BC97-0CC43BA15CCE}"/>
              </a:ext>
            </a:extLst>
          </p:cNvPr>
          <p:cNvSpPr/>
          <p:nvPr/>
        </p:nvSpPr>
        <p:spPr>
          <a:xfrm>
            <a:off x="4219575" y="3429000"/>
            <a:ext cx="4090988" cy="2278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0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12D449-C187-8E9F-9AAE-C061983B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70" t="3067"/>
          <a:stretch>
            <a:fillRect/>
          </a:stretch>
        </p:blipFill>
        <p:spPr>
          <a:xfrm>
            <a:off x="2745106" y="105156"/>
            <a:ext cx="6701787" cy="664768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E4FD6F-7BFE-148D-BBDD-79F6FEEFAED8}"/>
              </a:ext>
            </a:extLst>
          </p:cNvPr>
          <p:cNvCxnSpPr>
            <a:cxnSpLocks/>
          </p:cNvCxnSpPr>
          <p:nvPr/>
        </p:nvCxnSpPr>
        <p:spPr>
          <a:xfrm>
            <a:off x="4005072" y="1344168"/>
            <a:ext cx="4828032" cy="47731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9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Rozenberg</dc:creator>
  <cp:lastModifiedBy>Julia Rozenberg</cp:lastModifiedBy>
  <cp:revision>2</cp:revision>
  <dcterms:created xsi:type="dcterms:W3CDTF">2025-06-20T11:57:55Z</dcterms:created>
  <dcterms:modified xsi:type="dcterms:W3CDTF">2025-06-20T12:37:18Z</dcterms:modified>
</cp:coreProperties>
</file>