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media/image1.jpeg" ContentType="image/jpeg"/>
  <Override PartName="/ppt/media/image2.png" ContentType="image/png"/>
  <Override PartName="/ppt/media/image3.jpeg" ContentType="image/jpeg"/>
  <Override PartName="/ppt/media/image5.png" ContentType="image/png"/>
  <Override PartName="/ppt/media/image4.png" ContentType="image/png"/>
  <Override PartName="/ppt/media/image6.png" ContentType="image/png"/>
  <Override PartName="/ppt/media/image8.jpeg" ContentType="image/jpeg"/>
  <Override PartName="/ppt/media/image7.png" ContentType="image/png"/>
  <Override PartName="/ppt/media/image9.jpeg" ContentType="image/jpeg"/>
  <Override PartName="/ppt/media/image10.jpeg" ContentType="image/jpeg"/>
  <Override PartName="/ppt/media/image11.png" ContentType="image/png"/>
  <Override PartName="/ppt/media/image12.png" ContentType="image/png"/>
  <Override PartName="/ppt/media/image18.jpeg" ContentType="image/jpeg"/>
  <Override PartName="/ppt/media/image13.png" ContentType="image/png"/>
  <Override PartName="/ppt/media/image14.png" ContentType="image/png"/>
  <Override PartName="/ppt/media/image15.png" ContentType="image/png"/>
  <Override PartName="/ppt/media/image16.jpeg" ContentType="image/jpeg"/>
  <Override PartName="/ppt/media/image17.png" ContentType="image/png"/>
  <Override PartName="/ppt/media/image24.jpeg" ContentType="image/jpeg"/>
  <Override PartName="/ppt/media/image19.png" ContentType="image/png"/>
  <Override PartName="/ppt/media/image20.png" ContentType="image/png"/>
  <Override PartName="/ppt/media/image21.png" ContentType="image/png"/>
  <Override PartName="/ppt/media/image22.png" ContentType="image/png"/>
  <Override PartName="/ppt/media/image23.jpeg" ContentType="image/jpeg"/>
  <Override PartName="/ppt/media/image25.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x="12192000" cy="6858000"/>
  <p:notesSz cx="9144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s-AR" sz="1400" spc="-1" strike="noStrike">
                <a:solidFill>
                  <a:srgbClr val="000000"/>
                </a:solidFill>
                <a:latin typeface="Arial"/>
              </a:rPr>
              <a:t>Pulse para desplazar la diapositiva</a:t>
            </a:r>
            <a:endParaRPr b="0" lang="es-AR" sz="1400" spc="-1" strike="noStrike">
              <a:solidFill>
                <a:srgbClr val="000000"/>
              </a:solidFill>
              <a:latin typeface="Arial"/>
            </a:endParaRPr>
          </a:p>
        </p:txBody>
      </p:sp>
      <p:sp>
        <p:nvSpPr>
          <p:cNvPr id="18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s-AR" sz="2000" spc="-1" strike="noStrike">
                <a:latin typeface="Arial"/>
              </a:rPr>
              <a:t>Pulse para editar el formato de las notas</a:t>
            </a:r>
            <a:endParaRPr b="0" lang="es-AR" sz="2000" spc="-1" strike="noStrike">
              <a:latin typeface="Arial"/>
            </a:endParaRPr>
          </a:p>
        </p:txBody>
      </p:sp>
      <p:sp>
        <p:nvSpPr>
          <p:cNvPr id="182"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s-AR" sz="1400" spc="-1" strike="noStrike">
                <a:latin typeface="Times New Roman"/>
              </a:rPr>
              <a:t>&lt;cabecera&gt;</a:t>
            </a:r>
            <a:endParaRPr b="0" lang="es-AR" sz="1400" spc="-1" strike="noStrike">
              <a:latin typeface="Times New Roman"/>
            </a:endParaRPr>
          </a:p>
        </p:txBody>
      </p:sp>
      <p:sp>
        <p:nvSpPr>
          <p:cNvPr id="183"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r>
              <a:rPr b="0" lang="es-AR" sz="1400" spc="-1" strike="noStrike">
                <a:latin typeface="Times New Roman"/>
              </a:rPr>
              <a:t>&lt;fecha/hora&gt;</a:t>
            </a:r>
            <a:endParaRPr b="0" lang="es-AR" sz="1400" spc="-1" strike="noStrike">
              <a:latin typeface="Times New Roman"/>
            </a:endParaRPr>
          </a:p>
        </p:txBody>
      </p:sp>
      <p:sp>
        <p:nvSpPr>
          <p:cNvPr id="184"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es-AR" sz="1400" spc="-1" strike="noStrike">
                <a:latin typeface="Times New Roman"/>
              </a:rPr>
              <a:t>&lt;pie de página&gt;</a:t>
            </a:r>
            <a:endParaRPr b="0" lang="es-AR" sz="1400" spc="-1" strike="noStrike">
              <a:latin typeface="Times New Roman"/>
            </a:endParaRPr>
          </a:p>
        </p:txBody>
      </p:sp>
      <p:sp>
        <p:nvSpPr>
          <p:cNvPr id="185"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fld id="{FB6D25AA-5D1C-4AFB-973A-D90ED0E1B2E1}" type="slidenum">
              <a:rPr b="0" lang="es-AR" sz="1400" spc="-1" strike="noStrike">
                <a:latin typeface="Times New Roman"/>
              </a:rPr>
              <a:t>&lt;número&gt;</a:t>
            </a:fld>
            <a:endParaRPr b="0" lang="es-A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sldImg"/>
          </p:nvPr>
        </p:nvSpPr>
        <p:spPr>
          <a:xfrm>
            <a:off x="108000" y="741240"/>
            <a:ext cx="6581520" cy="3701520"/>
          </a:xfrm>
          <a:prstGeom prst="rect">
            <a:avLst/>
          </a:prstGeom>
          <a:ln w="0">
            <a:noFill/>
          </a:ln>
        </p:spPr>
      </p:sp>
      <p:sp>
        <p:nvSpPr>
          <p:cNvPr id="440" name="PlaceHolder 2"/>
          <p:cNvSpPr>
            <a:spLocks noGrp="1"/>
          </p:cNvSpPr>
          <p:nvPr>
            <p:ph type="body"/>
          </p:nvPr>
        </p:nvSpPr>
        <p:spPr>
          <a:xfrm>
            <a:off x="679320" y="4691160"/>
            <a:ext cx="5438520" cy="4443120"/>
          </a:xfrm>
          <a:prstGeom prst="rect">
            <a:avLst/>
          </a:prstGeom>
          <a:noFill/>
          <a:ln w="0">
            <a:noFill/>
          </a:ln>
        </p:spPr>
        <p:txBody>
          <a:bodyPr anchor="t">
            <a:normAutofit/>
          </a:bodyPr>
          <a:p>
            <a:endParaRPr b="0" lang="es-AR" sz="2000" spc="-1" strike="noStrike">
              <a:latin typeface="Arial"/>
            </a:endParaRPr>
          </a:p>
        </p:txBody>
      </p:sp>
      <p:sp>
        <p:nvSpPr>
          <p:cNvPr id="441" name="PlaceHolder 3"/>
          <p:cNvSpPr>
            <a:spLocks noGrp="1"/>
          </p:cNvSpPr>
          <p:nvPr>
            <p:ph type="sldNum"/>
          </p:nvPr>
        </p:nvSpPr>
        <p:spPr>
          <a:xfrm>
            <a:off x="3849840" y="9379080"/>
            <a:ext cx="2945880" cy="493200"/>
          </a:xfrm>
          <a:prstGeom prst="rect">
            <a:avLst/>
          </a:prstGeom>
          <a:noFill/>
          <a:ln w="0">
            <a:noFill/>
          </a:ln>
        </p:spPr>
        <p:txBody>
          <a:bodyPr anchor="b">
            <a:noAutofit/>
          </a:bodyPr>
          <a:p>
            <a:pPr algn="r">
              <a:lnSpc>
                <a:spcPct val="100000"/>
              </a:lnSpc>
            </a:pPr>
            <a:fld id="{99A50E7C-F0D6-4BDE-A4D0-0B4FB8D07CA8}" type="slidenum">
              <a:rPr b="0" lang="es-ES" sz="1400" spc="-1" strike="noStrike">
                <a:latin typeface="Times New Roman"/>
              </a:rPr>
              <a:t>&lt;número&gt;</a:t>
            </a:fld>
            <a:endParaRPr b="0" lang="es-AR" sz="1400" spc="-1" strike="noStrike">
              <a:latin typeface="Times New Roman"/>
            </a:endParaRPr>
          </a:p>
        </p:txBody>
      </p:sp>
      <p:sp>
        <p:nvSpPr>
          <p:cNvPr id="442" name="PlaceHolder 4"/>
          <p:cNvSpPr>
            <a:spLocks noGrp="1"/>
          </p:cNvSpPr>
          <p:nvPr>
            <p:ph type="dt"/>
          </p:nvPr>
        </p:nvSpPr>
        <p:spPr>
          <a:xfrm>
            <a:off x="3849840" y="0"/>
            <a:ext cx="2945880" cy="493200"/>
          </a:xfrm>
          <a:prstGeom prst="rect">
            <a:avLst/>
          </a:prstGeom>
          <a:noFill/>
          <a:ln w="0">
            <a:noFill/>
          </a:ln>
        </p:spPr>
        <p:txBody>
          <a:bodyPr anchor="t">
            <a:noAutofit/>
          </a:bodyPr>
          <a:p>
            <a:endParaRPr b="0" lang="es-AR" sz="2400" spc="-1" strike="noStrike">
              <a:latin typeface="Times New Roman"/>
            </a:endParaRPr>
          </a:p>
        </p:txBody>
      </p:sp>
      <p:sp>
        <p:nvSpPr>
          <p:cNvPr id="443" name="PlaceHolder 5"/>
          <p:cNvSpPr>
            <a:spLocks noGrp="1"/>
          </p:cNvSpPr>
          <p:nvPr>
            <p:ph type="hdr"/>
          </p:nvPr>
        </p:nvSpPr>
        <p:spPr>
          <a:xfrm>
            <a:off x="0" y="0"/>
            <a:ext cx="2945880" cy="493200"/>
          </a:xfrm>
          <a:prstGeom prst="rect">
            <a:avLst/>
          </a:prstGeom>
          <a:noFill/>
          <a:ln w="0">
            <a:noFill/>
          </a:ln>
        </p:spPr>
        <p:txBody>
          <a:bodyPr anchor="t">
            <a:noAutofit/>
          </a:bodyPr>
          <a:p>
            <a:pPr>
              <a:lnSpc>
                <a:spcPct val="100000"/>
              </a:lnSpc>
            </a:pPr>
            <a:r>
              <a:rPr b="0" lang="es-ES" sz="1200" spc="-1" strike="noStrike">
                <a:solidFill>
                  <a:srgbClr val="000000"/>
                </a:solidFill>
                <a:latin typeface="Calibri"/>
                <a:ea typeface="Calibri"/>
              </a:rPr>
              <a:t>Ingeniera de Software I </a:t>
            </a:r>
            <a:endParaRPr b="0" lang="es-AR"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sldImg"/>
          </p:nvPr>
        </p:nvSpPr>
        <p:spPr>
          <a:xfrm>
            <a:off x="2286000" y="514440"/>
            <a:ext cx="4571640" cy="2571480"/>
          </a:xfrm>
          <a:prstGeom prst="rect">
            <a:avLst/>
          </a:prstGeom>
          <a:ln w="0">
            <a:noFill/>
          </a:ln>
        </p:spPr>
      </p:sp>
      <p:sp>
        <p:nvSpPr>
          <p:cNvPr id="445" name="PlaceHolder 2"/>
          <p:cNvSpPr>
            <a:spLocks noGrp="1"/>
          </p:cNvSpPr>
          <p:nvPr>
            <p:ph type="body"/>
          </p:nvPr>
        </p:nvSpPr>
        <p:spPr>
          <a:xfrm>
            <a:off x="914400" y="3257640"/>
            <a:ext cx="7314840" cy="3085920"/>
          </a:xfrm>
          <a:prstGeom prst="rect">
            <a:avLst/>
          </a:prstGeom>
          <a:noFill/>
          <a:ln w="0">
            <a:noFill/>
          </a:ln>
        </p:spPr>
        <p:txBody>
          <a:bodyPr anchor="t">
            <a:normAutofit/>
          </a:bodyPr>
          <a:p>
            <a:endParaRPr b="0" lang="es-AR" sz="2000" spc="-1" strike="noStrike">
              <a:latin typeface="Arial"/>
            </a:endParaRPr>
          </a:p>
        </p:txBody>
      </p:sp>
      <p:sp>
        <p:nvSpPr>
          <p:cNvPr id="446" name="PlaceHolder 3"/>
          <p:cNvSpPr>
            <a:spLocks noGrp="1"/>
          </p:cNvSpPr>
          <p:nvPr>
            <p:ph type="sldNum"/>
          </p:nvPr>
        </p:nvSpPr>
        <p:spPr>
          <a:xfrm>
            <a:off x="5179320" y="6513840"/>
            <a:ext cx="3962160" cy="342720"/>
          </a:xfrm>
          <a:prstGeom prst="rect">
            <a:avLst/>
          </a:prstGeom>
          <a:noFill/>
          <a:ln w="0">
            <a:noFill/>
          </a:ln>
        </p:spPr>
        <p:txBody>
          <a:bodyPr anchor="b">
            <a:noAutofit/>
          </a:bodyPr>
          <a:p>
            <a:pPr algn="r">
              <a:lnSpc>
                <a:spcPct val="100000"/>
              </a:lnSpc>
              <a:tabLst>
                <a:tab algn="l" pos="0"/>
              </a:tabLst>
            </a:pPr>
            <a:fld id="{FCF13F0C-4B45-46B9-B2BC-3D537575909E}" type="slidenum">
              <a:rPr b="0" lang="es-ES" sz="1400" spc="-1" strike="noStrike">
                <a:latin typeface="Times New Roman"/>
              </a:rPr>
              <a:t>&lt;número&gt;</a:t>
            </a:fld>
            <a:endParaRPr b="0" lang="es-AR" sz="1400" spc="-1" strike="noStrike">
              <a:latin typeface="Times New Roman"/>
            </a:endParaRPr>
          </a:p>
        </p:txBody>
      </p:sp>
      <p:sp>
        <p:nvSpPr>
          <p:cNvPr id="447" name="PlaceHolder 4"/>
          <p:cNvSpPr>
            <a:spLocks noGrp="1"/>
          </p:cNvSpPr>
          <p:nvPr>
            <p:ph type="dt"/>
          </p:nvPr>
        </p:nvSpPr>
        <p:spPr>
          <a:xfrm>
            <a:off x="5179320" y="0"/>
            <a:ext cx="3962160" cy="342720"/>
          </a:xfrm>
          <a:prstGeom prst="rect">
            <a:avLst/>
          </a:prstGeom>
          <a:noFill/>
          <a:ln w="0">
            <a:noFill/>
          </a:ln>
        </p:spPr>
        <p:txBody>
          <a:bodyPr anchor="t">
            <a:noAutofit/>
          </a:bodyPr>
          <a:p>
            <a:pPr algn="r">
              <a:lnSpc>
                <a:spcPct val="100000"/>
              </a:lnSpc>
              <a:tabLst>
                <a:tab algn="l" pos="0"/>
              </a:tabLst>
            </a:pPr>
            <a:r>
              <a:rPr b="0" lang="es-ES" sz="1200" spc="-1" strike="noStrike">
                <a:solidFill>
                  <a:srgbClr val="000000"/>
                </a:solidFill>
                <a:latin typeface="Calibri"/>
                <a:ea typeface="Calibri"/>
              </a:rPr>
              <a:t>2018</a:t>
            </a:r>
            <a:endParaRPr b="0" lang="es-AR" sz="1200" spc="-1" strike="noStrike">
              <a:latin typeface="Times New Roman"/>
            </a:endParaRPr>
          </a:p>
        </p:txBody>
      </p:sp>
      <p:sp>
        <p:nvSpPr>
          <p:cNvPr id="448" name="PlaceHolder 5"/>
          <p:cNvSpPr>
            <a:spLocks noGrp="1"/>
          </p:cNvSpPr>
          <p:nvPr>
            <p:ph type="ftr"/>
          </p:nvPr>
        </p:nvSpPr>
        <p:spPr>
          <a:xfrm>
            <a:off x="0" y="6513840"/>
            <a:ext cx="3962160" cy="342720"/>
          </a:xfrm>
          <a:prstGeom prst="rect">
            <a:avLst/>
          </a:prstGeom>
          <a:noFill/>
          <a:ln w="0">
            <a:noFill/>
          </a:ln>
        </p:spPr>
        <p:txBody>
          <a:bodyPr anchor="b">
            <a:noAutofit/>
          </a:bodyPr>
          <a:p>
            <a:pPr>
              <a:lnSpc>
                <a:spcPct val="100000"/>
              </a:lnSpc>
              <a:tabLst>
                <a:tab algn="l" pos="0"/>
              </a:tabLst>
            </a:pPr>
            <a:r>
              <a:rPr b="0" lang="es-ES" sz="1200" spc="-1" strike="noStrike">
                <a:solidFill>
                  <a:srgbClr val="000000"/>
                </a:solidFill>
                <a:latin typeface="Calibri"/>
                <a:ea typeface="Calibri"/>
              </a:rPr>
              <a:t>Facultad de Informática UNLP</a:t>
            </a:r>
            <a:endParaRPr b="0" lang="es-AR" sz="1200" spc="-1" strike="noStrike">
              <a:latin typeface="Times New Roman"/>
            </a:endParaRPr>
          </a:p>
        </p:txBody>
      </p:sp>
      <p:sp>
        <p:nvSpPr>
          <p:cNvPr id="449" name="PlaceHolder 6"/>
          <p:cNvSpPr>
            <a:spLocks noGrp="1"/>
          </p:cNvSpPr>
          <p:nvPr>
            <p:ph type="hdr"/>
          </p:nvPr>
        </p:nvSpPr>
        <p:spPr>
          <a:xfrm>
            <a:off x="0" y="0"/>
            <a:ext cx="3962160" cy="342720"/>
          </a:xfrm>
          <a:prstGeom prst="rect">
            <a:avLst/>
          </a:prstGeom>
          <a:noFill/>
          <a:ln w="0">
            <a:noFill/>
          </a:ln>
        </p:spPr>
        <p:txBody>
          <a:bodyPr anchor="t">
            <a:noAutofit/>
          </a:bodyPr>
          <a:p>
            <a:pPr>
              <a:lnSpc>
                <a:spcPct val="100000"/>
              </a:lnSpc>
              <a:tabLst>
                <a:tab algn="l" pos="0"/>
              </a:tabLst>
            </a:pPr>
            <a:r>
              <a:rPr b="0" lang="es-ES" sz="1200" spc="-1" strike="noStrike">
                <a:solidFill>
                  <a:srgbClr val="000000"/>
                </a:solidFill>
                <a:latin typeface="Calibri"/>
                <a:ea typeface="Calibri"/>
              </a:rPr>
              <a:t>Ingeniería de Software I </a:t>
            </a:r>
            <a:endParaRPr b="0" lang="es-AR"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31" name="PlaceHolder 2"/>
          <p:cNvSpPr>
            <a:spLocks noGrp="1"/>
          </p:cNvSpPr>
          <p:nvPr>
            <p:ph/>
          </p:nvPr>
        </p:nvSpPr>
        <p:spPr>
          <a:xfrm>
            <a:off x="527400" y="260640"/>
            <a:ext cx="1085832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32" name="PlaceHolder 3"/>
          <p:cNvSpPr>
            <a:spLocks noGrp="1"/>
          </p:cNvSpPr>
          <p:nvPr>
            <p:ph/>
          </p:nvPr>
        </p:nvSpPr>
        <p:spPr>
          <a:xfrm>
            <a:off x="527400" y="3382200"/>
            <a:ext cx="1085832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34" name="PlaceHolder 2"/>
          <p:cNvSpPr>
            <a:spLocks noGrp="1"/>
          </p:cNvSpPr>
          <p:nvPr>
            <p:ph/>
          </p:nvPr>
        </p:nvSpPr>
        <p:spPr>
          <a:xfrm>
            <a:off x="527400" y="26064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35" name="PlaceHolder 3"/>
          <p:cNvSpPr>
            <a:spLocks noGrp="1"/>
          </p:cNvSpPr>
          <p:nvPr>
            <p:ph/>
          </p:nvPr>
        </p:nvSpPr>
        <p:spPr>
          <a:xfrm>
            <a:off x="6091560" y="26064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36" name="PlaceHolder 4"/>
          <p:cNvSpPr>
            <a:spLocks noGrp="1"/>
          </p:cNvSpPr>
          <p:nvPr>
            <p:ph/>
          </p:nvPr>
        </p:nvSpPr>
        <p:spPr>
          <a:xfrm>
            <a:off x="527400" y="338220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37" name="PlaceHolder 5"/>
          <p:cNvSpPr>
            <a:spLocks noGrp="1"/>
          </p:cNvSpPr>
          <p:nvPr>
            <p:ph/>
          </p:nvPr>
        </p:nvSpPr>
        <p:spPr>
          <a:xfrm>
            <a:off x="6091560" y="338220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39" name="PlaceHolder 2"/>
          <p:cNvSpPr>
            <a:spLocks noGrp="1"/>
          </p:cNvSpPr>
          <p:nvPr>
            <p:ph/>
          </p:nvPr>
        </p:nvSpPr>
        <p:spPr>
          <a:xfrm>
            <a:off x="527400" y="260640"/>
            <a:ext cx="349596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40" name="PlaceHolder 3"/>
          <p:cNvSpPr>
            <a:spLocks noGrp="1"/>
          </p:cNvSpPr>
          <p:nvPr>
            <p:ph/>
          </p:nvPr>
        </p:nvSpPr>
        <p:spPr>
          <a:xfrm>
            <a:off x="4198680" y="260640"/>
            <a:ext cx="349596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41" name="PlaceHolder 4"/>
          <p:cNvSpPr>
            <a:spLocks noGrp="1"/>
          </p:cNvSpPr>
          <p:nvPr>
            <p:ph/>
          </p:nvPr>
        </p:nvSpPr>
        <p:spPr>
          <a:xfrm>
            <a:off x="7869600" y="260640"/>
            <a:ext cx="349596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42" name="PlaceHolder 5"/>
          <p:cNvSpPr>
            <a:spLocks noGrp="1"/>
          </p:cNvSpPr>
          <p:nvPr>
            <p:ph/>
          </p:nvPr>
        </p:nvSpPr>
        <p:spPr>
          <a:xfrm>
            <a:off x="527400" y="3382200"/>
            <a:ext cx="349596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43" name="PlaceHolder 6"/>
          <p:cNvSpPr>
            <a:spLocks noGrp="1"/>
          </p:cNvSpPr>
          <p:nvPr>
            <p:ph/>
          </p:nvPr>
        </p:nvSpPr>
        <p:spPr>
          <a:xfrm>
            <a:off x="4198680" y="3382200"/>
            <a:ext cx="349596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44" name="PlaceHolder 7"/>
          <p:cNvSpPr>
            <a:spLocks noGrp="1"/>
          </p:cNvSpPr>
          <p:nvPr>
            <p:ph/>
          </p:nvPr>
        </p:nvSpPr>
        <p:spPr>
          <a:xfrm>
            <a:off x="7869600" y="3382200"/>
            <a:ext cx="349596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57" name="PlaceHolder 2"/>
          <p:cNvSpPr>
            <a:spLocks noGrp="1"/>
          </p:cNvSpPr>
          <p:nvPr>
            <p:ph type="subTitle"/>
          </p:nvPr>
        </p:nvSpPr>
        <p:spPr>
          <a:xfrm>
            <a:off x="527400" y="260640"/>
            <a:ext cx="10858320" cy="5976360"/>
          </a:xfrm>
          <a:prstGeom prst="rect">
            <a:avLst/>
          </a:prstGeom>
          <a:noFill/>
          <a:ln w="0">
            <a:noFill/>
          </a:ln>
        </p:spPr>
        <p:txBody>
          <a:bodyPr lIns="0" rIns="0" tIns="0" bIns="0" anchor="ctr">
            <a:noAutofit/>
          </a:bodyPr>
          <a:p>
            <a:pPr algn="ctr"/>
            <a:endParaRPr b="0" lang="es-A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59" name="PlaceHolder 2"/>
          <p:cNvSpPr>
            <a:spLocks noGrp="1"/>
          </p:cNvSpPr>
          <p:nvPr>
            <p:ph/>
          </p:nvPr>
        </p:nvSpPr>
        <p:spPr>
          <a:xfrm>
            <a:off x="527400" y="260640"/>
            <a:ext cx="10858320" cy="597636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61" name="PlaceHolder 2"/>
          <p:cNvSpPr>
            <a:spLocks noGrp="1"/>
          </p:cNvSpPr>
          <p:nvPr>
            <p:ph/>
          </p:nvPr>
        </p:nvSpPr>
        <p:spPr>
          <a:xfrm>
            <a:off x="527400" y="260640"/>
            <a:ext cx="5298840" cy="597636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62" name="PlaceHolder 3"/>
          <p:cNvSpPr>
            <a:spLocks noGrp="1"/>
          </p:cNvSpPr>
          <p:nvPr>
            <p:ph/>
          </p:nvPr>
        </p:nvSpPr>
        <p:spPr>
          <a:xfrm>
            <a:off x="6091560" y="260640"/>
            <a:ext cx="5298840" cy="597636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23520" y="499680"/>
            <a:ext cx="10806120" cy="5901840"/>
          </a:xfrm>
          <a:prstGeom prst="rect">
            <a:avLst/>
          </a:prstGeom>
          <a:noFill/>
          <a:ln w="0">
            <a:noFill/>
          </a:ln>
        </p:spPr>
        <p:txBody>
          <a:bodyPr lIns="0" rIns="0" tIns="0" bIns="0" anchor="ctr">
            <a:noAutofit/>
          </a:bodyPr>
          <a:p>
            <a:pPr algn="ctr"/>
            <a:endParaRPr b="0" lang="es-A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66" name="PlaceHolder 2"/>
          <p:cNvSpPr>
            <a:spLocks noGrp="1"/>
          </p:cNvSpPr>
          <p:nvPr>
            <p:ph/>
          </p:nvPr>
        </p:nvSpPr>
        <p:spPr>
          <a:xfrm>
            <a:off x="527400" y="26064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67" name="PlaceHolder 3"/>
          <p:cNvSpPr>
            <a:spLocks noGrp="1"/>
          </p:cNvSpPr>
          <p:nvPr>
            <p:ph/>
          </p:nvPr>
        </p:nvSpPr>
        <p:spPr>
          <a:xfrm>
            <a:off x="6091560" y="260640"/>
            <a:ext cx="5298840" cy="597636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68" name="PlaceHolder 4"/>
          <p:cNvSpPr>
            <a:spLocks noGrp="1"/>
          </p:cNvSpPr>
          <p:nvPr>
            <p:ph/>
          </p:nvPr>
        </p:nvSpPr>
        <p:spPr>
          <a:xfrm>
            <a:off x="527400" y="338220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0" name="PlaceHolder 2"/>
          <p:cNvSpPr>
            <a:spLocks noGrp="1"/>
          </p:cNvSpPr>
          <p:nvPr>
            <p:ph type="subTitle"/>
          </p:nvPr>
        </p:nvSpPr>
        <p:spPr>
          <a:xfrm>
            <a:off x="527400" y="260640"/>
            <a:ext cx="10858320" cy="5976360"/>
          </a:xfrm>
          <a:prstGeom prst="rect">
            <a:avLst/>
          </a:prstGeom>
          <a:noFill/>
          <a:ln w="0">
            <a:noFill/>
          </a:ln>
        </p:spPr>
        <p:txBody>
          <a:bodyPr lIns="0" rIns="0" tIns="0" bIns="0" anchor="ctr">
            <a:noAutofit/>
          </a:bodyPr>
          <a:p>
            <a:pPr algn="ctr"/>
            <a:endParaRPr b="0" lang="es-A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70" name="PlaceHolder 2"/>
          <p:cNvSpPr>
            <a:spLocks noGrp="1"/>
          </p:cNvSpPr>
          <p:nvPr>
            <p:ph/>
          </p:nvPr>
        </p:nvSpPr>
        <p:spPr>
          <a:xfrm>
            <a:off x="527400" y="260640"/>
            <a:ext cx="5298840" cy="597636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71" name="PlaceHolder 3"/>
          <p:cNvSpPr>
            <a:spLocks noGrp="1"/>
          </p:cNvSpPr>
          <p:nvPr>
            <p:ph/>
          </p:nvPr>
        </p:nvSpPr>
        <p:spPr>
          <a:xfrm>
            <a:off x="6091560" y="26064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72" name="PlaceHolder 4"/>
          <p:cNvSpPr>
            <a:spLocks noGrp="1"/>
          </p:cNvSpPr>
          <p:nvPr>
            <p:ph/>
          </p:nvPr>
        </p:nvSpPr>
        <p:spPr>
          <a:xfrm>
            <a:off x="6091560" y="338220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74" name="PlaceHolder 2"/>
          <p:cNvSpPr>
            <a:spLocks noGrp="1"/>
          </p:cNvSpPr>
          <p:nvPr>
            <p:ph/>
          </p:nvPr>
        </p:nvSpPr>
        <p:spPr>
          <a:xfrm>
            <a:off x="527400" y="26064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75" name="PlaceHolder 3"/>
          <p:cNvSpPr>
            <a:spLocks noGrp="1"/>
          </p:cNvSpPr>
          <p:nvPr>
            <p:ph/>
          </p:nvPr>
        </p:nvSpPr>
        <p:spPr>
          <a:xfrm>
            <a:off x="6091560" y="26064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76" name="PlaceHolder 4"/>
          <p:cNvSpPr>
            <a:spLocks noGrp="1"/>
          </p:cNvSpPr>
          <p:nvPr>
            <p:ph/>
          </p:nvPr>
        </p:nvSpPr>
        <p:spPr>
          <a:xfrm>
            <a:off x="527400" y="3382200"/>
            <a:ext cx="1085832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78" name="PlaceHolder 2"/>
          <p:cNvSpPr>
            <a:spLocks noGrp="1"/>
          </p:cNvSpPr>
          <p:nvPr>
            <p:ph/>
          </p:nvPr>
        </p:nvSpPr>
        <p:spPr>
          <a:xfrm>
            <a:off x="527400" y="260640"/>
            <a:ext cx="1085832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79" name="PlaceHolder 3"/>
          <p:cNvSpPr>
            <a:spLocks noGrp="1"/>
          </p:cNvSpPr>
          <p:nvPr>
            <p:ph/>
          </p:nvPr>
        </p:nvSpPr>
        <p:spPr>
          <a:xfrm>
            <a:off x="527400" y="3382200"/>
            <a:ext cx="1085832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81" name="PlaceHolder 2"/>
          <p:cNvSpPr>
            <a:spLocks noGrp="1"/>
          </p:cNvSpPr>
          <p:nvPr>
            <p:ph/>
          </p:nvPr>
        </p:nvSpPr>
        <p:spPr>
          <a:xfrm>
            <a:off x="527400" y="26064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82" name="PlaceHolder 3"/>
          <p:cNvSpPr>
            <a:spLocks noGrp="1"/>
          </p:cNvSpPr>
          <p:nvPr>
            <p:ph/>
          </p:nvPr>
        </p:nvSpPr>
        <p:spPr>
          <a:xfrm>
            <a:off x="6091560" y="26064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83" name="PlaceHolder 4"/>
          <p:cNvSpPr>
            <a:spLocks noGrp="1"/>
          </p:cNvSpPr>
          <p:nvPr>
            <p:ph/>
          </p:nvPr>
        </p:nvSpPr>
        <p:spPr>
          <a:xfrm>
            <a:off x="527400" y="338220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84" name="PlaceHolder 5"/>
          <p:cNvSpPr>
            <a:spLocks noGrp="1"/>
          </p:cNvSpPr>
          <p:nvPr>
            <p:ph/>
          </p:nvPr>
        </p:nvSpPr>
        <p:spPr>
          <a:xfrm>
            <a:off x="6091560" y="338220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86" name="PlaceHolder 2"/>
          <p:cNvSpPr>
            <a:spLocks noGrp="1"/>
          </p:cNvSpPr>
          <p:nvPr>
            <p:ph/>
          </p:nvPr>
        </p:nvSpPr>
        <p:spPr>
          <a:xfrm>
            <a:off x="527400" y="260640"/>
            <a:ext cx="349596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87" name="PlaceHolder 3"/>
          <p:cNvSpPr>
            <a:spLocks noGrp="1"/>
          </p:cNvSpPr>
          <p:nvPr>
            <p:ph/>
          </p:nvPr>
        </p:nvSpPr>
        <p:spPr>
          <a:xfrm>
            <a:off x="4198680" y="260640"/>
            <a:ext cx="349596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88" name="PlaceHolder 4"/>
          <p:cNvSpPr>
            <a:spLocks noGrp="1"/>
          </p:cNvSpPr>
          <p:nvPr>
            <p:ph/>
          </p:nvPr>
        </p:nvSpPr>
        <p:spPr>
          <a:xfrm>
            <a:off x="7869600" y="260640"/>
            <a:ext cx="349596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89" name="PlaceHolder 5"/>
          <p:cNvSpPr>
            <a:spLocks noGrp="1"/>
          </p:cNvSpPr>
          <p:nvPr>
            <p:ph/>
          </p:nvPr>
        </p:nvSpPr>
        <p:spPr>
          <a:xfrm>
            <a:off x="527400" y="3382200"/>
            <a:ext cx="349596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90" name="PlaceHolder 6"/>
          <p:cNvSpPr>
            <a:spLocks noGrp="1"/>
          </p:cNvSpPr>
          <p:nvPr>
            <p:ph/>
          </p:nvPr>
        </p:nvSpPr>
        <p:spPr>
          <a:xfrm>
            <a:off x="4198680" y="3382200"/>
            <a:ext cx="349596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91" name="PlaceHolder 7"/>
          <p:cNvSpPr>
            <a:spLocks noGrp="1"/>
          </p:cNvSpPr>
          <p:nvPr>
            <p:ph/>
          </p:nvPr>
        </p:nvSpPr>
        <p:spPr>
          <a:xfrm>
            <a:off x="7869600" y="3382200"/>
            <a:ext cx="349596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01" name="PlaceHolder 2"/>
          <p:cNvSpPr>
            <a:spLocks noGrp="1"/>
          </p:cNvSpPr>
          <p:nvPr>
            <p:ph type="subTitle"/>
          </p:nvPr>
        </p:nvSpPr>
        <p:spPr>
          <a:xfrm>
            <a:off x="527400" y="260640"/>
            <a:ext cx="10858320" cy="5976360"/>
          </a:xfrm>
          <a:prstGeom prst="rect">
            <a:avLst/>
          </a:prstGeom>
          <a:noFill/>
          <a:ln w="0">
            <a:noFill/>
          </a:ln>
        </p:spPr>
        <p:txBody>
          <a:bodyPr lIns="0" rIns="0" tIns="0" bIns="0" anchor="ctr">
            <a:noAutofit/>
          </a:bodyPr>
          <a:p>
            <a:pPr algn="ctr"/>
            <a:endParaRPr b="0" lang="es-A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03" name="PlaceHolder 2"/>
          <p:cNvSpPr>
            <a:spLocks noGrp="1"/>
          </p:cNvSpPr>
          <p:nvPr>
            <p:ph/>
          </p:nvPr>
        </p:nvSpPr>
        <p:spPr>
          <a:xfrm>
            <a:off x="527400" y="260640"/>
            <a:ext cx="10858320" cy="597636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05" name="PlaceHolder 2"/>
          <p:cNvSpPr>
            <a:spLocks noGrp="1"/>
          </p:cNvSpPr>
          <p:nvPr>
            <p:ph/>
          </p:nvPr>
        </p:nvSpPr>
        <p:spPr>
          <a:xfrm>
            <a:off x="527400" y="260640"/>
            <a:ext cx="5298840" cy="597636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06" name="PlaceHolder 3"/>
          <p:cNvSpPr>
            <a:spLocks noGrp="1"/>
          </p:cNvSpPr>
          <p:nvPr>
            <p:ph/>
          </p:nvPr>
        </p:nvSpPr>
        <p:spPr>
          <a:xfrm>
            <a:off x="6091560" y="260640"/>
            <a:ext cx="5298840" cy="597636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2" name="PlaceHolder 2"/>
          <p:cNvSpPr>
            <a:spLocks noGrp="1"/>
          </p:cNvSpPr>
          <p:nvPr>
            <p:ph/>
          </p:nvPr>
        </p:nvSpPr>
        <p:spPr>
          <a:xfrm>
            <a:off x="527400" y="260640"/>
            <a:ext cx="10858320" cy="597636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623520" y="499680"/>
            <a:ext cx="10806120" cy="5901840"/>
          </a:xfrm>
          <a:prstGeom prst="rect">
            <a:avLst/>
          </a:prstGeom>
          <a:noFill/>
          <a:ln w="0">
            <a:noFill/>
          </a:ln>
        </p:spPr>
        <p:txBody>
          <a:bodyPr lIns="0" rIns="0" tIns="0" bIns="0" anchor="ctr">
            <a:noAutofit/>
          </a:bodyPr>
          <a:p>
            <a:pPr algn="ctr"/>
            <a:endParaRPr b="0" lang="es-A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10" name="PlaceHolder 2"/>
          <p:cNvSpPr>
            <a:spLocks noGrp="1"/>
          </p:cNvSpPr>
          <p:nvPr>
            <p:ph/>
          </p:nvPr>
        </p:nvSpPr>
        <p:spPr>
          <a:xfrm>
            <a:off x="527400" y="26064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11" name="PlaceHolder 3"/>
          <p:cNvSpPr>
            <a:spLocks noGrp="1"/>
          </p:cNvSpPr>
          <p:nvPr>
            <p:ph/>
          </p:nvPr>
        </p:nvSpPr>
        <p:spPr>
          <a:xfrm>
            <a:off x="6091560" y="260640"/>
            <a:ext cx="5298840" cy="597636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12" name="PlaceHolder 4"/>
          <p:cNvSpPr>
            <a:spLocks noGrp="1"/>
          </p:cNvSpPr>
          <p:nvPr>
            <p:ph/>
          </p:nvPr>
        </p:nvSpPr>
        <p:spPr>
          <a:xfrm>
            <a:off x="527400" y="338220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14" name="PlaceHolder 2"/>
          <p:cNvSpPr>
            <a:spLocks noGrp="1"/>
          </p:cNvSpPr>
          <p:nvPr>
            <p:ph/>
          </p:nvPr>
        </p:nvSpPr>
        <p:spPr>
          <a:xfrm>
            <a:off x="527400" y="260640"/>
            <a:ext cx="5298840" cy="597636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15" name="PlaceHolder 3"/>
          <p:cNvSpPr>
            <a:spLocks noGrp="1"/>
          </p:cNvSpPr>
          <p:nvPr>
            <p:ph/>
          </p:nvPr>
        </p:nvSpPr>
        <p:spPr>
          <a:xfrm>
            <a:off x="6091560" y="26064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16" name="PlaceHolder 4"/>
          <p:cNvSpPr>
            <a:spLocks noGrp="1"/>
          </p:cNvSpPr>
          <p:nvPr>
            <p:ph/>
          </p:nvPr>
        </p:nvSpPr>
        <p:spPr>
          <a:xfrm>
            <a:off x="6091560" y="338220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18" name="PlaceHolder 2"/>
          <p:cNvSpPr>
            <a:spLocks noGrp="1"/>
          </p:cNvSpPr>
          <p:nvPr>
            <p:ph/>
          </p:nvPr>
        </p:nvSpPr>
        <p:spPr>
          <a:xfrm>
            <a:off x="527400" y="26064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19" name="PlaceHolder 3"/>
          <p:cNvSpPr>
            <a:spLocks noGrp="1"/>
          </p:cNvSpPr>
          <p:nvPr>
            <p:ph/>
          </p:nvPr>
        </p:nvSpPr>
        <p:spPr>
          <a:xfrm>
            <a:off x="6091560" y="26064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20" name="PlaceHolder 4"/>
          <p:cNvSpPr>
            <a:spLocks noGrp="1"/>
          </p:cNvSpPr>
          <p:nvPr>
            <p:ph/>
          </p:nvPr>
        </p:nvSpPr>
        <p:spPr>
          <a:xfrm>
            <a:off x="527400" y="3382200"/>
            <a:ext cx="1085832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22" name="PlaceHolder 2"/>
          <p:cNvSpPr>
            <a:spLocks noGrp="1"/>
          </p:cNvSpPr>
          <p:nvPr>
            <p:ph/>
          </p:nvPr>
        </p:nvSpPr>
        <p:spPr>
          <a:xfrm>
            <a:off x="527400" y="260640"/>
            <a:ext cx="1085832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23" name="PlaceHolder 3"/>
          <p:cNvSpPr>
            <a:spLocks noGrp="1"/>
          </p:cNvSpPr>
          <p:nvPr>
            <p:ph/>
          </p:nvPr>
        </p:nvSpPr>
        <p:spPr>
          <a:xfrm>
            <a:off x="527400" y="3382200"/>
            <a:ext cx="1085832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25" name="PlaceHolder 2"/>
          <p:cNvSpPr>
            <a:spLocks noGrp="1"/>
          </p:cNvSpPr>
          <p:nvPr>
            <p:ph/>
          </p:nvPr>
        </p:nvSpPr>
        <p:spPr>
          <a:xfrm>
            <a:off x="527400" y="26064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26" name="PlaceHolder 3"/>
          <p:cNvSpPr>
            <a:spLocks noGrp="1"/>
          </p:cNvSpPr>
          <p:nvPr>
            <p:ph/>
          </p:nvPr>
        </p:nvSpPr>
        <p:spPr>
          <a:xfrm>
            <a:off x="6091560" y="26064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27" name="PlaceHolder 4"/>
          <p:cNvSpPr>
            <a:spLocks noGrp="1"/>
          </p:cNvSpPr>
          <p:nvPr>
            <p:ph/>
          </p:nvPr>
        </p:nvSpPr>
        <p:spPr>
          <a:xfrm>
            <a:off x="527400" y="338220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28" name="PlaceHolder 5"/>
          <p:cNvSpPr>
            <a:spLocks noGrp="1"/>
          </p:cNvSpPr>
          <p:nvPr>
            <p:ph/>
          </p:nvPr>
        </p:nvSpPr>
        <p:spPr>
          <a:xfrm>
            <a:off x="6091560" y="338220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30" name="PlaceHolder 2"/>
          <p:cNvSpPr>
            <a:spLocks noGrp="1"/>
          </p:cNvSpPr>
          <p:nvPr>
            <p:ph/>
          </p:nvPr>
        </p:nvSpPr>
        <p:spPr>
          <a:xfrm>
            <a:off x="527400" y="260640"/>
            <a:ext cx="349596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31" name="PlaceHolder 3"/>
          <p:cNvSpPr>
            <a:spLocks noGrp="1"/>
          </p:cNvSpPr>
          <p:nvPr>
            <p:ph/>
          </p:nvPr>
        </p:nvSpPr>
        <p:spPr>
          <a:xfrm>
            <a:off x="4198680" y="260640"/>
            <a:ext cx="349596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32" name="PlaceHolder 4"/>
          <p:cNvSpPr>
            <a:spLocks noGrp="1"/>
          </p:cNvSpPr>
          <p:nvPr>
            <p:ph/>
          </p:nvPr>
        </p:nvSpPr>
        <p:spPr>
          <a:xfrm>
            <a:off x="7869600" y="260640"/>
            <a:ext cx="349596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33" name="PlaceHolder 5"/>
          <p:cNvSpPr>
            <a:spLocks noGrp="1"/>
          </p:cNvSpPr>
          <p:nvPr>
            <p:ph/>
          </p:nvPr>
        </p:nvSpPr>
        <p:spPr>
          <a:xfrm>
            <a:off x="527400" y="3382200"/>
            <a:ext cx="349596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34" name="PlaceHolder 6"/>
          <p:cNvSpPr>
            <a:spLocks noGrp="1"/>
          </p:cNvSpPr>
          <p:nvPr>
            <p:ph/>
          </p:nvPr>
        </p:nvSpPr>
        <p:spPr>
          <a:xfrm>
            <a:off x="4198680" y="3382200"/>
            <a:ext cx="349596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35" name="PlaceHolder 7"/>
          <p:cNvSpPr>
            <a:spLocks noGrp="1"/>
          </p:cNvSpPr>
          <p:nvPr>
            <p:ph/>
          </p:nvPr>
        </p:nvSpPr>
        <p:spPr>
          <a:xfrm>
            <a:off x="7869600" y="3382200"/>
            <a:ext cx="349596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4"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45" name="PlaceHolder 2"/>
          <p:cNvSpPr>
            <a:spLocks noGrp="1"/>
          </p:cNvSpPr>
          <p:nvPr>
            <p:ph type="subTitle"/>
          </p:nvPr>
        </p:nvSpPr>
        <p:spPr>
          <a:xfrm>
            <a:off x="527400" y="260640"/>
            <a:ext cx="10858320" cy="5976360"/>
          </a:xfrm>
          <a:prstGeom prst="rect">
            <a:avLst/>
          </a:prstGeom>
          <a:noFill/>
          <a:ln w="0">
            <a:noFill/>
          </a:ln>
        </p:spPr>
        <p:txBody>
          <a:bodyPr lIns="0" rIns="0" tIns="0" bIns="0" anchor="ctr">
            <a:noAutofit/>
          </a:bodyPr>
          <a:p>
            <a:pPr algn="ctr"/>
            <a:endParaRPr b="0" lang="es-A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47" name="PlaceHolder 2"/>
          <p:cNvSpPr>
            <a:spLocks noGrp="1"/>
          </p:cNvSpPr>
          <p:nvPr>
            <p:ph/>
          </p:nvPr>
        </p:nvSpPr>
        <p:spPr>
          <a:xfrm>
            <a:off x="527400" y="260640"/>
            <a:ext cx="10858320" cy="597636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4" name="PlaceHolder 2"/>
          <p:cNvSpPr>
            <a:spLocks noGrp="1"/>
          </p:cNvSpPr>
          <p:nvPr>
            <p:ph/>
          </p:nvPr>
        </p:nvSpPr>
        <p:spPr>
          <a:xfrm>
            <a:off x="527400" y="260640"/>
            <a:ext cx="5298840" cy="597636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5" name="PlaceHolder 3"/>
          <p:cNvSpPr>
            <a:spLocks noGrp="1"/>
          </p:cNvSpPr>
          <p:nvPr>
            <p:ph/>
          </p:nvPr>
        </p:nvSpPr>
        <p:spPr>
          <a:xfrm>
            <a:off x="6091560" y="260640"/>
            <a:ext cx="5298840" cy="597636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49" name="PlaceHolder 2"/>
          <p:cNvSpPr>
            <a:spLocks noGrp="1"/>
          </p:cNvSpPr>
          <p:nvPr>
            <p:ph/>
          </p:nvPr>
        </p:nvSpPr>
        <p:spPr>
          <a:xfrm>
            <a:off x="527400" y="260640"/>
            <a:ext cx="5298840" cy="597636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50" name="PlaceHolder 3"/>
          <p:cNvSpPr>
            <a:spLocks noGrp="1"/>
          </p:cNvSpPr>
          <p:nvPr>
            <p:ph/>
          </p:nvPr>
        </p:nvSpPr>
        <p:spPr>
          <a:xfrm>
            <a:off x="6091560" y="260640"/>
            <a:ext cx="5298840" cy="597636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1"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2" name="PlaceHolder 1"/>
          <p:cNvSpPr>
            <a:spLocks noGrp="1"/>
          </p:cNvSpPr>
          <p:nvPr>
            <p:ph type="subTitle"/>
          </p:nvPr>
        </p:nvSpPr>
        <p:spPr>
          <a:xfrm>
            <a:off x="623520" y="499680"/>
            <a:ext cx="10806120" cy="5901840"/>
          </a:xfrm>
          <a:prstGeom prst="rect">
            <a:avLst/>
          </a:prstGeom>
          <a:noFill/>
          <a:ln w="0">
            <a:noFill/>
          </a:ln>
        </p:spPr>
        <p:txBody>
          <a:bodyPr lIns="0" rIns="0" tIns="0" bIns="0" anchor="ctr">
            <a:noAutofit/>
          </a:bodyPr>
          <a:p>
            <a:pPr algn="ctr"/>
            <a:endParaRPr b="0" lang="es-A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54" name="PlaceHolder 2"/>
          <p:cNvSpPr>
            <a:spLocks noGrp="1"/>
          </p:cNvSpPr>
          <p:nvPr>
            <p:ph/>
          </p:nvPr>
        </p:nvSpPr>
        <p:spPr>
          <a:xfrm>
            <a:off x="527400" y="26064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55" name="PlaceHolder 3"/>
          <p:cNvSpPr>
            <a:spLocks noGrp="1"/>
          </p:cNvSpPr>
          <p:nvPr>
            <p:ph/>
          </p:nvPr>
        </p:nvSpPr>
        <p:spPr>
          <a:xfrm>
            <a:off x="6091560" y="260640"/>
            <a:ext cx="5298840" cy="597636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56" name="PlaceHolder 4"/>
          <p:cNvSpPr>
            <a:spLocks noGrp="1"/>
          </p:cNvSpPr>
          <p:nvPr>
            <p:ph/>
          </p:nvPr>
        </p:nvSpPr>
        <p:spPr>
          <a:xfrm>
            <a:off x="527400" y="338220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58" name="PlaceHolder 2"/>
          <p:cNvSpPr>
            <a:spLocks noGrp="1"/>
          </p:cNvSpPr>
          <p:nvPr>
            <p:ph/>
          </p:nvPr>
        </p:nvSpPr>
        <p:spPr>
          <a:xfrm>
            <a:off x="527400" y="260640"/>
            <a:ext cx="5298840" cy="597636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59" name="PlaceHolder 3"/>
          <p:cNvSpPr>
            <a:spLocks noGrp="1"/>
          </p:cNvSpPr>
          <p:nvPr>
            <p:ph/>
          </p:nvPr>
        </p:nvSpPr>
        <p:spPr>
          <a:xfrm>
            <a:off x="6091560" y="26064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60" name="PlaceHolder 4"/>
          <p:cNvSpPr>
            <a:spLocks noGrp="1"/>
          </p:cNvSpPr>
          <p:nvPr>
            <p:ph/>
          </p:nvPr>
        </p:nvSpPr>
        <p:spPr>
          <a:xfrm>
            <a:off x="6091560" y="338220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62" name="PlaceHolder 2"/>
          <p:cNvSpPr>
            <a:spLocks noGrp="1"/>
          </p:cNvSpPr>
          <p:nvPr>
            <p:ph/>
          </p:nvPr>
        </p:nvSpPr>
        <p:spPr>
          <a:xfrm>
            <a:off x="527400" y="26064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63" name="PlaceHolder 3"/>
          <p:cNvSpPr>
            <a:spLocks noGrp="1"/>
          </p:cNvSpPr>
          <p:nvPr>
            <p:ph/>
          </p:nvPr>
        </p:nvSpPr>
        <p:spPr>
          <a:xfrm>
            <a:off x="6091560" y="26064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64" name="PlaceHolder 4"/>
          <p:cNvSpPr>
            <a:spLocks noGrp="1"/>
          </p:cNvSpPr>
          <p:nvPr>
            <p:ph/>
          </p:nvPr>
        </p:nvSpPr>
        <p:spPr>
          <a:xfrm>
            <a:off x="527400" y="3382200"/>
            <a:ext cx="1085832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66" name="PlaceHolder 2"/>
          <p:cNvSpPr>
            <a:spLocks noGrp="1"/>
          </p:cNvSpPr>
          <p:nvPr>
            <p:ph/>
          </p:nvPr>
        </p:nvSpPr>
        <p:spPr>
          <a:xfrm>
            <a:off x="527400" y="260640"/>
            <a:ext cx="1085832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67" name="PlaceHolder 3"/>
          <p:cNvSpPr>
            <a:spLocks noGrp="1"/>
          </p:cNvSpPr>
          <p:nvPr>
            <p:ph/>
          </p:nvPr>
        </p:nvSpPr>
        <p:spPr>
          <a:xfrm>
            <a:off x="527400" y="3382200"/>
            <a:ext cx="1085832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69" name="PlaceHolder 2"/>
          <p:cNvSpPr>
            <a:spLocks noGrp="1"/>
          </p:cNvSpPr>
          <p:nvPr>
            <p:ph/>
          </p:nvPr>
        </p:nvSpPr>
        <p:spPr>
          <a:xfrm>
            <a:off x="527400" y="26064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70" name="PlaceHolder 3"/>
          <p:cNvSpPr>
            <a:spLocks noGrp="1"/>
          </p:cNvSpPr>
          <p:nvPr>
            <p:ph/>
          </p:nvPr>
        </p:nvSpPr>
        <p:spPr>
          <a:xfrm>
            <a:off x="6091560" y="26064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71" name="PlaceHolder 4"/>
          <p:cNvSpPr>
            <a:spLocks noGrp="1"/>
          </p:cNvSpPr>
          <p:nvPr>
            <p:ph/>
          </p:nvPr>
        </p:nvSpPr>
        <p:spPr>
          <a:xfrm>
            <a:off x="527400" y="338220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72" name="PlaceHolder 5"/>
          <p:cNvSpPr>
            <a:spLocks noGrp="1"/>
          </p:cNvSpPr>
          <p:nvPr>
            <p:ph/>
          </p:nvPr>
        </p:nvSpPr>
        <p:spPr>
          <a:xfrm>
            <a:off x="6091560" y="338220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74" name="PlaceHolder 2"/>
          <p:cNvSpPr>
            <a:spLocks noGrp="1"/>
          </p:cNvSpPr>
          <p:nvPr>
            <p:ph/>
          </p:nvPr>
        </p:nvSpPr>
        <p:spPr>
          <a:xfrm>
            <a:off x="527400" y="260640"/>
            <a:ext cx="349596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75" name="PlaceHolder 3"/>
          <p:cNvSpPr>
            <a:spLocks noGrp="1"/>
          </p:cNvSpPr>
          <p:nvPr>
            <p:ph/>
          </p:nvPr>
        </p:nvSpPr>
        <p:spPr>
          <a:xfrm>
            <a:off x="4198680" y="260640"/>
            <a:ext cx="349596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76" name="PlaceHolder 4"/>
          <p:cNvSpPr>
            <a:spLocks noGrp="1"/>
          </p:cNvSpPr>
          <p:nvPr>
            <p:ph/>
          </p:nvPr>
        </p:nvSpPr>
        <p:spPr>
          <a:xfrm>
            <a:off x="7869600" y="260640"/>
            <a:ext cx="349596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77" name="PlaceHolder 5"/>
          <p:cNvSpPr>
            <a:spLocks noGrp="1"/>
          </p:cNvSpPr>
          <p:nvPr>
            <p:ph/>
          </p:nvPr>
        </p:nvSpPr>
        <p:spPr>
          <a:xfrm>
            <a:off x="527400" y="3382200"/>
            <a:ext cx="349596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78" name="PlaceHolder 6"/>
          <p:cNvSpPr>
            <a:spLocks noGrp="1"/>
          </p:cNvSpPr>
          <p:nvPr>
            <p:ph/>
          </p:nvPr>
        </p:nvSpPr>
        <p:spPr>
          <a:xfrm>
            <a:off x="4198680" y="3382200"/>
            <a:ext cx="349596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179" name="PlaceHolder 7"/>
          <p:cNvSpPr>
            <a:spLocks noGrp="1"/>
          </p:cNvSpPr>
          <p:nvPr>
            <p:ph/>
          </p:nvPr>
        </p:nvSpPr>
        <p:spPr>
          <a:xfrm>
            <a:off x="7869600" y="3382200"/>
            <a:ext cx="349596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23520" y="499680"/>
            <a:ext cx="10806120" cy="5901840"/>
          </a:xfrm>
          <a:prstGeom prst="rect">
            <a:avLst/>
          </a:prstGeom>
          <a:noFill/>
          <a:ln w="0">
            <a:noFill/>
          </a:ln>
        </p:spPr>
        <p:txBody>
          <a:bodyPr lIns="0" rIns="0" tIns="0" bIns="0" anchor="ctr">
            <a:noAutofit/>
          </a:bodyPr>
          <a:p>
            <a:pPr algn="ctr"/>
            <a:endParaRPr b="0" lang="es-A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9" name="PlaceHolder 2"/>
          <p:cNvSpPr>
            <a:spLocks noGrp="1"/>
          </p:cNvSpPr>
          <p:nvPr>
            <p:ph/>
          </p:nvPr>
        </p:nvSpPr>
        <p:spPr>
          <a:xfrm>
            <a:off x="527400" y="26064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20" name="PlaceHolder 3"/>
          <p:cNvSpPr>
            <a:spLocks noGrp="1"/>
          </p:cNvSpPr>
          <p:nvPr>
            <p:ph/>
          </p:nvPr>
        </p:nvSpPr>
        <p:spPr>
          <a:xfrm>
            <a:off x="6091560" y="260640"/>
            <a:ext cx="5298840" cy="597636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21" name="PlaceHolder 4"/>
          <p:cNvSpPr>
            <a:spLocks noGrp="1"/>
          </p:cNvSpPr>
          <p:nvPr>
            <p:ph/>
          </p:nvPr>
        </p:nvSpPr>
        <p:spPr>
          <a:xfrm>
            <a:off x="527400" y="338220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23" name="PlaceHolder 2"/>
          <p:cNvSpPr>
            <a:spLocks noGrp="1"/>
          </p:cNvSpPr>
          <p:nvPr>
            <p:ph/>
          </p:nvPr>
        </p:nvSpPr>
        <p:spPr>
          <a:xfrm>
            <a:off x="527400" y="260640"/>
            <a:ext cx="5298840" cy="597636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24" name="PlaceHolder 3"/>
          <p:cNvSpPr>
            <a:spLocks noGrp="1"/>
          </p:cNvSpPr>
          <p:nvPr>
            <p:ph/>
          </p:nvPr>
        </p:nvSpPr>
        <p:spPr>
          <a:xfrm>
            <a:off x="6091560" y="26064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25" name="PlaceHolder 4"/>
          <p:cNvSpPr>
            <a:spLocks noGrp="1"/>
          </p:cNvSpPr>
          <p:nvPr>
            <p:ph/>
          </p:nvPr>
        </p:nvSpPr>
        <p:spPr>
          <a:xfrm>
            <a:off x="6091560" y="338220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3520" y="499680"/>
            <a:ext cx="10806120" cy="127296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27" name="PlaceHolder 2"/>
          <p:cNvSpPr>
            <a:spLocks noGrp="1"/>
          </p:cNvSpPr>
          <p:nvPr>
            <p:ph/>
          </p:nvPr>
        </p:nvSpPr>
        <p:spPr>
          <a:xfrm>
            <a:off x="527400" y="26064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28" name="PlaceHolder 3"/>
          <p:cNvSpPr>
            <a:spLocks noGrp="1"/>
          </p:cNvSpPr>
          <p:nvPr>
            <p:ph/>
          </p:nvPr>
        </p:nvSpPr>
        <p:spPr>
          <a:xfrm>
            <a:off x="6091560" y="260640"/>
            <a:ext cx="529884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
        <p:nvSpPr>
          <p:cNvPr id="29" name="PlaceHolder 4"/>
          <p:cNvSpPr>
            <a:spLocks noGrp="1"/>
          </p:cNvSpPr>
          <p:nvPr>
            <p:ph/>
          </p:nvPr>
        </p:nvSpPr>
        <p:spPr>
          <a:xfrm>
            <a:off x="527400" y="3382200"/>
            <a:ext cx="10858320" cy="2850480"/>
          </a:xfrm>
          <a:prstGeom prst="rect">
            <a:avLst/>
          </a:prstGeom>
          <a:noFill/>
          <a:ln w="0">
            <a:noFill/>
          </a:ln>
        </p:spPr>
        <p:txBody>
          <a:bodyPr lIns="0" rIns="0" tIns="0" bIns="0" anchor="t">
            <a:normAutofit/>
          </a:bodyPr>
          <a:p>
            <a:endParaRPr b="0" lang="es-AR" sz="2000" spc="-1" strike="noStrike">
              <a:solidFill>
                <a:srgbClr val="40404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fbfb"/>
        </a:solidFill>
      </p:bgPr>
    </p:bg>
    <p:spTree>
      <p:nvGrpSpPr>
        <p:cNvPr id="1" name=""/>
        <p:cNvGrpSpPr/>
        <p:nvPr/>
      </p:nvGrpSpPr>
      <p:grpSpPr>
        <a:xfrm>
          <a:off x="0" y="0"/>
          <a:ext cx="0" cy="0"/>
          <a:chOff x="0" y="0"/>
          <a:chExt cx="0" cy="0"/>
        </a:xfrm>
      </p:grpSpPr>
      <p:sp>
        <p:nvSpPr>
          <p:cNvPr id="0" name="Google Shape;10;p31"/>
          <p:cNvSpPr/>
          <p:nvPr/>
        </p:nvSpPr>
        <p:spPr>
          <a:xfrm>
            <a:off x="0" y="6400800"/>
            <a:ext cx="12191760" cy="456840"/>
          </a:xfrm>
          <a:prstGeom prst="rect">
            <a:avLst/>
          </a:prstGeom>
          <a:solidFill>
            <a:schemeClr val="accent2"/>
          </a:solidFill>
          <a:ln w="0">
            <a:noFill/>
          </a:ln>
        </p:spPr>
        <p:style>
          <a:lnRef idx="0"/>
          <a:fillRef idx="0"/>
          <a:effectRef idx="0"/>
          <a:fontRef idx="minor"/>
        </p:style>
      </p:sp>
      <p:sp>
        <p:nvSpPr>
          <p:cNvPr id="1" name="Google Shape;11;p31"/>
          <p:cNvSpPr/>
          <p:nvPr/>
        </p:nvSpPr>
        <p:spPr>
          <a:xfrm>
            <a:off x="0" y="6334200"/>
            <a:ext cx="12191760" cy="66240"/>
          </a:xfrm>
          <a:prstGeom prst="rect">
            <a:avLst/>
          </a:prstGeom>
          <a:solidFill>
            <a:schemeClr val="accent1"/>
          </a:solidFill>
          <a:ln w="0">
            <a:noFill/>
          </a:ln>
        </p:spPr>
        <p:style>
          <a:lnRef idx="0"/>
          <a:fillRef idx="0"/>
          <a:effectRef idx="0"/>
          <a:fontRef idx="minor"/>
        </p:style>
      </p:sp>
      <p:sp>
        <p:nvSpPr>
          <p:cNvPr id="2" name="Google Shape;17;p31"/>
          <p:cNvSpPr/>
          <p:nvPr/>
        </p:nvSpPr>
        <p:spPr>
          <a:xfrm>
            <a:off x="1193400" y="1737720"/>
            <a:ext cx="9966600" cy="360"/>
          </a:xfrm>
          <a:custGeom>
            <a:avLst/>
            <a:gdLst/>
            <a:ahLst/>
            <a:rect l="l" t="t" r="r" b="b"/>
            <a:pathLst>
              <a:path w="21600" h="21600">
                <a:moveTo>
                  <a:pt x="0" y="0"/>
                </a:moveTo>
                <a:lnTo>
                  <a:pt x="21600" y="21600"/>
                </a:lnTo>
              </a:path>
            </a:pathLst>
          </a:custGeom>
          <a:noFill/>
          <a:ln w="9525">
            <a:solidFill>
              <a:srgbClr val="7f7f7f"/>
            </a:solidFill>
            <a:round/>
          </a:ln>
        </p:spPr>
        <p:style>
          <a:lnRef idx="0"/>
          <a:fillRef idx="0"/>
          <a:effectRef idx="0"/>
          <a:fontRef idx="minor"/>
        </p:style>
      </p:sp>
      <p:sp>
        <p:nvSpPr>
          <p:cNvPr id="3" name="PlaceHolder 1"/>
          <p:cNvSpPr>
            <a:spLocks noGrp="1"/>
          </p:cNvSpPr>
          <p:nvPr>
            <p:ph type="title"/>
          </p:nvPr>
        </p:nvSpPr>
        <p:spPr>
          <a:xfrm>
            <a:off x="654120" y="4737600"/>
            <a:ext cx="10780560" cy="613080"/>
          </a:xfrm>
          <a:prstGeom prst="rect">
            <a:avLst/>
          </a:prstGeom>
          <a:noFill/>
          <a:ln w="0">
            <a:noFill/>
          </a:ln>
        </p:spPr>
        <p:txBody>
          <a:bodyPr anchor="b">
            <a:noAutofit/>
          </a:bodyPr>
          <a:p>
            <a:r>
              <a:rPr b="0" lang="es-AR" sz="3290" spc="-1" strike="noStrike">
                <a:solidFill>
                  <a:srgbClr val="000000"/>
                </a:solidFill>
                <a:latin typeface="Arial"/>
              </a:rPr>
              <a:t>Pulse para editar el formato del texto de título</a:t>
            </a:r>
            <a:endParaRPr b="0" lang="es-AR" sz="3290" spc="-1" strike="noStrike">
              <a:solidFill>
                <a:srgbClr val="000000"/>
              </a:solidFill>
              <a:latin typeface="Arial"/>
            </a:endParaRPr>
          </a:p>
        </p:txBody>
      </p:sp>
      <p:sp>
        <p:nvSpPr>
          <p:cNvPr id="4" name="PlaceHolder 2"/>
          <p:cNvSpPr>
            <a:spLocks noGrp="1"/>
          </p:cNvSpPr>
          <p:nvPr>
            <p:ph type="body"/>
          </p:nvPr>
        </p:nvSpPr>
        <p:spPr>
          <a:xfrm>
            <a:off x="654120" y="5487840"/>
            <a:ext cx="9228960" cy="533160"/>
          </a:xfrm>
          <a:prstGeom prst="rect">
            <a:avLst/>
          </a:prstGeom>
          <a:noFill/>
          <a:ln w="0">
            <a:noFill/>
          </a:ln>
        </p:spPr>
        <p:txBody>
          <a:bodyPr lIns="0" rIns="0" anchor="t">
            <a:normAutofit fontScale="18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 name="PlaceHolder 3"/>
          <p:cNvSpPr>
            <a:spLocks noGrp="1"/>
          </p:cNvSpPr>
          <p:nvPr>
            <p:ph type="dt"/>
          </p:nvPr>
        </p:nvSpPr>
        <p:spPr>
          <a:xfrm>
            <a:off x="3211200" y="6481080"/>
            <a:ext cx="4114440" cy="228240"/>
          </a:xfrm>
          <a:prstGeom prst="rect">
            <a:avLst/>
          </a:prstGeom>
          <a:noFill/>
          <a:ln w="0">
            <a:noFill/>
          </a:ln>
        </p:spPr>
        <p:txBody>
          <a:bodyPr anchor="ctr">
            <a:noAutofit/>
          </a:bodyPr>
          <a:p>
            <a:pPr>
              <a:lnSpc>
                <a:spcPct val="100000"/>
              </a:lnSpc>
            </a:pPr>
            <a:r>
              <a:rPr b="0" lang="es-AR" sz="900" spc="-1" strike="noStrike">
                <a:solidFill>
                  <a:srgbClr val="c00000"/>
                </a:solidFill>
                <a:latin typeface="Calibri"/>
                <a:ea typeface="Calibri"/>
              </a:rPr>
              <a:t>2016</a:t>
            </a:r>
            <a:endParaRPr b="0" lang="es-AR" sz="900" spc="-1" strike="noStrike">
              <a:latin typeface="Times New Roman"/>
            </a:endParaRPr>
          </a:p>
        </p:txBody>
      </p:sp>
      <p:sp>
        <p:nvSpPr>
          <p:cNvPr id="6" name="PlaceHolder 4"/>
          <p:cNvSpPr>
            <a:spLocks noGrp="1"/>
          </p:cNvSpPr>
          <p:nvPr>
            <p:ph type="ftr"/>
          </p:nvPr>
        </p:nvSpPr>
        <p:spPr>
          <a:xfrm>
            <a:off x="685800" y="6481080"/>
            <a:ext cx="2241360" cy="301680"/>
          </a:xfrm>
          <a:prstGeom prst="rect">
            <a:avLst/>
          </a:prstGeom>
          <a:noFill/>
          <a:ln w="0">
            <a:noFill/>
          </a:ln>
        </p:spPr>
        <p:txBody>
          <a:bodyPr anchor="ctr">
            <a:noAutofit/>
          </a:bodyPr>
          <a:p>
            <a:pPr algn="ctr">
              <a:lnSpc>
                <a:spcPct val="100000"/>
              </a:lnSpc>
            </a:pPr>
            <a:r>
              <a:rPr b="0" lang="sv-SE" sz="900" spc="-1" strike="noStrike">
                <a:solidFill>
                  <a:srgbClr val="c00000"/>
                </a:solidFill>
                <a:latin typeface="Calibri"/>
                <a:ea typeface="Calibri"/>
              </a:rPr>
              <a:t>Ingeniería de Software I  2022</a:t>
            </a:r>
            <a:endParaRPr b="0" lang="es-AR" sz="900" spc="-1" strike="noStrike">
              <a:latin typeface="Times New Roman"/>
            </a:endParaRPr>
          </a:p>
        </p:txBody>
      </p:sp>
      <p:sp>
        <p:nvSpPr>
          <p:cNvPr id="7" name="PlaceHolder 5"/>
          <p:cNvSpPr>
            <a:spLocks noGrp="1"/>
          </p:cNvSpPr>
          <p:nvPr>
            <p:ph type="sldNum"/>
          </p:nvPr>
        </p:nvSpPr>
        <p:spPr>
          <a:xfrm>
            <a:off x="9900360" y="6459840"/>
            <a:ext cx="1311840" cy="364680"/>
          </a:xfrm>
          <a:prstGeom prst="rect">
            <a:avLst/>
          </a:prstGeom>
          <a:noFill/>
          <a:ln w="0">
            <a:noFill/>
          </a:ln>
        </p:spPr>
        <p:txBody>
          <a:bodyPr anchor="ctr">
            <a:noAutofit/>
          </a:bodyPr>
          <a:p>
            <a:pPr algn="r">
              <a:lnSpc>
                <a:spcPct val="100000"/>
              </a:lnSpc>
              <a:tabLst>
                <a:tab algn="l" pos="0"/>
              </a:tabLst>
            </a:pPr>
            <a:fld id="{A091C12F-1511-4861-9BFA-82077490D2FE}" type="slidenum">
              <a:rPr b="0" lang="es-ES" sz="1050" spc="-1" strike="noStrike">
                <a:solidFill>
                  <a:srgbClr val="758085"/>
                </a:solidFill>
                <a:latin typeface="Calibri"/>
                <a:ea typeface="Calibri"/>
              </a:rPr>
              <a:t>&lt;número&gt;</a:t>
            </a:fld>
            <a:endParaRPr b="0" lang="es-AR" sz="1050" spc="-1" strike="noStrike">
              <a:latin typeface="Times New Roman"/>
            </a:endParaRPr>
          </a:p>
        </p:txBody>
      </p:sp>
      <p:pic>
        <p:nvPicPr>
          <p:cNvPr id="8" name="Google Shape;24;p32" descr="2"/>
          <p:cNvPicPr/>
          <p:nvPr/>
        </p:nvPicPr>
        <p:blipFill>
          <a:blip r:embed="rId2"/>
          <a:srcRect l="8461" t="0" r="0" b="0"/>
          <a:stretch/>
        </p:blipFill>
        <p:spPr>
          <a:xfrm>
            <a:off x="23760" y="0"/>
            <a:ext cx="12144240" cy="42775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Rectangle 6" hidden="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6" name="Rectangle 8" hidden="1"/>
          <p:cNvSpPr/>
          <p:nvPr/>
        </p:nvSpPr>
        <p:spPr>
          <a:xfrm>
            <a:off x="0" y="6334200"/>
            <a:ext cx="12191760" cy="6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7" name="Straight Connector 9"/>
          <p:cNvSpPr/>
          <p:nvPr/>
        </p:nvSpPr>
        <p:spPr>
          <a:xfrm>
            <a:off x="1193400" y="1737720"/>
            <a:ext cx="9966960" cy="360"/>
          </a:xfrm>
          <a:prstGeom prst="line">
            <a:avLst/>
          </a:prstGeom>
          <a:ln w="6350">
            <a:solidFill>
              <a:srgbClr val="000000">
                <a:lumMod val="50000"/>
                <a:lumOff val="50000"/>
              </a:srgbClr>
            </a:solidFill>
            <a:round/>
          </a:ln>
        </p:spPr>
        <p:style>
          <a:lnRef idx="1">
            <a:schemeClr val="accent1"/>
          </a:lnRef>
          <a:fillRef idx="0">
            <a:schemeClr val="accent1"/>
          </a:fillRef>
          <a:effectRef idx="0">
            <a:schemeClr val="accent1"/>
          </a:effectRef>
          <a:fontRef idx="minor"/>
        </p:style>
      </p:sp>
      <p:sp>
        <p:nvSpPr>
          <p:cNvPr id="48" name="Rectangle 6"/>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9" name="Rectangle 7"/>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0" name="PlaceHolder 1"/>
          <p:cNvSpPr>
            <a:spLocks noGrp="1"/>
          </p:cNvSpPr>
          <p:nvPr>
            <p:ph type="title"/>
          </p:nvPr>
        </p:nvSpPr>
        <p:spPr>
          <a:xfrm>
            <a:off x="1097280" y="758880"/>
            <a:ext cx="10058040" cy="3565800"/>
          </a:xfrm>
          <a:prstGeom prst="rect">
            <a:avLst/>
          </a:prstGeom>
          <a:noFill/>
          <a:ln w="0">
            <a:noFill/>
          </a:ln>
        </p:spPr>
        <p:txBody>
          <a:bodyPr anchor="b">
            <a:normAutofit/>
          </a:bodyPr>
          <a:p>
            <a:pPr>
              <a:lnSpc>
                <a:spcPct val="85000"/>
              </a:lnSpc>
            </a:pPr>
            <a:r>
              <a:rPr b="0" lang="es-ES" sz="8000" spc="-52" strike="noStrike">
                <a:solidFill>
                  <a:srgbClr val="262626"/>
                </a:solidFill>
                <a:latin typeface="Calibri Light"/>
              </a:rPr>
              <a:t>Haga clic para modificar el estilo de título del patrón</a:t>
            </a:r>
            <a:endParaRPr b="0" lang="es-AR" sz="8000" spc="-1" strike="noStrike">
              <a:solidFill>
                <a:srgbClr val="000000"/>
              </a:solidFill>
              <a:latin typeface="Arial"/>
            </a:endParaRPr>
          </a:p>
        </p:txBody>
      </p:sp>
      <p:sp>
        <p:nvSpPr>
          <p:cNvPr id="51" name="PlaceHolder 2"/>
          <p:cNvSpPr>
            <a:spLocks noGrp="1"/>
          </p:cNvSpPr>
          <p:nvPr>
            <p:ph type="body"/>
          </p:nvPr>
        </p:nvSpPr>
        <p:spPr>
          <a:xfrm>
            <a:off x="1097280" y="4453200"/>
            <a:ext cx="10058040" cy="1142640"/>
          </a:xfrm>
          <a:prstGeom prst="rect">
            <a:avLst/>
          </a:prstGeom>
          <a:noFill/>
          <a:ln w="0">
            <a:noFill/>
          </a:ln>
        </p:spPr>
        <p:txBody>
          <a:bodyPr anchor="t">
            <a:normAutofit/>
          </a:bodyPr>
          <a:p>
            <a:pPr>
              <a:lnSpc>
                <a:spcPct val="90000"/>
              </a:lnSpc>
              <a:spcBef>
                <a:spcPts val="1199"/>
              </a:spcBef>
              <a:spcAft>
                <a:spcPts val="201"/>
              </a:spcAft>
              <a:tabLst>
                <a:tab algn="l" pos="0"/>
              </a:tabLst>
            </a:pPr>
            <a:r>
              <a:rPr b="0" lang="es-ES" sz="2400" spc="199" strike="noStrike" cap="all">
                <a:solidFill>
                  <a:srgbClr val="696464"/>
                </a:solidFill>
                <a:latin typeface="Calibri Light"/>
              </a:rPr>
              <a:t>Haga clic para modificar el estilo de texto del patrón</a:t>
            </a:r>
            <a:endParaRPr b="0" lang="es-AR" sz="2400" spc="-1" strike="noStrike">
              <a:solidFill>
                <a:srgbClr val="404040"/>
              </a:solidFill>
              <a:latin typeface="Calibri"/>
            </a:endParaRPr>
          </a:p>
        </p:txBody>
      </p:sp>
      <p:sp>
        <p:nvSpPr>
          <p:cNvPr id="52" name="PlaceHolder 3"/>
          <p:cNvSpPr>
            <a:spLocks noGrp="1"/>
          </p:cNvSpPr>
          <p:nvPr>
            <p:ph type="dt"/>
          </p:nvPr>
        </p:nvSpPr>
        <p:spPr>
          <a:xfrm>
            <a:off x="1097280" y="6459840"/>
            <a:ext cx="2471760" cy="364680"/>
          </a:xfrm>
          <a:prstGeom prst="rect">
            <a:avLst/>
          </a:prstGeom>
          <a:noFill/>
          <a:ln w="0">
            <a:noFill/>
          </a:ln>
        </p:spPr>
        <p:txBody>
          <a:bodyPr anchor="ctr">
            <a:noAutofit/>
          </a:bodyPr>
          <a:p>
            <a:pPr>
              <a:lnSpc>
                <a:spcPct val="100000"/>
              </a:lnSpc>
            </a:pPr>
            <a:r>
              <a:rPr b="0" lang="es-AR" sz="900" spc="-1" strike="noStrike">
                <a:solidFill>
                  <a:srgbClr val="ffffff"/>
                </a:solidFill>
                <a:latin typeface="Arial"/>
                <a:ea typeface="Arial"/>
              </a:rPr>
              <a:t>2016</a:t>
            </a:r>
            <a:endParaRPr b="0" lang="es-AR" sz="900" spc="-1" strike="noStrike">
              <a:latin typeface="Times New Roman"/>
            </a:endParaRPr>
          </a:p>
        </p:txBody>
      </p:sp>
      <p:sp>
        <p:nvSpPr>
          <p:cNvPr id="53" name="PlaceHolder 4"/>
          <p:cNvSpPr>
            <a:spLocks noGrp="1"/>
          </p:cNvSpPr>
          <p:nvPr>
            <p:ph type="ftr"/>
          </p:nvPr>
        </p:nvSpPr>
        <p:spPr>
          <a:xfrm>
            <a:off x="3686040" y="6459840"/>
            <a:ext cx="4822560" cy="364680"/>
          </a:xfrm>
          <a:prstGeom prst="rect">
            <a:avLst/>
          </a:prstGeom>
          <a:noFill/>
          <a:ln w="0">
            <a:noFill/>
          </a:ln>
        </p:spPr>
        <p:txBody>
          <a:bodyPr anchor="ctr">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54" name="PlaceHolder 5"/>
          <p:cNvSpPr>
            <a:spLocks noGrp="1"/>
          </p:cNvSpPr>
          <p:nvPr>
            <p:ph type="sldNum"/>
          </p:nvPr>
        </p:nvSpPr>
        <p:spPr>
          <a:xfrm>
            <a:off x="9900360" y="6459840"/>
            <a:ext cx="1311840" cy="364680"/>
          </a:xfrm>
          <a:prstGeom prst="rect">
            <a:avLst/>
          </a:prstGeom>
          <a:noFill/>
          <a:ln w="0">
            <a:noFill/>
          </a:ln>
        </p:spPr>
        <p:txBody>
          <a:bodyPr anchor="ctr">
            <a:noAutofit/>
          </a:bodyPr>
          <a:p>
            <a:pPr algn="r">
              <a:lnSpc>
                <a:spcPct val="100000"/>
              </a:lnSpc>
            </a:pPr>
            <a:fld id="{8114278A-C689-4B48-824A-698D9BBE26AD}" type="slidenum">
              <a:rPr b="0" lang="es-ES" sz="1050" spc="-1" strike="noStrike">
                <a:solidFill>
                  <a:srgbClr val="ffffff"/>
                </a:solidFill>
                <a:latin typeface="Arial"/>
                <a:ea typeface="Arial"/>
              </a:rPr>
              <a:t>&lt;número&gt;</a:t>
            </a:fld>
            <a:endParaRPr b="0" lang="es-AR" sz="1050" spc="-1" strike="noStrike">
              <a:latin typeface="Times New Roman"/>
            </a:endParaRPr>
          </a:p>
        </p:txBody>
      </p:sp>
      <p:sp>
        <p:nvSpPr>
          <p:cNvPr id="55" name="Straight Connector 8"/>
          <p:cNvSpPr/>
          <p:nvPr/>
        </p:nvSpPr>
        <p:spPr>
          <a:xfrm>
            <a:off x="1207440" y="4343400"/>
            <a:ext cx="9875520" cy="360"/>
          </a:xfrm>
          <a:prstGeom prst="line">
            <a:avLst/>
          </a:prstGeom>
          <a:ln w="6350">
            <a:solidFill>
              <a:srgbClr val="000000">
                <a:lumMod val="50000"/>
                <a:lumOff val="50000"/>
              </a:srgbClr>
            </a:solidFill>
            <a:round/>
          </a:ln>
        </p:spPr>
        <p:style>
          <a:lnRef idx="1">
            <a:schemeClr val="accent1"/>
          </a:lnRef>
          <a:fillRef idx="0">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Rectangle 6"/>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3" name="Rectangle 8"/>
          <p:cNvSpPr/>
          <p:nvPr/>
        </p:nvSpPr>
        <p:spPr>
          <a:xfrm>
            <a:off x="0" y="6334200"/>
            <a:ext cx="12191760" cy="6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4" name="Straight Connector 9"/>
          <p:cNvSpPr/>
          <p:nvPr/>
        </p:nvSpPr>
        <p:spPr>
          <a:xfrm>
            <a:off x="1193400" y="1737720"/>
            <a:ext cx="9966960" cy="360"/>
          </a:xfrm>
          <a:prstGeom prst="line">
            <a:avLst/>
          </a:prstGeom>
          <a:ln w="6350">
            <a:solidFill>
              <a:srgbClr val="000000">
                <a:lumMod val="50000"/>
                <a:lumOff val="50000"/>
              </a:srgbClr>
            </a:solidFill>
            <a:round/>
          </a:ln>
        </p:spPr>
        <p:style>
          <a:lnRef idx="1">
            <a:schemeClr val="accent1"/>
          </a:lnRef>
          <a:fillRef idx="0">
            <a:schemeClr val="accent1"/>
          </a:fillRef>
          <a:effectRef idx="0">
            <a:schemeClr val="accent1"/>
          </a:effectRef>
          <a:fontRef idx="minor"/>
        </p:style>
      </p:sp>
      <p:sp>
        <p:nvSpPr>
          <p:cNvPr id="95" name="PlaceHolder 1"/>
          <p:cNvSpPr>
            <a:spLocks noGrp="1"/>
          </p:cNvSpPr>
          <p:nvPr>
            <p:ph type="title"/>
          </p:nvPr>
        </p:nvSpPr>
        <p:spPr>
          <a:xfrm>
            <a:off x="1097280" y="286560"/>
            <a:ext cx="10058040" cy="1450440"/>
          </a:xfrm>
          <a:prstGeom prst="rect">
            <a:avLst/>
          </a:prstGeom>
          <a:noFill/>
          <a:ln w="0">
            <a:noFill/>
          </a:ln>
        </p:spPr>
        <p:txBody>
          <a:bodyPr anchor="b">
            <a:noAutofit/>
          </a:bodyPr>
          <a:p>
            <a:pPr>
              <a:lnSpc>
                <a:spcPct val="85000"/>
              </a:lnSpc>
            </a:pPr>
            <a:r>
              <a:rPr b="0" lang="es-ES" sz="4800" spc="-52" strike="noStrike">
                <a:solidFill>
                  <a:srgbClr val="404040"/>
                </a:solidFill>
                <a:latin typeface="Calibri Light"/>
              </a:rPr>
              <a:t>Haga clic para modificar el estilo de título del patrón</a:t>
            </a:r>
            <a:endParaRPr b="0" lang="es-AR" sz="4800" spc="-1" strike="noStrike">
              <a:solidFill>
                <a:srgbClr val="000000"/>
              </a:solidFill>
              <a:latin typeface="Arial"/>
            </a:endParaRPr>
          </a:p>
        </p:txBody>
      </p:sp>
      <p:sp>
        <p:nvSpPr>
          <p:cNvPr id="96" name="PlaceHolder 2"/>
          <p:cNvSpPr>
            <a:spLocks noGrp="1"/>
          </p:cNvSpPr>
          <p:nvPr>
            <p:ph type="body"/>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696464"/>
              </a:buClr>
              <a:buFont typeface="Calibri"/>
              <a:buChar char=" "/>
            </a:pPr>
            <a:r>
              <a:rPr b="0" lang="es-ES" sz="2000" spc="-1" strike="noStrike">
                <a:solidFill>
                  <a:srgbClr val="404040"/>
                </a:solidFill>
                <a:latin typeface="Calibri"/>
              </a:rPr>
              <a:t>Haga clic para modificar el estilo de texto del patrón</a:t>
            </a:r>
            <a:endParaRPr b="0" lang="es-AR" sz="2000" spc="-1" strike="noStrike">
              <a:solidFill>
                <a:srgbClr val="404040"/>
              </a:solidFill>
              <a:latin typeface="Calibri"/>
            </a:endParaRPr>
          </a:p>
          <a:p>
            <a:pPr lvl="1" marL="384120" indent="-182880">
              <a:lnSpc>
                <a:spcPct val="90000"/>
              </a:lnSpc>
              <a:spcBef>
                <a:spcPts val="201"/>
              </a:spcBef>
              <a:spcAft>
                <a:spcPts val="400"/>
              </a:spcAft>
              <a:buClr>
                <a:srgbClr val="696464"/>
              </a:buClr>
              <a:buFont typeface="Calibri"/>
              <a:buChar char="◦"/>
            </a:pPr>
            <a:r>
              <a:rPr b="0" lang="es-ES" sz="1800" spc="-1" strike="noStrike">
                <a:solidFill>
                  <a:srgbClr val="404040"/>
                </a:solidFill>
                <a:latin typeface="Calibri"/>
              </a:rPr>
              <a:t>Segundo nivel</a:t>
            </a:r>
            <a:endParaRPr b="0" lang="es-AR" sz="1800" spc="-1" strike="noStrike">
              <a:solidFill>
                <a:srgbClr val="404040"/>
              </a:solidFill>
              <a:latin typeface="Calibri"/>
            </a:endParaRPr>
          </a:p>
          <a:p>
            <a:pPr lvl="2" marL="567000" indent="-182880">
              <a:lnSpc>
                <a:spcPct val="90000"/>
              </a:lnSpc>
              <a:spcBef>
                <a:spcPts val="201"/>
              </a:spcBef>
              <a:spcAft>
                <a:spcPts val="400"/>
              </a:spcAft>
              <a:buClr>
                <a:srgbClr val="696464"/>
              </a:buClr>
              <a:buFont typeface="Calibri"/>
              <a:buChar char="◦"/>
            </a:pPr>
            <a:r>
              <a:rPr b="0" lang="es-ES" sz="1400" spc="-1" strike="noStrike">
                <a:solidFill>
                  <a:srgbClr val="404040"/>
                </a:solidFill>
                <a:latin typeface="Calibri"/>
              </a:rPr>
              <a:t>Tercer nivel</a:t>
            </a:r>
            <a:endParaRPr b="0" lang="es-AR" sz="1400" spc="-1" strike="noStrike">
              <a:solidFill>
                <a:srgbClr val="404040"/>
              </a:solidFill>
              <a:latin typeface="Calibri"/>
            </a:endParaRPr>
          </a:p>
          <a:p>
            <a:pPr lvl="3" marL="749880" indent="-182880">
              <a:lnSpc>
                <a:spcPct val="90000"/>
              </a:lnSpc>
              <a:spcBef>
                <a:spcPts val="201"/>
              </a:spcBef>
              <a:spcAft>
                <a:spcPts val="400"/>
              </a:spcAft>
              <a:buClr>
                <a:srgbClr val="696464"/>
              </a:buClr>
              <a:buFont typeface="Calibri"/>
              <a:buChar char="◦"/>
            </a:pPr>
            <a:r>
              <a:rPr b="0" lang="es-ES" sz="1400" spc="-1" strike="noStrike">
                <a:solidFill>
                  <a:srgbClr val="404040"/>
                </a:solidFill>
                <a:latin typeface="Calibri"/>
              </a:rPr>
              <a:t>Cuarto nivel</a:t>
            </a:r>
            <a:endParaRPr b="0" lang="es-AR" sz="1400" spc="-1" strike="noStrike">
              <a:solidFill>
                <a:srgbClr val="404040"/>
              </a:solidFill>
              <a:latin typeface="Calibri"/>
            </a:endParaRPr>
          </a:p>
          <a:p>
            <a:pPr lvl="4" marL="932760" indent="-182880">
              <a:lnSpc>
                <a:spcPct val="90000"/>
              </a:lnSpc>
              <a:spcBef>
                <a:spcPts val="201"/>
              </a:spcBef>
              <a:spcAft>
                <a:spcPts val="400"/>
              </a:spcAft>
              <a:buClr>
                <a:srgbClr val="696464"/>
              </a:buClr>
              <a:buFont typeface="Calibri"/>
              <a:buChar char="◦"/>
            </a:pPr>
            <a:r>
              <a:rPr b="0" lang="es-ES" sz="1400" spc="-1" strike="noStrike">
                <a:solidFill>
                  <a:srgbClr val="404040"/>
                </a:solidFill>
                <a:latin typeface="Calibri"/>
              </a:rPr>
              <a:t>Quinto nivel</a:t>
            </a:r>
            <a:endParaRPr b="0" lang="es-AR" sz="1400" spc="-1" strike="noStrike">
              <a:solidFill>
                <a:srgbClr val="404040"/>
              </a:solidFill>
              <a:latin typeface="Calibri"/>
            </a:endParaRPr>
          </a:p>
        </p:txBody>
      </p:sp>
      <p:sp>
        <p:nvSpPr>
          <p:cNvPr id="97" name="PlaceHolder 3"/>
          <p:cNvSpPr>
            <a:spLocks noGrp="1"/>
          </p:cNvSpPr>
          <p:nvPr>
            <p:ph type="dt"/>
          </p:nvPr>
        </p:nvSpPr>
        <p:spPr>
          <a:xfrm>
            <a:off x="1097280" y="6459840"/>
            <a:ext cx="2471760" cy="364680"/>
          </a:xfrm>
          <a:prstGeom prst="rect">
            <a:avLst/>
          </a:prstGeom>
          <a:noFill/>
          <a:ln w="0">
            <a:noFill/>
          </a:ln>
        </p:spPr>
        <p:txBody>
          <a:bodyPr anchor="ctr">
            <a:noAutofit/>
          </a:bodyPr>
          <a:p>
            <a:pPr>
              <a:lnSpc>
                <a:spcPct val="100000"/>
              </a:lnSpc>
            </a:pPr>
            <a:r>
              <a:rPr b="0" lang="es-AR" sz="900" spc="-1" strike="noStrike">
                <a:solidFill>
                  <a:srgbClr val="ffffff"/>
                </a:solidFill>
                <a:latin typeface="Arial"/>
                <a:ea typeface="Arial"/>
              </a:rPr>
              <a:t>2016</a:t>
            </a:r>
            <a:endParaRPr b="0" lang="es-AR" sz="900" spc="-1" strike="noStrike">
              <a:latin typeface="Times New Roman"/>
            </a:endParaRPr>
          </a:p>
        </p:txBody>
      </p:sp>
      <p:sp>
        <p:nvSpPr>
          <p:cNvPr id="98" name="PlaceHolder 4"/>
          <p:cNvSpPr>
            <a:spLocks noGrp="1"/>
          </p:cNvSpPr>
          <p:nvPr>
            <p:ph type="ftr"/>
          </p:nvPr>
        </p:nvSpPr>
        <p:spPr>
          <a:xfrm>
            <a:off x="3686040" y="6459840"/>
            <a:ext cx="4822560" cy="364680"/>
          </a:xfrm>
          <a:prstGeom prst="rect">
            <a:avLst/>
          </a:prstGeom>
          <a:noFill/>
          <a:ln w="0">
            <a:noFill/>
          </a:ln>
        </p:spPr>
        <p:txBody>
          <a:bodyPr anchor="ctr">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99" name="PlaceHolder 5"/>
          <p:cNvSpPr>
            <a:spLocks noGrp="1"/>
          </p:cNvSpPr>
          <p:nvPr>
            <p:ph type="sldNum"/>
          </p:nvPr>
        </p:nvSpPr>
        <p:spPr>
          <a:xfrm>
            <a:off x="9900360" y="6459840"/>
            <a:ext cx="1311840" cy="364680"/>
          </a:xfrm>
          <a:prstGeom prst="rect">
            <a:avLst/>
          </a:prstGeom>
          <a:noFill/>
          <a:ln w="0">
            <a:noFill/>
          </a:ln>
        </p:spPr>
        <p:txBody>
          <a:bodyPr anchor="ctr">
            <a:noAutofit/>
          </a:bodyPr>
          <a:p>
            <a:pPr algn="r">
              <a:lnSpc>
                <a:spcPct val="100000"/>
              </a:lnSpc>
            </a:pPr>
            <a:fld id="{1C1BF9F0-DC29-47C5-9E7D-555905C5FCBF}" type="slidenum">
              <a:rPr b="0" lang="es-ES" sz="1050" spc="-1" strike="noStrike">
                <a:solidFill>
                  <a:srgbClr val="ffffff"/>
                </a:solidFill>
                <a:latin typeface="Arial"/>
                <a:ea typeface="Arial"/>
              </a:rPr>
              <a:t>&lt;número&gt;</a:t>
            </a:fld>
            <a:endParaRPr b="0" lang="es-AR"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6" name="Rectangle 6"/>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37" name="Rectangle 8"/>
          <p:cNvSpPr/>
          <p:nvPr/>
        </p:nvSpPr>
        <p:spPr>
          <a:xfrm>
            <a:off x="0" y="6334200"/>
            <a:ext cx="12191760" cy="6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38" name="Straight Connector 9"/>
          <p:cNvSpPr/>
          <p:nvPr/>
        </p:nvSpPr>
        <p:spPr>
          <a:xfrm>
            <a:off x="1193400" y="1737720"/>
            <a:ext cx="9966960" cy="360"/>
          </a:xfrm>
          <a:prstGeom prst="line">
            <a:avLst/>
          </a:prstGeom>
          <a:ln w="6350">
            <a:solidFill>
              <a:srgbClr val="000000">
                <a:lumMod val="50000"/>
                <a:lumOff val="50000"/>
              </a:srgbClr>
            </a:solidFill>
            <a:round/>
          </a:ln>
        </p:spPr>
        <p:style>
          <a:lnRef idx="1">
            <a:schemeClr val="accent1"/>
          </a:lnRef>
          <a:fillRef idx="0">
            <a:schemeClr val="accent1"/>
          </a:fillRef>
          <a:effectRef idx="0">
            <a:schemeClr val="accent1"/>
          </a:effectRef>
          <a:fontRef idx="minor"/>
        </p:style>
      </p:sp>
      <p:sp>
        <p:nvSpPr>
          <p:cNvPr id="139" name="PlaceHolder 1"/>
          <p:cNvSpPr>
            <a:spLocks noGrp="1"/>
          </p:cNvSpPr>
          <p:nvPr>
            <p:ph type="title"/>
          </p:nvPr>
        </p:nvSpPr>
        <p:spPr>
          <a:xfrm>
            <a:off x="623520" y="499680"/>
            <a:ext cx="10806120" cy="1272960"/>
          </a:xfrm>
          <a:prstGeom prst="rect">
            <a:avLst/>
          </a:prstGeom>
          <a:noFill/>
          <a:ln w="0">
            <a:noFill/>
          </a:ln>
        </p:spPr>
        <p:txBody>
          <a:bodyPr anchor="ctr">
            <a:noAutofit/>
          </a:bodyPr>
          <a:p>
            <a:r>
              <a:rPr b="0" lang="es-AR" sz="4800" spc="-1" strike="noStrike">
                <a:solidFill>
                  <a:srgbClr val="000000"/>
                </a:solidFill>
                <a:latin typeface="Arial"/>
              </a:rPr>
              <a:t>Pulse para editar el formato del texto de título</a:t>
            </a:r>
            <a:endParaRPr b="0" lang="es-AR" sz="4800" spc="-1" strike="noStrike">
              <a:solidFill>
                <a:srgbClr val="000000"/>
              </a:solidFill>
              <a:latin typeface="Arial"/>
            </a:endParaRPr>
          </a:p>
        </p:txBody>
      </p:sp>
      <p:sp>
        <p:nvSpPr>
          <p:cNvPr id="140" name="PlaceHolder 2"/>
          <p:cNvSpPr>
            <a:spLocks noGrp="1"/>
          </p:cNvSpPr>
          <p:nvPr>
            <p:ph type="body"/>
          </p:nvPr>
        </p:nvSpPr>
        <p:spPr>
          <a:xfrm>
            <a:off x="527400" y="260640"/>
            <a:ext cx="10858320" cy="5976360"/>
          </a:xfrm>
          <a:prstGeom prst="rect">
            <a:avLst/>
          </a:prstGeom>
          <a:noFill/>
          <a:ln w="0">
            <a:noFill/>
          </a:ln>
        </p:spPr>
        <p:txBody>
          <a:bodyPr anchor="t">
            <a:normAutofit/>
          </a:bodyPr>
          <a:p>
            <a:pPr marL="432000" indent="-324000">
              <a:spcBef>
                <a:spcPts val="1417"/>
              </a:spcBef>
              <a:buClr>
                <a:srgbClr val="000000"/>
              </a:buClr>
              <a:buSzPct val="45000"/>
              <a:buFont typeface="Wingdings" charset="2"/>
              <a:buChar char=""/>
            </a:pPr>
            <a:r>
              <a:rPr b="0" lang="es-AR" sz="2000" spc="-1" strike="noStrike">
                <a:solidFill>
                  <a:srgbClr val="404040"/>
                </a:solidFill>
                <a:latin typeface="Calibri"/>
              </a:rPr>
              <a:t>Pulse para editar el formato de texto del esquema</a:t>
            </a:r>
            <a:endParaRPr b="0" lang="es-AR" sz="2000" spc="-1" strike="noStrike">
              <a:solidFill>
                <a:srgbClr val="404040"/>
              </a:solidFill>
              <a:latin typeface="Calibri"/>
            </a:endParaRPr>
          </a:p>
          <a:p>
            <a:pPr lvl="1" marL="864000" indent="-324000">
              <a:spcBef>
                <a:spcPts val="1134"/>
              </a:spcBef>
              <a:buClr>
                <a:srgbClr val="000000"/>
              </a:buClr>
              <a:buSzPct val="75000"/>
              <a:buFont typeface="Symbol" charset="2"/>
              <a:buChar char=""/>
            </a:pPr>
            <a:r>
              <a:rPr b="0" lang="es-AR" sz="2000" spc="-1" strike="noStrike">
                <a:solidFill>
                  <a:srgbClr val="404040"/>
                </a:solidFill>
                <a:latin typeface="Calibri"/>
              </a:rPr>
              <a:t>Segundo nivel del esquema</a:t>
            </a:r>
            <a:endParaRPr b="0" lang="es-AR" sz="2000" spc="-1" strike="noStrike">
              <a:solidFill>
                <a:srgbClr val="404040"/>
              </a:solidFill>
              <a:latin typeface="Calibri"/>
            </a:endParaRPr>
          </a:p>
          <a:p>
            <a:pPr lvl="2" marL="1296000" indent="-288000">
              <a:spcBef>
                <a:spcPts val="850"/>
              </a:spcBef>
              <a:buClr>
                <a:srgbClr val="000000"/>
              </a:buClr>
              <a:buSzPct val="45000"/>
              <a:buFont typeface="Wingdings" charset="2"/>
              <a:buChar char=""/>
            </a:pPr>
            <a:r>
              <a:rPr b="0" lang="es-AR" sz="2000" spc="-1" strike="noStrike">
                <a:solidFill>
                  <a:srgbClr val="404040"/>
                </a:solidFill>
                <a:latin typeface="Calibri"/>
              </a:rPr>
              <a:t>Tercer nivel del esquema</a:t>
            </a:r>
            <a:endParaRPr b="0" lang="es-AR" sz="2000" spc="-1" strike="noStrike">
              <a:solidFill>
                <a:srgbClr val="404040"/>
              </a:solidFill>
              <a:latin typeface="Calibri"/>
            </a:endParaRPr>
          </a:p>
          <a:p>
            <a:pPr lvl="3" marL="1728000" indent="-216000">
              <a:spcBef>
                <a:spcPts val="567"/>
              </a:spcBef>
              <a:buClr>
                <a:srgbClr val="000000"/>
              </a:buClr>
              <a:buSzPct val="75000"/>
              <a:buFont typeface="Symbol" charset="2"/>
              <a:buChar char=""/>
            </a:pPr>
            <a:r>
              <a:rPr b="0" lang="es-AR" sz="2000" spc="-1" strike="noStrike">
                <a:solidFill>
                  <a:srgbClr val="404040"/>
                </a:solidFill>
                <a:latin typeface="Calibri"/>
              </a:rPr>
              <a:t>Cuarto nivel del esquema</a:t>
            </a:r>
            <a:endParaRPr b="0" lang="es-AR" sz="2000" spc="-1" strike="noStrike">
              <a:solidFill>
                <a:srgbClr val="404040"/>
              </a:solidFill>
              <a:latin typeface="Calibri"/>
            </a:endParaRPr>
          </a:p>
          <a:p>
            <a:pPr lvl="4" marL="2160000" indent="-216000">
              <a:spcBef>
                <a:spcPts val="283"/>
              </a:spcBef>
              <a:buClr>
                <a:srgbClr val="000000"/>
              </a:buClr>
              <a:buSzPct val="45000"/>
              <a:buFont typeface="Wingdings" charset="2"/>
              <a:buChar char=""/>
            </a:pPr>
            <a:r>
              <a:rPr b="0" lang="es-AR" sz="2000" spc="-1" strike="noStrike">
                <a:solidFill>
                  <a:srgbClr val="404040"/>
                </a:solidFill>
                <a:latin typeface="Calibri"/>
              </a:rPr>
              <a:t>Quinto nivel del esquema</a:t>
            </a:r>
            <a:endParaRPr b="0" lang="es-AR" sz="2000" spc="-1" strike="noStrike">
              <a:solidFill>
                <a:srgbClr val="404040"/>
              </a:solidFill>
              <a:latin typeface="Calibri"/>
            </a:endParaRPr>
          </a:p>
          <a:p>
            <a:pPr lvl="5" marL="2592000" indent="-216000">
              <a:spcBef>
                <a:spcPts val="283"/>
              </a:spcBef>
              <a:buClr>
                <a:srgbClr val="000000"/>
              </a:buClr>
              <a:buSzPct val="45000"/>
              <a:buFont typeface="Wingdings" charset="2"/>
              <a:buChar char=""/>
            </a:pPr>
            <a:r>
              <a:rPr b="0" lang="es-AR" sz="2000" spc="-1" strike="noStrike">
                <a:solidFill>
                  <a:srgbClr val="404040"/>
                </a:solidFill>
                <a:latin typeface="Calibri"/>
              </a:rPr>
              <a:t>Sexto nivel del esquema</a:t>
            </a:r>
            <a:endParaRPr b="0" lang="es-AR" sz="2000" spc="-1" strike="noStrike">
              <a:solidFill>
                <a:srgbClr val="404040"/>
              </a:solidFill>
              <a:latin typeface="Calibri"/>
            </a:endParaRPr>
          </a:p>
          <a:p>
            <a:pPr lvl="6" marL="3024000" indent="-216000">
              <a:spcBef>
                <a:spcPts val="283"/>
              </a:spcBef>
              <a:buClr>
                <a:srgbClr val="000000"/>
              </a:buClr>
              <a:buSzPct val="45000"/>
              <a:buFont typeface="Wingdings" charset="2"/>
              <a:buChar char=""/>
            </a:pPr>
            <a:r>
              <a:rPr b="0" lang="es-AR" sz="2000" spc="-1" strike="noStrike">
                <a:solidFill>
                  <a:srgbClr val="404040"/>
                </a:solidFill>
                <a:latin typeface="Calibri"/>
              </a:rPr>
              <a:t>Séptimo nivel del esquema</a:t>
            </a:r>
            <a:endParaRPr b="0" lang="es-AR" sz="2000" spc="-1" strike="noStrike">
              <a:solidFill>
                <a:srgbClr val="404040"/>
              </a:solidFill>
              <a:latin typeface="Calibri"/>
            </a:endParaRPr>
          </a:p>
        </p:txBody>
      </p:sp>
      <p:sp>
        <p:nvSpPr>
          <p:cNvPr id="141" name="PlaceHolder 3"/>
          <p:cNvSpPr>
            <a:spLocks noGrp="1"/>
          </p:cNvSpPr>
          <p:nvPr>
            <p:ph type="body"/>
          </p:nvPr>
        </p:nvSpPr>
        <p:spPr>
          <a:xfrm>
            <a:off x="527400" y="6309360"/>
            <a:ext cx="4190760" cy="356760"/>
          </a:xfrm>
          <a:prstGeom prst="rect">
            <a:avLst/>
          </a:prstGeom>
          <a:noFill/>
          <a:ln w="0">
            <a:noFill/>
          </a:ln>
        </p:spPr>
        <p:txBody>
          <a:bodyPr anchor="t">
            <a:noAutofit/>
          </a:bodyPr>
          <a:p>
            <a:pPr marL="432000" indent="-324000">
              <a:spcBef>
                <a:spcPts val="1417"/>
              </a:spcBef>
              <a:buClr>
                <a:srgbClr val="000000"/>
              </a:buClr>
              <a:buSzPct val="45000"/>
              <a:buFont typeface="Wingdings" charset="2"/>
              <a:buChar char=""/>
            </a:pPr>
            <a:r>
              <a:rPr b="0" lang="es-AR" sz="1400" spc="-1" strike="noStrike">
                <a:solidFill>
                  <a:srgbClr val="404040"/>
                </a:solidFill>
                <a:latin typeface="Calibri"/>
              </a:rPr>
              <a:t>Pulse para editar el formato de texto del esquema</a:t>
            </a:r>
            <a:endParaRPr b="0" lang="es-AR" sz="1400" spc="-1" strike="noStrike">
              <a:solidFill>
                <a:srgbClr val="404040"/>
              </a:solidFill>
              <a:latin typeface="Calibri"/>
            </a:endParaRPr>
          </a:p>
          <a:p>
            <a:pPr lvl="1" marL="864000" indent="-324000">
              <a:spcBef>
                <a:spcPts val="1134"/>
              </a:spcBef>
              <a:buClr>
                <a:srgbClr val="000000"/>
              </a:buClr>
              <a:buSzPct val="75000"/>
              <a:buFont typeface="Symbol" charset="2"/>
              <a:buChar char=""/>
            </a:pPr>
            <a:r>
              <a:rPr b="0" lang="es-AR" sz="1400" spc="-1" strike="noStrike">
                <a:solidFill>
                  <a:srgbClr val="404040"/>
                </a:solidFill>
                <a:latin typeface="Calibri"/>
              </a:rPr>
              <a:t>Segundo nivel del esquema</a:t>
            </a:r>
            <a:endParaRPr b="0" lang="es-AR" sz="1400" spc="-1" strike="noStrike">
              <a:solidFill>
                <a:srgbClr val="404040"/>
              </a:solidFill>
              <a:latin typeface="Calibri"/>
            </a:endParaRPr>
          </a:p>
          <a:p>
            <a:pPr lvl="2" marL="1296000" indent="-288000">
              <a:spcBef>
                <a:spcPts val="850"/>
              </a:spcBef>
              <a:buClr>
                <a:srgbClr val="000000"/>
              </a:buClr>
              <a:buSzPct val="45000"/>
              <a:buFont typeface="Wingdings" charset="2"/>
              <a:buChar char=""/>
            </a:pPr>
            <a:r>
              <a:rPr b="0" lang="es-AR" sz="1400" spc="-1" strike="noStrike">
                <a:solidFill>
                  <a:srgbClr val="404040"/>
                </a:solidFill>
                <a:latin typeface="Calibri"/>
              </a:rPr>
              <a:t>Tercer nivel del esquema</a:t>
            </a:r>
            <a:endParaRPr b="0" lang="es-AR" sz="1400" spc="-1" strike="noStrike">
              <a:solidFill>
                <a:srgbClr val="404040"/>
              </a:solidFill>
              <a:latin typeface="Calibri"/>
            </a:endParaRPr>
          </a:p>
          <a:p>
            <a:pPr lvl="3" marL="1728000" indent="-216000">
              <a:spcBef>
                <a:spcPts val="567"/>
              </a:spcBef>
              <a:buClr>
                <a:srgbClr val="000000"/>
              </a:buClr>
              <a:buSzPct val="75000"/>
              <a:buFont typeface="Symbol" charset="2"/>
              <a:buChar char=""/>
            </a:pPr>
            <a:r>
              <a:rPr b="0" lang="es-AR" sz="1400" spc="-1" strike="noStrike">
                <a:solidFill>
                  <a:srgbClr val="404040"/>
                </a:solidFill>
                <a:latin typeface="Calibri"/>
              </a:rPr>
              <a:t>Cuarto nivel del esquema</a:t>
            </a:r>
            <a:endParaRPr b="0" lang="es-AR" sz="1400" spc="-1" strike="noStrike">
              <a:solidFill>
                <a:srgbClr val="404040"/>
              </a:solidFill>
              <a:latin typeface="Calibri"/>
            </a:endParaRPr>
          </a:p>
          <a:p>
            <a:pPr lvl="4" marL="2160000" indent="-216000">
              <a:spcBef>
                <a:spcPts val="283"/>
              </a:spcBef>
              <a:buClr>
                <a:srgbClr val="000000"/>
              </a:buClr>
              <a:buSzPct val="45000"/>
              <a:buFont typeface="Wingdings" charset="2"/>
              <a:buChar char=""/>
            </a:pPr>
            <a:r>
              <a:rPr b="0" lang="es-AR" sz="1400" spc="-1" strike="noStrike">
                <a:solidFill>
                  <a:srgbClr val="404040"/>
                </a:solidFill>
                <a:latin typeface="Calibri"/>
              </a:rPr>
              <a:t>Quinto nivel del esquema</a:t>
            </a:r>
            <a:endParaRPr b="0" lang="es-AR" sz="1400" spc="-1" strike="noStrike">
              <a:solidFill>
                <a:srgbClr val="404040"/>
              </a:solidFill>
              <a:latin typeface="Calibri"/>
            </a:endParaRPr>
          </a:p>
          <a:p>
            <a:pPr lvl="5" marL="2592000" indent="-216000">
              <a:spcBef>
                <a:spcPts val="283"/>
              </a:spcBef>
              <a:buClr>
                <a:srgbClr val="000000"/>
              </a:buClr>
              <a:buSzPct val="45000"/>
              <a:buFont typeface="Wingdings" charset="2"/>
              <a:buChar char=""/>
            </a:pPr>
            <a:r>
              <a:rPr b="0" lang="es-AR" sz="1400" spc="-1" strike="noStrike">
                <a:solidFill>
                  <a:srgbClr val="404040"/>
                </a:solidFill>
                <a:latin typeface="Calibri"/>
              </a:rPr>
              <a:t>Sexto nivel del esquema</a:t>
            </a:r>
            <a:endParaRPr b="0" lang="es-AR" sz="1400" spc="-1" strike="noStrike">
              <a:solidFill>
                <a:srgbClr val="404040"/>
              </a:solidFill>
              <a:latin typeface="Calibri"/>
            </a:endParaRPr>
          </a:p>
          <a:p>
            <a:pPr lvl="6" marL="3024000" indent="-216000">
              <a:spcBef>
                <a:spcPts val="283"/>
              </a:spcBef>
              <a:buClr>
                <a:srgbClr val="000000"/>
              </a:buClr>
              <a:buSzPct val="45000"/>
              <a:buFont typeface="Wingdings" charset="2"/>
              <a:buChar char=""/>
            </a:pPr>
            <a:r>
              <a:rPr b="0" lang="es-AR" sz="1400" spc="-1" strike="noStrike">
                <a:solidFill>
                  <a:srgbClr val="404040"/>
                </a:solidFill>
                <a:latin typeface="Calibri"/>
              </a:rPr>
              <a:t>Séptimo nivel del esquema</a:t>
            </a:r>
            <a:endParaRPr b="0" lang="es-AR" sz="1400" spc="-1" strike="noStrike">
              <a:solidFill>
                <a:srgbClr val="404040"/>
              </a:solidFill>
              <a:latin typeface="Calibri"/>
            </a:endParaRPr>
          </a:p>
        </p:txBody>
      </p:sp>
      <p:sp>
        <p:nvSpPr>
          <p:cNvPr id="142" name="PlaceHolder 4"/>
          <p:cNvSpPr>
            <a:spLocks noGrp="1"/>
          </p:cNvSpPr>
          <p:nvPr>
            <p:ph type="ftr"/>
          </p:nvPr>
        </p:nvSpPr>
        <p:spPr>
          <a:xfrm>
            <a:off x="6671880" y="6308640"/>
            <a:ext cx="4704840" cy="364680"/>
          </a:xfrm>
          <a:prstGeom prst="rect">
            <a:avLst/>
          </a:prstGeom>
          <a:noFill/>
          <a:ln w="0">
            <a:noFill/>
          </a:ln>
        </p:spPr>
        <p:txBody>
          <a:bodyPr anchor="t">
            <a:noAutofit/>
          </a:bodyPr>
          <a:p>
            <a:pP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143" name="PlaceHolder 5"/>
          <p:cNvSpPr>
            <a:spLocks noGrp="1"/>
          </p:cNvSpPr>
          <p:nvPr>
            <p:ph type="sldNum"/>
          </p:nvPr>
        </p:nvSpPr>
        <p:spPr>
          <a:xfrm>
            <a:off x="9266040" y="2781000"/>
            <a:ext cx="2925720" cy="1396800"/>
          </a:xfrm>
          <a:prstGeom prst="rect">
            <a:avLst/>
          </a:prstGeom>
          <a:noFill/>
          <a:ln w="0">
            <a:noFill/>
          </a:ln>
        </p:spPr>
        <p:txBody>
          <a:bodyPr anchor="b">
            <a:noAutofit/>
          </a:bodyPr>
          <a:p>
            <a:pPr algn="r">
              <a:lnSpc>
                <a:spcPct val="100000"/>
              </a:lnSpc>
              <a:tabLst>
                <a:tab algn="l" pos="0"/>
              </a:tabLst>
            </a:pPr>
            <a:fld id="{DE2159AC-77A1-4948-BBD0-4D9BA62266CC}" type="slidenum">
              <a:rPr b="0" lang="es-ES" sz="7730" spc="-1" strike="noStrike">
                <a:solidFill>
                  <a:srgbClr val="ffffff"/>
                </a:solidFill>
                <a:latin typeface="Calibri"/>
                <a:ea typeface="Calibri"/>
              </a:rPr>
              <a:t>&lt;número&gt;</a:t>
            </a:fld>
            <a:endParaRPr b="0" lang="es-AR" sz="773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9.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37.xml"/>
</Relationships>
</file>

<file path=ppt/slides/_rels/slide51.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7.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551520" y="5174280"/>
            <a:ext cx="10780560" cy="610560"/>
          </a:xfrm>
          <a:prstGeom prst="rect">
            <a:avLst/>
          </a:prstGeom>
          <a:noFill/>
          <a:ln w="0">
            <a:noFill/>
          </a:ln>
        </p:spPr>
        <p:txBody>
          <a:bodyPr lIns="91080" rIns="91080" tIns="45360" bIns="45360" anchor="b">
            <a:noAutofit/>
          </a:bodyPr>
          <a:p>
            <a:pPr>
              <a:lnSpc>
                <a:spcPct val="85000"/>
              </a:lnSpc>
            </a:pPr>
            <a:r>
              <a:rPr b="0" lang="es-ES" sz="3290" spc="-1" strike="noStrike">
                <a:solidFill>
                  <a:srgbClr val="c00000"/>
                </a:solidFill>
                <a:latin typeface="Calibri"/>
                <a:ea typeface="Calibri"/>
              </a:rPr>
              <a:t>Ingeniería de Software I </a:t>
            </a:r>
            <a:endParaRPr b="0" lang="es-AR" sz="3290" spc="-1" strike="noStrike">
              <a:solidFill>
                <a:srgbClr val="000000"/>
              </a:solidFill>
              <a:latin typeface="Arial"/>
            </a:endParaRPr>
          </a:p>
        </p:txBody>
      </p:sp>
      <p:sp>
        <p:nvSpPr>
          <p:cNvPr id="187" name="PlaceHolder 2"/>
          <p:cNvSpPr>
            <a:spLocks noGrp="1"/>
          </p:cNvSpPr>
          <p:nvPr>
            <p:ph type="sldNum"/>
          </p:nvPr>
        </p:nvSpPr>
        <p:spPr>
          <a:xfrm>
            <a:off x="9900360" y="6447600"/>
            <a:ext cx="1311840" cy="363240"/>
          </a:xfrm>
          <a:prstGeom prst="rect">
            <a:avLst/>
          </a:prstGeom>
          <a:noFill/>
          <a:ln w="0">
            <a:noFill/>
          </a:ln>
        </p:spPr>
        <p:txBody>
          <a:bodyPr lIns="91080" rIns="91080" tIns="45360" bIns="45360" anchor="ctr">
            <a:noAutofit/>
          </a:bodyPr>
          <a:p>
            <a:pPr algn="r">
              <a:lnSpc>
                <a:spcPct val="100000"/>
              </a:lnSpc>
              <a:tabLst>
                <a:tab algn="l" pos="0"/>
              </a:tabLst>
            </a:pPr>
            <a:fld id="{01A74A68-1686-410C-A082-2E63034C9C1D}" type="slidenum">
              <a:rPr b="0" lang="es-ES" sz="1050" spc="-1" strike="noStrike">
                <a:solidFill>
                  <a:srgbClr val="758085"/>
                </a:solidFill>
                <a:latin typeface="Calibri"/>
                <a:ea typeface="Calibri"/>
              </a:rPr>
              <a:t>&lt;número&gt;</a:t>
            </a:fld>
            <a:endParaRPr b="0" lang="es-AR" sz="1050" spc="-1" strike="noStrike">
              <a:latin typeface="Times New Roman"/>
            </a:endParaRPr>
          </a:p>
        </p:txBody>
      </p:sp>
      <p:pic>
        <p:nvPicPr>
          <p:cNvPr id="188" name="Google Shape;288;p1" descr=""/>
          <p:cNvPicPr/>
          <p:nvPr/>
        </p:nvPicPr>
        <p:blipFill>
          <a:blip r:embed="rId1"/>
          <a:stretch/>
        </p:blipFill>
        <p:spPr>
          <a:xfrm>
            <a:off x="10758240" y="4968720"/>
            <a:ext cx="1146960" cy="1146960"/>
          </a:xfrm>
          <a:prstGeom prst="rect">
            <a:avLst/>
          </a:prstGeom>
          <a:ln w="0">
            <a:noFill/>
          </a:ln>
        </p:spPr>
      </p:pic>
      <p:sp>
        <p:nvSpPr>
          <p:cNvPr id="189" name="PlaceHolder 3"/>
          <p:cNvSpPr>
            <a:spLocks noGrp="1"/>
          </p:cNvSpPr>
          <p:nvPr>
            <p:ph type="ftr"/>
          </p:nvPr>
        </p:nvSpPr>
        <p:spPr>
          <a:xfrm>
            <a:off x="685800" y="6481080"/>
            <a:ext cx="2241360" cy="301680"/>
          </a:xfrm>
          <a:prstGeom prst="rect">
            <a:avLst/>
          </a:prstGeom>
          <a:noFill/>
          <a:ln w="0">
            <a:noFill/>
          </a:ln>
        </p:spPr>
        <p:txBody>
          <a:bodyPr anchor="ctr">
            <a:noAutofit/>
          </a:bodyPr>
          <a:p>
            <a:pPr algn="ctr">
              <a:lnSpc>
                <a:spcPct val="100000"/>
              </a:lnSpc>
            </a:pPr>
            <a:r>
              <a:rPr b="0" lang="sv-SE" sz="900" spc="-1" strike="noStrike">
                <a:solidFill>
                  <a:srgbClr val="c00000"/>
                </a:solidFill>
                <a:latin typeface="Calibri"/>
                <a:ea typeface="Calibri"/>
              </a:rPr>
              <a:t>Ingeniería de Software I  2022</a:t>
            </a:r>
            <a:endParaRPr b="0" lang="es-AR" sz="9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1097280" y="286560"/>
            <a:ext cx="10058040" cy="1450440"/>
          </a:xfrm>
          <a:prstGeom prst="rect">
            <a:avLst/>
          </a:prstGeom>
          <a:noFill/>
          <a:ln w="0">
            <a:noFill/>
          </a:ln>
        </p:spPr>
        <p:txBody>
          <a:bodyPr anchor="ctr">
            <a:noAutofit/>
          </a:bodyPr>
          <a:p>
            <a:pPr>
              <a:lnSpc>
                <a:spcPct val="85000"/>
              </a:lnSpc>
            </a:pPr>
            <a:r>
              <a:rPr b="1" lang="es-ES" sz="4400" spc="-52" strike="noStrike">
                <a:solidFill>
                  <a:srgbClr val="404040"/>
                </a:solidFill>
                <a:latin typeface="Calibri Light"/>
              </a:rPr>
              <a:t>Requerimientos</a:t>
            </a:r>
            <a:endParaRPr b="0" lang="es-AR" sz="4400" spc="-1" strike="noStrike">
              <a:solidFill>
                <a:srgbClr val="000000"/>
              </a:solidFill>
              <a:latin typeface="Arial"/>
            </a:endParaRPr>
          </a:p>
        </p:txBody>
      </p:sp>
      <p:sp>
        <p:nvSpPr>
          <p:cNvPr id="234" name="PlaceHolder 2"/>
          <p:cNvSpPr>
            <a:spLocks noGrp="1"/>
          </p:cNvSpPr>
          <p:nvPr>
            <p:ph/>
          </p:nvPr>
        </p:nvSpPr>
        <p:spPr>
          <a:xfrm>
            <a:off x="1097280" y="1845720"/>
            <a:ext cx="10058040" cy="4023000"/>
          </a:xfrm>
          <a:prstGeom prst="rect">
            <a:avLst/>
          </a:prstGeom>
          <a:noFill/>
          <a:ln w="0">
            <a:noFill/>
          </a:ln>
        </p:spPr>
        <p:txBody>
          <a:bodyPr anchor="t">
            <a:normAutofit/>
          </a:bodyPr>
          <a:p>
            <a:pPr>
              <a:lnSpc>
                <a:spcPct val="85000"/>
              </a:lnSpc>
              <a:tabLst>
                <a:tab algn="l" pos="0"/>
              </a:tabLst>
            </a:pPr>
            <a:r>
              <a:rPr b="0" lang="es-ES" sz="2800" spc="-1" strike="noStrike">
                <a:solidFill>
                  <a:srgbClr val="404040"/>
                </a:solidFill>
                <a:latin typeface="Calibri"/>
              </a:rPr>
              <a:t>Impacto de los errores en la etapa de requerimientos</a:t>
            </a:r>
            <a:endParaRPr b="0" lang="es-AR" sz="2800" spc="-1" strike="noStrike">
              <a:solidFill>
                <a:srgbClr val="404040"/>
              </a:solidFill>
              <a:latin typeface="Calibri"/>
            </a:endParaRPr>
          </a:p>
          <a:p>
            <a:pPr marL="68760">
              <a:lnSpc>
                <a:spcPct val="85000"/>
              </a:lnSpc>
              <a:spcBef>
                <a:spcPts val="975"/>
              </a:spcBef>
              <a:tabLst>
                <a:tab algn="l" pos="0"/>
              </a:tabLst>
            </a:pPr>
            <a:endParaRPr b="0" lang="es-AR" sz="2800" spc="-1" strike="noStrike">
              <a:solidFill>
                <a:srgbClr val="404040"/>
              </a:solidFill>
              <a:latin typeface="Calibri"/>
            </a:endParaRPr>
          </a:p>
          <a:p>
            <a:pPr lvl="1" marL="346320" indent="-343080">
              <a:lnSpc>
                <a:spcPct val="85000"/>
              </a:lnSpc>
              <a:spcBef>
                <a:spcPts val="451"/>
              </a:spcBef>
              <a:buClr>
                <a:srgbClr val="262626"/>
              </a:buClr>
              <a:buFont typeface="Wingdings" charset="2"/>
              <a:buChar char=""/>
              <a:tabLst>
                <a:tab algn="l" pos="0"/>
              </a:tabLst>
            </a:pPr>
            <a:r>
              <a:rPr b="0" lang="es-ES" sz="2400" spc="-1" strike="noStrike">
                <a:solidFill>
                  <a:srgbClr val="404040"/>
                </a:solidFill>
                <a:latin typeface="Calibri"/>
              </a:rPr>
              <a:t>El software resultante puede no satisfacer a los usuarios</a:t>
            </a:r>
            <a:endParaRPr b="0" lang="es-AR" sz="2400" spc="-1" strike="noStrike">
              <a:solidFill>
                <a:srgbClr val="404040"/>
              </a:solidFill>
              <a:latin typeface="Calibri"/>
            </a:endParaRPr>
          </a:p>
          <a:p>
            <a:pPr lvl="1" marL="346320" indent="-343080">
              <a:lnSpc>
                <a:spcPct val="85000"/>
              </a:lnSpc>
              <a:spcBef>
                <a:spcPts val="451"/>
              </a:spcBef>
              <a:buClr>
                <a:srgbClr val="262626"/>
              </a:buClr>
              <a:buFont typeface="Wingdings" charset="2"/>
              <a:buChar char=""/>
              <a:tabLst>
                <a:tab algn="l" pos="0"/>
              </a:tabLst>
            </a:pPr>
            <a:r>
              <a:rPr b="0" lang="es-ES" sz="2400" spc="-1" strike="noStrike">
                <a:solidFill>
                  <a:srgbClr val="404040"/>
                </a:solidFill>
                <a:latin typeface="Calibri"/>
              </a:rPr>
              <a:t>Las interpretaciones múltiples de los requerimientos pueden causar desacuerdos entre clientes y desarrolladores</a:t>
            </a:r>
            <a:endParaRPr b="0" lang="es-AR" sz="2400" spc="-1" strike="noStrike">
              <a:solidFill>
                <a:srgbClr val="404040"/>
              </a:solidFill>
              <a:latin typeface="Calibri"/>
            </a:endParaRPr>
          </a:p>
          <a:p>
            <a:pPr lvl="1" marL="346320" indent="-343080">
              <a:lnSpc>
                <a:spcPct val="85000"/>
              </a:lnSpc>
              <a:spcBef>
                <a:spcPts val="451"/>
              </a:spcBef>
              <a:buClr>
                <a:srgbClr val="262626"/>
              </a:buClr>
              <a:buFont typeface="Wingdings" charset="2"/>
              <a:buChar char=""/>
              <a:tabLst>
                <a:tab algn="l" pos="0"/>
              </a:tabLst>
            </a:pPr>
            <a:r>
              <a:rPr b="0" lang="es-ES" sz="2400" spc="-1" strike="noStrike">
                <a:solidFill>
                  <a:srgbClr val="404040"/>
                </a:solidFill>
                <a:latin typeface="Calibri"/>
              </a:rPr>
              <a:t>Puede gastarse tiempo y dinero construyendo el sistema erróneo</a:t>
            </a:r>
            <a:endParaRPr b="0" lang="es-AR" sz="2400" spc="-1" strike="noStrike">
              <a:solidFill>
                <a:srgbClr val="404040"/>
              </a:solidFill>
              <a:latin typeface="Calibri"/>
            </a:endParaRPr>
          </a:p>
          <a:p>
            <a:pPr marL="68760">
              <a:lnSpc>
                <a:spcPct val="85000"/>
              </a:lnSpc>
              <a:spcBef>
                <a:spcPts val="975"/>
              </a:spcBef>
              <a:tabLst>
                <a:tab algn="l" pos="0"/>
              </a:tabLst>
            </a:pPr>
            <a:endParaRPr b="0" lang="es-AR" sz="2400" spc="-1" strike="noStrike">
              <a:solidFill>
                <a:srgbClr val="404040"/>
              </a:solidFill>
              <a:latin typeface="Calibri"/>
            </a:endParaRPr>
          </a:p>
        </p:txBody>
      </p:sp>
      <p:sp>
        <p:nvSpPr>
          <p:cNvPr id="235" name="PlaceHolder 3"/>
          <p:cNvSpPr>
            <a:spLocks noGrp="1"/>
          </p:cNvSpPr>
          <p:nvPr>
            <p:ph type="ftr"/>
          </p:nvPr>
        </p:nvSpPr>
        <p:spPr>
          <a:xfrm>
            <a:off x="3686040" y="6459840"/>
            <a:ext cx="4822560" cy="364680"/>
          </a:xfrm>
          <a:prstGeom prst="rect">
            <a:avLst/>
          </a:prstGeom>
          <a:noFill/>
          <a:ln w="0">
            <a:noFill/>
          </a:ln>
        </p:spPr>
        <p:txBody>
          <a:bodyPr anchor="t">
            <a:noAutofit/>
          </a:bodyPr>
          <a:p>
            <a:pP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236"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2DED00E2-CF22-4B9F-B6AF-B2FDE5179FA1}" type="slidenum">
              <a:rPr b="0" lang="es-ES" sz="1050" spc="-1" strike="noStrike">
                <a:solidFill>
                  <a:srgbClr val="ffffff"/>
                </a:solidFill>
                <a:latin typeface="Arial"/>
                <a:ea typeface="Arial"/>
              </a:rPr>
              <a:t>10</a:t>
            </a:fld>
            <a:endParaRPr b="0" lang="es-AR" sz="1050" spc="-1" strike="noStrike">
              <a:latin typeface="Times New Roman"/>
            </a:endParaRPr>
          </a:p>
        </p:txBody>
      </p:sp>
      <p:pic>
        <p:nvPicPr>
          <p:cNvPr id="237" name="Google Shape;792;p9" descr="http://www.loanperformer.com/Spanish/NewsLetters/Jul2014/images/Damned.png"/>
          <p:cNvPicPr/>
          <p:nvPr/>
        </p:nvPicPr>
        <p:blipFill>
          <a:blip r:embed="rId1"/>
          <a:stretch/>
        </p:blipFill>
        <p:spPr>
          <a:xfrm>
            <a:off x="9703440" y="3446640"/>
            <a:ext cx="2190240" cy="25308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1097280" y="286560"/>
            <a:ext cx="10058040" cy="1450440"/>
          </a:xfrm>
          <a:prstGeom prst="rect">
            <a:avLst/>
          </a:prstGeom>
          <a:noFill/>
          <a:ln w="0">
            <a:noFill/>
          </a:ln>
        </p:spPr>
        <p:txBody>
          <a:bodyPr anchor="ctr">
            <a:noAutofit/>
          </a:bodyPr>
          <a:p>
            <a:pPr>
              <a:lnSpc>
                <a:spcPct val="85000"/>
              </a:lnSpc>
            </a:pPr>
            <a:r>
              <a:rPr b="1" lang="es-ES" sz="4400" spc="-52" strike="noStrike">
                <a:solidFill>
                  <a:srgbClr val="404040"/>
                </a:solidFill>
                <a:latin typeface="Calibri Light"/>
              </a:rPr>
              <a:t>Requerimientos -Tipos</a:t>
            </a:r>
            <a:endParaRPr b="0" lang="es-AR" sz="4400" spc="-1" strike="noStrike">
              <a:solidFill>
                <a:srgbClr val="000000"/>
              </a:solidFill>
              <a:latin typeface="Arial"/>
            </a:endParaRPr>
          </a:p>
        </p:txBody>
      </p:sp>
      <p:sp>
        <p:nvSpPr>
          <p:cNvPr id="239" name="PlaceHolder 2"/>
          <p:cNvSpPr>
            <a:spLocks noGrp="1"/>
          </p:cNvSpPr>
          <p:nvPr>
            <p:ph/>
          </p:nvPr>
        </p:nvSpPr>
        <p:spPr>
          <a:xfrm>
            <a:off x="1097280" y="1845720"/>
            <a:ext cx="10058040" cy="4023000"/>
          </a:xfrm>
          <a:prstGeom prst="rect">
            <a:avLst/>
          </a:prstGeom>
          <a:noFill/>
          <a:ln w="0">
            <a:noFill/>
          </a:ln>
        </p:spPr>
        <p:txBody>
          <a:bodyPr anchor="t">
            <a:normAutofit/>
          </a:bodyPr>
          <a:p>
            <a:pPr marL="260640" indent="-142920">
              <a:lnSpc>
                <a:spcPct val="90000"/>
              </a:lnSpc>
              <a:spcAft>
                <a:spcPts val="400"/>
              </a:spcAft>
              <a:tabLst>
                <a:tab algn="l" pos="0"/>
              </a:tabLst>
            </a:pPr>
            <a:endParaRPr b="0" lang="es-AR" sz="2000" spc="-1" strike="noStrike">
              <a:solidFill>
                <a:srgbClr val="404040"/>
              </a:solidFill>
              <a:latin typeface="Calibri"/>
            </a:endParaRPr>
          </a:p>
          <a:p>
            <a:pPr marL="68760">
              <a:lnSpc>
                <a:spcPct val="90000"/>
              </a:lnSpc>
              <a:spcBef>
                <a:spcPts val="1199"/>
              </a:spcBef>
              <a:spcAft>
                <a:spcPts val="201"/>
              </a:spcAft>
              <a:tabLst>
                <a:tab algn="l" pos="0"/>
              </a:tabLst>
            </a:pPr>
            <a:endParaRPr b="0" lang="es-AR" sz="2000" spc="-1" strike="noStrike">
              <a:solidFill>
                <a:srgbClr val="404040"/>
              </a:solidFill>
              <a:latin typeface="Calibri"/>
            </a:endParaRPr>
          </a:p>
        </p:txBody>
      </p:sp>
      <p:sp>
        <p:nvSpPr>
          <p:cNvPr id="240"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241"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BB3092EA-AE26-4536-BB4B-337F691C0484}" type="slidenum">
              <a:rPr b="0" lang="es-ES" sz="1050" spc="-1" strike="noStrike">
                <a:solidFill>
                  <a:srgbClr val="ffffff"/>
                </a:solidFill>
                <a:latin typeface="Arial"/>
                <a:ea typeface="Arial"/>
              </a:rPr>
              <a:t>11</a:t>
            </a:fld>
            <a:endParaRPr b="0" lang="es-AR" sz="1050" spc="-1" strike="noStrike">
              <a:latin typeface="Times New Roman"/>
            </a:endParaRPr>
          </a:p>
        </p:txBody>
      </p:sp>
      <p:sp>
        <p:nvSpPr>
          <p:cNvPr id="242" name="PlaceHolder 5"/>
          <p:cNvSpPr>
            <a:spLocks noGrp="1"/>
          </p:cNvSpPr>
          <p:nvPr>
            <p:ph/>
          </p:nvPr>
        </p:nvSpPr>
        <p:spPr>
          <a:xfrm>
            <a:off x="1097280" y="1369440"/>
            <a:ext cx="10359360" cy="4032000"/>
          </a:xfrm>
          <a:prstGeom prst="rect">
            <a:avLst/>
          </a:prstGeom>
          <a:noFill/>
          <a:ln w="0">
            <a:noFill/>
          </a:ln>
        </p:spPr>
        <p:txBody>
          <a:bodyPr anchor="t">
            <a:noAutofit/>
          </a:bodyPr>
          <a:p>
            <a:pPr>
              <a:lnSpc>
                <a:spcPct val="90000"/>
              </a:lnSpc>
              <a:spcAft>
                <a:spcPts val="201"/>
              </a:spcAft>
            </a:pPr>
            <a:endParaRPr b="0" lang="es-AR" sz="2000" spc="-1" strike="noStrike">
              <a:solidFill>
                <a:srgbClr val="404040"/>
              </a:solidFill>
              <a:latin typeface="Calibri"/>
            </a:endParaRPr>
          </a:p>
          <a:p>
            <a:pPr marL="3600">
              <a:lnSpc>
                <a:spcPct val="90000"/>
              </a:lnSpc>
              <a:spcBef>
                <a:spcPts val="201"/>
              </a:spcBef>
              <a:spcAft>
                <a:spcPts val="400"/>
              </a:spcAft>
              <a:tabLst>
                <a:tab algn="l" pos="0"/>
              </a:tabLst>
            </a:pPr>
            <a:r>
              <a:rPr b="1" lang="es-ES" sz="2400" spc="-1" strike="noStrike">
                <a:solidFill>
                  <a:srgbClr val="404040"/>
                </a:solidFill>
                <a:latin typeface="Calibri"/>
              </a:rPr>
              <a:t>Requerimientos funcionales</a:t>
            </a:r>
            <a:endParaRPr b="0" lang="es-AR" sz="2400" spc="-1" strike="noStrike">
              <a:solidFill>
                <a:srgbClr val="404040"/>
              </a:solidFill>
              <a:latin typeface="Calibri"/>
            </a:endParaRPr>
          </a:p>
          <a:p>
            <a:pPr lvl="2" marL="411480" indent="-411480">
              <a:lnSpc>
                <a:spcPct val="90000"/>
              </a:lnSpc>
              <a:spcBef>
                <a:spcPts val="201"/>
              </a:spcBef>
              <a:spcAft>
                <a:spcPts val="400"/>
              </a:spcAft>
              <a:buClr>
                <a:srgbClr val="696464"/>
              </a:buClr>
              <a:buFont typeface="Arial"/>
              <a:buChar char="•"/>
              <a:tabLst>
                <a:tab algn="l" pos="0"/>
              </a:tabLst>
            </a:pPr>
            <a:r>
              <a:rPr b="0" lang="es-ES" sz="2400" spc="-1" strike="noStrike">
                <a:solidFill>
                  <a:srgbClr val="404040"/>
                </a:solidFill>
                <a:latin typeface="Calibri"/>
              </a:rPr>
              <a:t>Describen una interacción entre el sistema y su ambiente. Cómo debe comportarse el sistema ante determinado estímulo. </a:t>
            </a:r>
            <a:endParaRPr b="0" lang="es-AR" sz="2400" spc="-1" strike="noStrike">
              <a:solidFill>
                <a:srgbClr val="404040"/>
              </a:solidFill>
              <a:latin typeface="Calibri"/>
            </a:endParaRPr>
          </a:p>
          <a:p>
            <a:pPr lvl="2" marL="411480" indent="-411480">
              <a:lnSpc>
                <a:spcPct val="90000"/>
              </a:lnSpc>
              <a:spcBef>
                <a:spcPts val="201"/>
              </a:spcBef>
              <a:spcAft>
                <a:spcPts val="400"/>
              </a:spcAft>
              <a:buClr>
                <a:srgbClr val="696464"/>
              </a:buClr>
              <a:buFont typeface="Arial"/>
              <a:buChar char="•"/>
              <a:tabLst>
                <a:tab algn="l" pos="0"/>
              </a:tabLst>
            </a:pPr>
            <a:r>
              <a:rPr b="0" lang="es-ES" sz="2400" spc="-1" strike="noStrike">
                <a:solidFill>
                  <a:srgbClr val="404040"/>
                </a:solidFill>
                <a:latin typeface="Calibri"/>
              </a:rPr>
              <a:t>Describen lo que el sistema </a:t>
            </a:r>
            <a:r>
              <a:rPr b="0" lang="es-ES" sz="2400" spc="-1" strike="noStrike" u="sng">
                <a:solidFill>
                  <a:srgbClr val="404040"/>
                </a:solidFill>
                <a:uFillTx/>
                <a:latin typeface="Calibri"/>
              </a:rPr>
              <a:t>debe hacer</a:t>
            </a:r>
            <a:r>
              <a:rPr b="0" lang="es-ES" sz="2400" spc="-1" strike="noStrike">
                <a:solidFill>
                  <a:srgbClr val="404040"/>
                </a:solidFill>
                <a:latin typeface="Calibri"/>
              </a:rPr>
              <a:t>, o incluso cómo </a:t>
            </a:r>
            <a:r>
              <a:rPr b="0" lang="es-ES" sz="2400" spc="-1" strike="noStrike" u="sng">
                <a:solidFill>
                  <a:srgbClr val="404040"/>
                </a:solidFill>
                <a:uFillTx/>
                <a:latin typeface="Calibri"/>
              </a:rPr>
              <a:t>NO debe </a:t>
            </a:r>
            <a:r>
              <a:rPr b="0" lang="es-ES" sz="2400" spc="-1" strike="noStrike">
                <a:solidFill>
                  <a:srgbClr val="404040"/>
                </a:solidFill>
                <a:latin typeface="Calibri"/>
              </a:rPr>
              <a:t>comportarse.</a:t>
            </a:r>
            <a:endParaRPr b="0" lang="es-AR" sz="2400" spc="-1" strike="noStrike">
              <a:solidFill>
                <a:srgbClr val="404040"/>
              </a:solidFill>
              <a:latin typeface="Calibri"/>
            </a:endParaRPr>
          </a:p>
          <a:p>
            <a:pPr lvl="2" marL="411480" indent="-411480">
              <a:lnSpc>
                <a:spcPct val="90000"/>
              </a:lnSpc>
              <a:spcBef>
                <a:spcPts val="201"/>
              </a:spcBef>
              <a:spcAft>
                <a:spcPts val="400"/>
              </a:spcAft>
              <a:buClr>
                <a:srgbClr val="696464"/>
              </a:buClr>
              <a:buFont typeface="Arial"/>
              <a:buChar char="•"/>
              <a:tabLst>
                <a:tab algn="l" pos="0"/>
              </a:tabLst>
            </a:pPr>
            <a:r>
              <a:rPr b="0" lang="es-ES" sz="2400" spc="-1" strike="noStrike">
                <a:solidFill>
                  <a:srgbClr val="404040"/>
                </a:solidFill>
                <a:latin typeface="Calibri"/>
              </a:rPr>
              <a:t>Describen con detalle la funcionalidad del mismo.</a:t>
            </a:r>
            <a:endParaRPr b="0" lang="es-AR" sz="2400" spc="-1" strike="noStrike">
              <a:solidFill>
                <a:srgbClr val="404040"/>
              </a:solidFill>
              <a:latin typeface="Calibri"/>
            </a:endParaRPr>
          </a:p>
          <a:p>
            <a:pPr lvl="2" marL="411480" indent="-411480">
              <a:lnSpc>
                <a:spcPct val="90000"/>
              </a:lnSpc>
              <a:spcBef>
                <a:spcPts val="201"/>
              </a:spcBef>
              <a:spcAft>
                <a:spcPts val="400"/>
              </a:spcAft>
              <a:buClr>
                <a:srgbClr val="696464"/>
              </a:buClr>
              <a:buFont typeface="Arial"/>
              <a:buChar char="•"/>
              <a:tabLst>
                <a:tab algn="l" pos="0"/>
              </a:tabLst>
            </a:pPr>
            <a:r>
              <a:rPr b="0" lang="es-ES" sz="2400" spc="-1" strike="noStrike">
                <a:solidFill>
                  <a:srgbClr val="404040"/>
                </a:solidFill>
                <a:latin typeface="Calibri"/>
              </a:rPr>
              <a:t>Son independientes de la implementación de la solución.</a:t>
            </a:r>
            <a:endParaRPr b="0" lang="es-AR" sz="2400" spc="-1" strike="noStrike">
              <a:solidFill>
                <a:srgbClr val="404040"/>
              </a:solidFill>
              <a:latin typeface="Calibri"/>
            </a:endParaRPr>
          </a:p>
          <a:p>
            <a:pPr lvl="2" marL="411480" indent="-411480">
              <a:lnSpc>
                <a:spcPct val="90000"/>
              </a:lnSpc>
              <a:spcBef>
                <a:spcPts val="201"/>
              </a:spcBef>
              <a:spcAft>
                <a:spcPts val="400"/>
              </a:spcAft>
              <a:buClr>
                <a:srgbClr val="696464"/>
              </a:buClr>
              <a:buFont typeface="Arial"/>
              <a:buChar char="•"/>
              <a:tabLst>
                <a:tab algn="l" pos="0"/>
              </a:tabLst>
            </a:pPr>
            <a:r>
              <a:rPr b="0" lang="es-ES" sz="2400" spc="-1" strike="noStrike">
                <a:solidFill>
                  <a:srgbClr val="404040"/>
                </a:solidFill>
                <a:latin typeface="Calibri"/>
              </a:rPr>
              <a:t>Se pueden expresar de distintas formas</a:t>
            </a:r>
            <a:endParaRPr b="0" lang="es-AR" sz="2400" spc="-1" strike="noStrike">
              <a:solidFill>
                <a:srgbClr val="404040"/>
              </a:solidFill>
              <a:latin typeface="Calibri"/>
            </a:endParaRPr>
          </a:p>
          <a:p>
            <a:endParaRPr b="0" lang="es-AR" sz="2400" spc="-1" strike="noStrike">
              <a:solidFill>
                <a:srgbClr val="404040"/>
              </a:solidFill>
              <a:latin typeface="Calibri"/>
            </a:endParaRPr>
          </a:p>
          <a:p>
            <a:pPr marL="3600">
              <a:lnSpc>
                <a:spcPct val="90000"/>
              </a:lnSpc>
              <a:spcBef>
                <a:spcPts val="201"/>
              </a:spcBef>
              <a:spcAft>
                <a:spcPts val="400"/>
              </a:spcAft>
              <a:tabLst>
                <a:tab algn="l" pos="0"/>
              </a:tabLst>
            </a:pPr>
            <a:r>
              <a:rPr b="1" lang="es-ES" sz="2400" spc="-1" strike="noStrike">
                <a:solidFill>
                  <a:srgbClr val="404040"/>
                </a:solidFill>
                <a:latin typeface="Calibri"/>
              </a:rPr>
              <a:t>Requerimientos no funcionales</a:t>
            </a:r>
            <a:endParaRPr b="0" lang="es-AR" sz="2400" spc="-1" strike="noStrike">
              <a:solidFill>
                <a:srgbClr val="404040"/>
              </a:solidFill>
              <a:latin typeface="Calibri"/>
            </a:endParaRPr>
          </a:p>
          <a:p>
            <a:pPr lvl="2" marL="411480" indent="-411480">
              <a:lnSpc>
                <a:spcPct val="90000"/>
              </a:lnSpc>
              <a:spcBef>
                <a:spcPts val="201"/>
              </a:spcBef>
              <a:spcAft>
                <a:spcPts val="400"/>
              </a:spcAft>
              <a:buClr>
                <a:srgbClr val="696464"/>
              </a:buClr>
              <a:buFont typeface="Arial"/>
              <a:buChar char="•"/>
              <a:tabLst>
                <a:tab algn="l" pos="0"/>
              </a:tabLst>
            </a:pPr>
            <a:r>
              <a:rPr b="0" lang="es-ES" sz="2400" spc="-1" strike="noStrike">
                <a:solidFill>
                  <a:srgbClr val="404040"/>
                </a:solidFill>
                <a:latin typeface="Calibri"/>
              </a:rPr>
              <a:t>Describen una </a:t>
            </a:r>
            <a:r>
              <a:rPr b="0" lang="es-ES" sz="2400" spc="-1" strike="noStrike" u="sng">
                <a:solidFill>
                  <a:srgbClr val="404040"/>
                </a:solidFill>
                <a:uFillTx/>
                <a:latin typeface="Calibri"/>
              </a:rPr>
              <a:t>restricción</a:t>
            </a:r>
            <a:r>
              <a:rPr b="0" lang="es-ES" sz="2400" spc="-1" strike="noStrike">
                <a:solidFill>
                  <a:srgbClr val="404040"/>
                </a:solidFill>
                <a:latin typeface="Calibri"/>
              </a:rPr>
              <a:t> sobre el sistema que limita nuestras elecciones en la construcción de una solución al problema.</a:t>
            </a:r>
            <a:endParaRPr b="0" lang="es-AR" sz="2400" spc="-1" strike="noStrike">
              <a:solidFill>
                <a:srgbClr val="404040"/>
              </a:solidFill>
              <a:latin typeface="Calibri"/>
            </a:endParaRPr>
          </a:p>
          <a:p>
            <a:endParaRPr b="0" lang="es-AR"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1097280" y="286560"/>
            <a:ext cx="10058040" cy="1450440"/>
          </a:xfrm>
          <a:prstGeom prst="rect">
            <a:avLst/>
          </a:prstGeom>
          <a:noFill/>
          <a:ln w="0">
            <a:noFill/>
          </a:ln>
        </p:spPr>
        <p:txBody>
          <a:bodyPr anchor="ctr">
            <a:noAutofit/>
          </a:bodyPr>
          <a:p>
            <a:pPr>
              <a:lnSpc>
                <a:spcPct val="85000"/>
              </a:lnSpc>
            </a:pPr>
            <a:r>
              <a:rPr b="1" lang="es-ES" sz="4400" spc="-52" strike="noStrike">
                <a:solidFill>
                  <a:srgbClr val="404040"/>
                </a:solidFill>
                <a:latin typeface="Calibri Light"/>
              </a:rPr>
              <a:t>Requerimientos - Tipos</a:t>
            </a:r>
            <a:endParaRPr b="0" lang="es-AR" sz="4400" spc="-1" strike="noStrike">
              <a:solidFill>
                <a:srgbClr val="000000"/>
              </a:solidFill>
              <a:latin typeface="Arial"/>
            </a:endParaRPr>
          </a:p>
        </p:txBody>
      </p:sp>
      <p:sp>
        <p:nvSpPr>
          <p:cNvPr id="244" name="PlaceHolder 2"/>
          <p:cNvSpPr>
            <a:spLocks noGrp="1"/>
          </p:cNvSpPr>
          <p:nvPr>
            <p:ph/>
          </p:nvPr>
        </p:nvSpPr>
        <p:spPr>
          <a:xfrm>
            <a:off x="1097280" y="1469160"/>
            <a:ext cx="10058040" cy="4023000"/>
          </a:xfrm>
          <a:prstGeom prst="rect">
            <a:avLst/>
          </a:prstGeom>
          <a:noFill/>
          <a:ln w="0">
            <a:noFill/>
          </a:ln>
        </p:spPr>
        <p:txBody>
          <a:bodyPr anchor="t">
            <a:noAutofit/>
          </a:bodyPr>
          <a:p>
            <a:pPr marL="68760">
              <a:lnSpc>
                <a:spcPct val="90000"/>
              </a:lnSpc>
              <a:spcAft>
                <a:spcPts val="201"/>
              </a:spcAft>
              <a:tabLst>
                <a:tab algn="l" pos="0"/>
              </a:tabLst>
            </a:pPr>
            <a:endParaRPr b="0" lang="es-AR" sz="2000" spc="-1" strike="noStrike">
              <a:solidFill>
                <a:srgbClr val="404040"/>
              </a:solidFill>
              <a:latin typeface="Calibri"/>
            </a:endParaRPr>
          </a:p>
          <a:p>
            <a:pPr marL="3600">
              <a:lnSpc>
                <a:spcPct val="90000"/>
              </a:lnSpc>
              <a:spcBef>
                <a:spcPts val="201"/>
              </a:spcBef>
              <a:spcAft>
                <a:spcPts val="400"/>
              </a:spcAft>
              <a:tabLst>
                <a:tab algn="l" pos="0"/>
              </a:tabLst>
            </a:pPr>
            <a:r>
              <a:rPr b="1" lang="es-ES" sz="2400" spc="-1" strike="noStrike">
                <a:solidFill>
                  <a:srgbClr val="404040"/>
                </a:solidFill>
                <a:latin typeface="Calibri"/>
              </a:rPr>
              <a:t>Requerimientos no funcionales</a:t>
            </a:r>
            <a:endParaRPr b="0" lang="es-AR" sz="2400" spc="-1" strike="noStrike">
              <a:solidFill>
                <a:srgbClr val="404040"/>
              </a:solidFill>
              <a:latin typeface="Calibri"/>
            </a:endParaRPr>
          </a:p>
          <a:p>
            <a:pPr marL="260640" indent="-117360">
              <a:lnSpc>
                <a:spcPct val="90000"/>
              </a:lnSpc>
              <a:spcBef>
                <a:spcPts val="201"/>
              </a:spcBef>
              <a:spcAft>
                <a:spcPts val="400"/>
              </a:spcAft>
              <a:tabLst>
                <a:tab algn="l" pos="0"/>
              </a:tabLst>
            </a:pPr>
            <a:endParaRPr b="0" lang="es-AR" sz="2400" spc="-1" strike="noStrike">
              <a:solidFill>
                <a:srgbClr val="404040"/>
              </a:solidFill>
              <a:latin typeface="Calibri"/>
            </a:endParaRPr>
          </a:p>
          <a:p>
            <a:pPr lvl="2" marL="411480" indent="-411480">
              <a:lnSpc>
                <a:spcPct val="90000"/>
              </a:lnSpc>
              <a:spcBef>
                <a:spcPts val="201"/>
              </a:spcBef>
              <a:spcAft>
                <a:spcPts val="400"/>
              </a:spcAft>
              <a:buClr>
                <a:srgbClr val="696464"/>
              </a:buClr>
              <a:buFont typeface="Arial"/>
              <a:buChar char="•"/>
              <a:tabLst>
                <a:tab algn="l" pos="0"/>
              </a:tabLst>
            </a:pPr>
            <a:r>
              <a:rPr b="0" lang="es-ES" sz="2400" spc="-1" strike="noStrike">
                <a:solidFill>
                  <a:srgbClr val="404040"/>
                </a:solidFill>
                <a:latin typeface="Calibri"/>
              </a:rPr>
              <a:t>Requerimientos del producto</a:t>
            </a:r>
            <a:endParaRPr b="0" lang="es-AR" sz="2400" spc="-1" strike="noStrike">
              <a:solidFill>
                <a:srgbClr val="404040"/>
              </a:solidFill>
              <a:latin typeface="Calibri"/>
            </a:endParaRPr>
          </a:p>
          <a:p>
            <a:pPr lvl="5" marL="900000" indent="-171360">
              <a:lnSpc>
                <a:spcPct val="90000"/>
              </a:lnSpc>
              <a:spcBef>
                <a:spcPts val="201"/>
              </a:spcBef>
              <a:spcAft>
                <a:spcPts val="400"/>
              </a:spcAft>
              <a:buClr>
                <a:srgbClr val="696464"/>
              </a:buClr>
              <a:buFont typeface="Calibri"/>
              <a:buChar char="◦"/>
              <a:tabLst>
                <a:tab algn="l" pos="0"/>
              </a:tabLst>
            </a:pPr>
            <a:r>
              <a:rPr b="0" lang="es-ES" sz="2400" spc="-1" strike="noStrike">
                <a:solidFill>
                  <a:srgbClr val="404040"/>
                </a:solidFill>
                <a:latin typeface="Calibri"/>
              </a:rPr>
              <a:t>Especifican el comportamiento del producto (usabilidad, eficiencia, rendimiento, espacio, fiabilidad, portabilidad).</a:t>
            </a:r>
            <a:endParaRPr b="0" lang="es-AR" sz="2400" spc="-1" strike="noStrike">
              <a:solidFill>
                <a:srgbClr val="404040"/>
              </a:solidFill>
              <a:latin typeface="Calibri"/>
            </a:endParaRPr>
          </a:p>
          <a:p>
            <a:pPr lvl="2" marL="411480" indent="-411480">
              <a:lnSpc>
                <a:spcPct val="90000"/>
              </a:lnSpc>
              <a:spcBef>
                <a:spcPts val="201"/>
              </a:spcBef>
              <a:spcAft>
                <a:spcPts val="400"/>
              </a:spcAft>
              <a:buClr>
                <a:srgbClr val="696464"/>
              </a:buClr>
              <a:buFont typeface="Arial"/>
              <a:buChar char="•"/>
              <a:tabLst>
                <a:tab algn="l" pos="0"/>
              </a:tabLst>
            </a:pPr>
            <a:r>
              <a:rPr b="0" lang="es-ES" sz="2400" spc="-1" strike="noStrike">
                <a:solidFill>
                  <a:srgbClr val="404040"/>
                </a:solidFill>
                <a:latin typeface="Calibri"/>
              </a:rPr>
              <a:t>Requerimientos organizacionales</a:t>
            </a:r>
            <a:endParaRPr b="0" lang="es-AR" sz="2400" spc="-1" strike="noStrike">
              <a:solidFill>
                <a:srgbClr val="404040"/>
              </a:solidFill>
              <a:latin typeface="Calibri"/>
            </a:endParaRPr>
          </a:p>
          <a:p>
            <a:pPr lvl="5" marL="900000" indent="-171360">
              <a:lnSpc>
                <a:spcPct val="90000"/>
              </a:lnSpc>
              <a:spcBef>
                <a:spcPts val="201"/>
              </a:spcBef>
              <a:spcAft>
                <a:spcPts val="400"/>
              </a:spcAft>
              <a:buClr>
                <a:srgbClr val="696464"/>
              </a:buClr>
              <a:buFont typeface="Calibri"/>
              <a:buChar char="◦"/>
              <a:tabLst>
                <a:tab algn="l" pos="0"/>
              </a:tabLst>
            </a:pPr>
            <a:r>
              <a:rPr b="0" lang="es-ES" sz="2400" spc="-1" strike="noStrike">
                <a:solidFill>
                  <a:srgbClr val="404040"/>
                </a:solidFill>
                <a:latin typeface="Calibri"/>
              </a:rPr>
              <a:t>Se derivan de las políticas y procedimientos existentes en la organización del cliente y en la del desarrollador (entrega, implementación, estándares).</a:t>
            </a:r>
            <a:endParaRPr b="0" lang="es-AR" sz="2400" spc="-1" strike="noStrike">
              <a:solidFill>
                <a:srgbClr val="404040"/>
              </a:solidFill>
              <a:latin typeface="Calibri"/>
            </a:endParaRPr>
          </a:p>
          <a:p>
            <a:pPr lvl="2" marL="411480" indent="-411480">
              <a:lnSpc>
                <a:spcPct val="90000"/>
              </a:lnSpc>
              <a:spcBef>
                <a:spcPts val="201"/>
              </a:spcBef>
              <a:spcAft>
                <a:spcPts val="400"/>
              </a:spcAft>
              <a:buClr>
                <a:srgbClr val="696464"/>
              </a:buClr>
              <a:buFont typeface="Arial"/>
              <a:buChar char="•"/>
              <a:tabLst>
                <a:tab algn="l" pos="0"/>
              </a:tabLst>
            </a:pPr>
            <a:r>
              <a:rPr b="0" lang="es-ES" sz="2400" spc="-1" strike="noStrike">
                <a:solidFill>
                  <a:srgbClr val="404040"/>
                </a:solidFill>
                <a:latin typeface="Calibri"/>
              </a:rPr>
              <a:t>Requerimientos externos</a:t>
            </a:r>
            <a:endParaRPr b="0" lang="es-AR" sz="2400" spc="-1" strike="noStrike">
              <a:solidFill>
                <a:srgbClr val="404040"/>
              </a:solidFill>
              <a:latin typeface="Calibri"/>
            </a:endParaRPr>
          </a:p>
          <a:p>
            <a:pPr lvl="5" marL="900000" indent="-171360">
              <a:lnSpc>
                <a:spcPct val="90000"/>
              </a:lnSpc>
              <a:spcBef>
                <a:spcPts val="201"/>
              </a:spcBef>
              <a:spcAft>
                <a:spcPts val="400"/>
              </a:spcAft>
              <a:buClr>
                <a:srgbClr val="696464"/>
              </a:buClr>
              <a:buFont typeface="Calibri"/>
              <a:buChar char="◦"/>
              <a:tabLst>
                <a:tab algn="l" pos="0"/>
              </a:tabLst>
            </a:pPr>
            <a:r>
              <a:rPr b="0" lang="es-ES" sz="2400" spc="-1" strike="noStrike">
                <a:solidFill>
                  <a:srgbClr val="404040"/>
                </a:solidFill>
                <a:latin typeface="Calibri"/>
              </a:rPr>
              <a:t>Interoperabilidad, legales, privacidad, seguridad, éticos.</a:t>
            </a:r>
            <a:endParaRPr b="0" lang="es-AR" sz="2400" spc="-1" strike="noStrike">
              <a:solidFill>
                <a:srgbClr val="404040"/>
              </a:solidFill>
              <a:latin typeface="Calibri"/>
            </a:endParaRPr>
          </a:p>
          <a:p>
            <a:pPr marL="68760">
              <a:lnSpc>
                <a:spcPct val="90000"/>
              </a:lnSpc>
              <a:spcBef>
                <a:spcPts val="1199"/>
              </a:spcBef>
              <a:spcAft>
                <a:spcPts val="201"/>
              </a:spcAft>
              <a:tabLst>
                <a:tab algn="l" pos="0"/>
              </a:tabLst>
            </a:pPr>
            <a:endParaRPr b="0" lang="es-AR" sz="2400" spc="-1" strike="noStrike">
              <a:solidFill>
                <a:srgbClr val="404040"/>
              </a:solidFill>
              <a:latin typeface="Calibri"/>
            </a:endParaRPr>
          </a:p>
        </p:txBody>
      </p:sp>
      <p:sp>
        <p:nvSpPr>
          <p:cNvPr id="245"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246"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3AF629B2-C949-4BEC-A79B-6EC726C1721A}" type="slidenum">
              <a:rPr b="0" lang="es-ES" sz="1050" spc="-1" strike="noStrike">
                <a:solidFill>
                  <a:srgbClr val="ffffff"/>
                </a:solidFill>
                <a:latin typeface="Arial"/>
                <a:ea typeface="Arial"/>
              </a:rPr>
              <a:t>11</a:t>
            </a:fld>
            <a:endParaRPr b="0" lang="es-AR" sz="105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1097280" y="286560"/>
            <a:ext cx="10058040" cy="1450440"/>
          </a:xfrm>
          <a:prstGeom prst="rect">
            <a:avLst/>
          </a:prstGeom>
          <a:noFill/>
          <a:ln w="0">
            <a:noFill/>
          </a:ln>
        </p:spPr>
        <p:txBody>
          <a:bodyPr anchor="ctr">
            <a:noAutofit/>
          </a:bodyPr>
          <a:p>
            <a:pPr>
              <a:lnSpc>
                <a:spcPct val="85000"/>
              </a:lnSpc>
            </a:pPr>
            <a:r>
              <a:rPr b="1" lang="es-ES" sz="4400" spc="-52" strike="noStrike">
                <a:solidFill>
                  <a:srgbClr val="404040"/>
                </a:solidFill>
                <a:latin typeface="Calibri Light"/>
              </a:rPr>
              <a:t>Requerimientos No Funcionales</a:t>
            </a:r>
            <a:endParaRPr b="0" lang="es-AR" sz="4400" spc="-1" strike="noStrike">
              <a:solidFill>
                <a:srgbClr val="000000"/>
              </a:solidFill>
              <a:latin typeface="Arial"/>
            </a:endParaRPr>
          </a:p>
        </p:txBody>
      </p:sp>
      <p:pic>
        <p:nvPicPr>
          <p:cNvPr id="248" name="Google Shape;815;p12" descr=""/>
          <p:cNvPicPr/>
          <p:nvPr/>
        </p:nvPicPr>
        <p:blipFill>
          <a:blip r:embed="rId1"/>
          <a:stretch/>
        </p:blipFill>
        <p:spPr>
          <a:xfrm>
            <a:off x="2692800" y="2031840"/>
            <a:ext cx="6866280" cy="3723480"/>
          </a:xfrm>
          <a:prstGeom prst="rect">
            <a:avLst/>
          </a:prstGeom>
          <a:ln w="0">
            <a:noFill/>
          </a:ln>
        </p:spPr>
      </p:pic>
      <p:sp>
        <p:nvSpPr>
          <p:cNvPr id="249" name="PlaceHolder 2"/>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250" name="PlaceHolder 3"/>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DFB8CBB3-57C1-4A3C-A9A7-CE45B961C6CC}" type="slidenum">
              <a:rPr b="0" lang="es-ES" sz="1050" spc="-1" strike="noStrike">
                <a:solidFill>
                  <a:srgbClr val="ffffff"/>
                </a:solidFill>
                <a:latin typeface="Arial"/>
                <a:ea typeface="Arial"/>
              </a:rPr>
              <a:t>11</a:t>
            </a:fld>
            <a:endParaRPr b="0" lang="es-AR" sz="1050" spc="-1" strike="noStrike">
              <a:latin typeface="Times New Roman"/>
            </a:endParaRPr>
          </a:p>
        </p:txBody>
      </p:sp>
      <p:sp>
        <p:nvSpPr>
          <p:cNvPr id="251" name="PlaceHolder 4"/>
          <p:cNvSpPr>
            <a:spLocks noGrp="1"/>
          </p:cNvSpPr>
          <p:nvPr>
            <p:ph/>
          </p:nvPr>
        </p:nvSpPr>
        <p:spPr>
          <a:xfrm>
            <a:off x="0" y="6308640"/>
            <a:ext cx="4190760" cy="356760"/>
          </a:xfrm>
          <a:prstGeom prst="rect">
            <a:avLst/>
          </a:prstGeom>
          <a:noFill/>
          <a:ln w="0">
            <a:noFill/>
          </a:ln>
        </p:spPr>
        <p:txBody>
          <a:bodyPr anchor="t">
            <a:noAutofit/>
          </a:bodyPr>
          <a:p>
            <a:pPr marL="68760" indent="-68760">
              <a:lnSpc>
                <a:spcPct val="90000"/>
              </a:lnSpc>
              <a:spcAft>
                <a:spcPts val="201"/>
              </a:spcAft>
              <a:buClr>
                <a:srgbClr val="696464"/>
              </a:buClr>
              <a:buFont typeface="Calibri"/>
              <a:buChar char=" "/>
            </a:pPr>
            <a:r>
              <a:rPr b="0" lang="es-ES" sz="2000" spc="-1" strike="noStrike">
                <a:solidFill>
                  <a:srgbClr val="404040"/>
                </a:solidFill>
                <a:latin typeface="Calibri"/>
              </a:rPr>
              <a:t>Sommerville, Capítulos 6 y 7</a:t>
            </a:r>
            <a:endParaRPr b="0" lang="es-AR" sz="2000" spc="-1" strike="noStrike">
              <a:solidFill>
                <a:srgbClr val="404040"/>
              </a:solidFill>
              <a:latin typeface="Calibri"/>
            </a:endParaRPr>
          </a:p>
        </p:txBody>
      </p:sp>
      <p:sp>
        <p:nvSpPr>
          <p:cNvPr id="252" name="Google Shape;819;p12"/>
          <p:cNvSpPr/>
          <p:nvPr/>
        </p:nvSpPr>
        <p:spPr>
          <a:xfrm>
            <a:off x="2063520" y="1628640"/>
            <a:ext cx="3707640" cy="1439640"/>
          </a:xfrm>
          <a:custGeom>
            <a:avLst/>
            <a:gdLst/>
            <a:ahLst/>
            <a:rect l="l" t="t" r="r" b="b"/>
            <a:pathLst>
              <a:path w="120000" h="120000">
                <a:moveTo>
                  <a:pt x="0" y="0"/>
                </a:moveTo>
                <a:lnTo>
                  <a:pt x="120000" y="0"/>
                </a:lnTo>
                <a:lnTo>
                  <a:pt x="120000" y="120000"/>
                </a:lnTo>
                <a:lnTo>
                  <a:pt x="0" y="120000"/>
                </a:lnTo>
                <a:close/>
                <a:moveTo>
                  <a:pt x="8628" y="34693"/>
                </a:moveTo>
                <a:lnTo>
                  <a:pt x="45433" y="189182"/>
                </a:lnTo>
              </a:path>
            </a:pathLst>
          </a:custGeom>
          <a:gradFill rotWithShape="0">
            <a:gsLst>
              <a:gs pos="0">
                <a:srgbClr val="dfadad"/>
              </a:gs>
              <a:gs pos="100000">
                <a:srgbClr val="d69393"/>
              </a:gs>
            </a:gsLst>
            <a:lin ang="2700000"/>
          </a:gradFill>
          <a:ln w="9525">
            <a:solidFill>
              <a:srgbClr val="696464"/>
            </a:solidFill>
            <a:round/>
          </a:ln>
        </p:spPr>
        <p:style>
          <a:lnRef idx="0"/>
          <a:fillRef idx="0"/>
          <a:effectRef idx="0"/>
          <a:fontRef idx="minor"/>
        </p:style>
        <p:txBody>
          <a:bodyPr anchor="t">
            <a:noAutofit/>
          </a:bodyPr>
          <a:p>
            <a:pPr marL="457200" indent="-457200">
              <a:lnSpc>
                <a:spcPct val="70000"/>
              </a:lnSpc>
              <a:tabLst>
                <a:tab algn="l" pos="0"/>
              </a:tabLst>
            </a:pPr>
            <a:r>
              <a:rPr b="1" lang="es-ES" sz="1600" spc="-1" strike="noStrike">
                <a:solidFill>
                  <a:srgbClr val="4b5064"/>
                </a:solidFill>
                <a:latin typeface="Calibri"/>
                <a:ea typeface="Calibri"/>
              </a:rPr>
              <a:t>•</a:t>
            </a:r>
            <a:r>
              <a:rPr b="1" lang="es-ES" sz="1600" spc="-1" strike="noStrike">
                <a:solidFill>
                  <a:srgbClr val="3f3f3f"/>
                </a:solidFill>
                <a:latin typeface="Calibri"/>
                <a:ea typeface="Calibri"/>
              </a:rPr>
              <a:t>Estética</a:t>
            </a:r>
            <a:endParaRPr b="0" lang="es-AR" sz="1600" spc="-1" strike="noStrike">
              <a:latin typeface="Arial"/>
            </a:endParaRPr>
          </a:p>
          <a:p>
            <a:pPr marL="457200" indent="-457200">
              <a:lnSpc>
                <a:spcPct val="70000"/>
              </a:lnSpc>
              <a:spcBef>
                <a:spcPts val="601"/>
              </a:spcBef>
              <a:tabLst>
                <a:tab algn="l" pos="0"/>
              </a:tabLst>
            </a:pPr>
            <a:r>
              <a:rPr b="1" lang="es-ES" sz="1600" spc="-1" strike="noStrike">
                <a:solidFill>
                  <a:srgbClr val="3f3f3f"/>
                </a:solidFill>
                <a:latin typeface="Calibri"/>
                <a:ea typeface="Calibri"/>
              </a:rPr>
              <a:t>•</a:t>
            </a:r>
            <a:r>
              <a:rPr b="1" lang="es-ES" sz="1600" spc="-1" strike="noStrike">
                <a:solidFill>
                  <a:srgbClr val="3f3f3f"/>
                </a:solidFill>
                <a:latin typeface="Calibri"/>
                <a:ea typeface="Calibri"/>
              </a:rPr>
              <a:t>Consistencia de Interfaz de Usuario</a:t>
            </a:r>
            <a:endParaRPr b="0" lang="es-AR" sz="1600" spc="-1" strike="noStrike">
              <a:latin typeface="Arial"/>
            </a:endParaRPr>
          </a:p>
          <a:p>
            <a:pPr marL="457200" indent="-457200">
              <a:lnSpc>
                <a:spcPct val="70000"/>
              </a:lnSpc>
              <a:spcBef>
                <a:spcPts val="601"/>
              </a:spcBef>
              <a:tabLst>
                <a:tab algn="l" pos="0"/>
              </a:tabLst>
            </a:pPr>
            <a:r>
              <a:rPr b="1" lang="es-ES" sz="1600" spc="-1" strike="noStrike">
                <a:solidFill>
                  <a:srgbClr val="3f3f3f"/>
                </a:solidFill>
                <a:latin typeface="Calibri"/>
                <a:ea typeface="Calibri"/>
              </a:rPr>
              <a:t>•</a:t>
            </a:r>
            <a:r>
              <a:rPr b="1" lang="es-ES" sz="1600" spc="-1" strike="noStrike">
                <a:solidFill>
                  <a:srgbClr val="3f3f3f"/>
                </a:solidFill>
                <a:latin typeface="Calibri"/>
                <a:ea typeface="Calibri"/>
              </a:rPr>
              <a:t>Ayuda en línea o “context-sensitive”</a:t>
            </a:r>
            <a:endParaRPr b="0" lang="es-AR" sz="1600" spc="-1" strike="noStrike">
              <a:latin typeface="Arial"/>
            </a:endParaRPr>
          </a:p>
          <a:p>
            <a:pPr marL="457200" indent="-457200">
              <a:lnSpc>
                <a:spcPct val="70000"/>
              </a:lnSpc>
              <a:spcBef>
                <a:spcPts val="601"/>
              </a:spcBef>
              <a:tabLst>
                <a:tab algn="l" pos="0"/>
              </a:tabLst>
            </a:pPr>
            <a:r>
              <a:rPr b="1" lang="es-ES" sz="1600" spc="-1" strike="noStrike">
                <a:solidFill>
                  <a:srgbClr val="3f3f3f"/>
                </a:solidFill>
                <a:latin typeface="Calibri"/>
                <a:ea typeface="Calibri"/>
              </a:rPr>
              <a:t>•</a:t>
            </a:r>
            <a:r>
              <a:rPr b="1" lang="es-ES" sz="1600" spc="-1" strike="noStrike">
                <a:solidFill>
                  <a:srgbClr val="3f3f3f"/>
                </a:solidFill>
                <a:latin typeface="Calibri"/>
                <a:ea typeface="Calibri"/>
              </a:rPr>
              <a:t>Documentación de Usuario</a:t>
            </a:r>
            <a:endParaRPr b="0" lang="es-AR" sz="1600" spc="-1" strike="noStrike">
              <a:latin typeface="Arial"/>
            </a:endParaRPr>
          </a:p>
          <a:p>
            <a:pPr marL="457200" indent="-457200">
              <a:lnSpc>
                <a:spcPct val="70000"/>
              </a:lnSpc>
              <a:spcBef>
                <a:spcPts val="601"/>
              </a:spcBef>
              <a:tabLst>
                <a:tab algn="l" pos="0"/>
              </a:tabLst>
            </a:pPr>
            <a:r>
              <a:rPr b="1" lang="es-ES" sz="1600" spc="-1" strike="noStrike">
                <a:solidFill>
                  <a:srgbClr val="3f3f3f"/>
                </a:solidFill>
                <a:latin typeface="Calibri"/>
                <a:ea typeface="Calibri"/>
              </a:rPr>
              <a:t>•</a:t>
            </a:r>
            <a:r>
              <a:rPr b="1" lang="es-ES" sz="1600" spc="-1" strike="noStrike">
                <a:solidFill>
                  <a:srgbClr val="3f3f3f"/>
                </a:solidFill>
                <a:latin typeface="Calibri"/>
                <a:ea typeface="Calibri"/>
              </a:rPr>
              <a:t>Materiales de Capacitación/Entrenamiento</a:t>
            </a:r>
            <a:endParaRPr b="0" lang="es-AR" sz="1600" spc="-1" strike="noStrike">
              <a:latin typeface="Arial"/>
            </a:endParaRPr>
          </a:p>
          <a:p>
            <a:pPr marL="457200" indent="-457200" algn="ctr">
              <a:lnSpc>
                <a:spcPct val="70000"/>
              </a:lnSpc>
              <a:spcBef>
                <a:spcPts val="601"/>
              </a:spcBef>
              <a:tabLst>
                <a:tab algn="l" pos="0"/>
              </a:tabLst>
            </a:pPr>
            <a:endParaRPr b="0" lang="es-AR" sz="1600" spc="-1" strike="noStrike">
              <a:latin typeface="Arial"/>
            </a:endParaRPr>
          </a:p>
        </p:txBody>
      </p:sp>
      <p:sp>
        <p:nvSpPr>
          <p:cNvPr id="253" name="Google Shape;820;p12"/>
          <p:cNvSpPr/>
          <p:nvPr/>
        </p:nvSpPr>
        <p:spPr>
          <a:xfrm>
            <a:off x="6365880" y="5013000"/>
            <a:ext cx="2754000" cy="1295640"/>
          </a:xfrm>
          <a:custGeom>
            <a:avLst/>
            <a:gdLst/>
            <a:ahLst/>
            <a:rect l="l" t="t" r="r" b="b"/>
            <a:pathLst>
              <a:path w="120000" h="120000">
                <a:moveTo>
                  <a:pt x="0" y="0"/>
                </a:moveTo>
                <a:lnTo>
                  <a:pt x="120000" y="0"/>
                </a:lnTo>
                <a:lnTo>
                  <a:pt x="120000" y="120000"/>
                </a:lnTo>
                <a:lnTo>
                  <a:pt x="0" y="120000"/>
                </a:lnTo>
                <a:close/>
                <a:moveTo>
                  <a:pt x="-10000" y="22500"/>
                </a:moveTo>
                <a:lnTo>
                  <a:pt x="-59954" y="-144566"/>
                </a:lnTo>
              </a:path>
            </a:pathLst>
          </a:custGeom>
          <a:gradFill rotWithShape="0">
            <a:gsLst>
              <a:gs pos="0">
                <a:srgbClr val="dfadad"/>
              </a:gs>
              <a:gs pos="100000">
                <a:srgbClr val="d69393"/>
              </a:gs>
            </a:gsLst>
            <a:lin ang="2700000"/>
          </a:gradFill>
          <a:ln w="9525">
            <a:solidFill>
              <a:srgbClr val="696464"/>
            </a:solidFill>
            <a:round/>
          </a:ln>
        </p:spPr>
        <p:style>
          <a:lnRef idx="0"/>
          <a:fillRef idx="0"/>
          <a:effectRef idx="0"/>
          <a:fontRef idx="minor"/>
        </p:style>
        <p:txBody>
          <a:bodyPr anchor="t">
            <a:noAutofit/>
          </a:bodyPr>
          <a:p>
            <a:pPr marL="457200" indent="-457200">
              <a:lnSpc>
                <a:spcPct val="100000"/>
              </a:lnSpc>
              <a:tabLst>
                <a:tab algn="l" pos="0"/>
              </a:tabLst>
            </a:pPr>
            <a:r>
              <a:rPr b="1" lang="es-ES" sz="1600" spc="-1" strike="noStrike">
                <a:solidFill>
                  <a:srgbClr val="3f3f3f"/>
                </a:solidFill>
                <a:latin typeface="Calibri"/>
                <a:ea typeface="Calibri"/>
              </a:rPr>
              <a:t>•</a:t>
            </a:r>
            <a:r>
              <a:rPr b="1" lang="es-ES" sz="1600" spc="-1" strike="noStrike">
                <a:solidFill>
                  <a:srgbClr val="3f3f3f"/>
                </a:solidFill>
                <a:latin typeface="Calibri"/>
                <a:ea typeface="Calibri"/>
              </a:rPr>
              <a:t>Frecuencia y severidad de fallas</a:t>
            </a:r>
            <a:endParaRPr b="0" lang="es-AR" sz="1600" spc="-1" strike="noStrike">
              <a:latin typeface="Arial"/>
            </a:endParaRPr>
          </a:p>
          <a:p>
            <a:pPr marL="457200" indent="-457200">
              <a:lnSpc>
                <a:spcPct val="100000"/>
              </a:lnSpc>
              <a:tabLst>
                <a:tab algn="l" pos="0"/>
              </a:tabLst>
            </a:pPr>
            <a:r>
              <a:rPr b="1" lang="es-ES" sz="1600" spc="-1" strike="noStrike">
                <a:solidFill>
                  <a:srgbClr val="3f3f3f"/>
                </a:solidFill>
                <a:latin typeface="Calibri"/>
                <a:ea typeface="Calibri"/>
              </a:rPr>
              <a:t>•</a:t>
            </a:r>
            <a:r>
              <a:rPr b="1" lang="es-ES" sz="1600" spc="-1" strike="noStrike">
                <a:solidFill>
                  <a:srgbClr val="3f3f3f"/>
                </a:solidFill>
                <a:latin typeface="Calibri"/>
                <a:ea typeface="Calibri"/>
              </a:rPr>
              <a:t>Facilidades de recuperación</a:t>
            </a:r>
            <a:endParaRPr b="0" lang="es-AR" sz="1600" spc="-1" strike="noStrike">
              <a:latin typeface="Arial"/>
            </a:endParaRPr>
          </a:p>
          <a:p>
            <a:pPr marL="457200" indent="-457200">
              <a:lnSpc>
                <a:spcPct val="100000"/>
              </a:lnSpc>
              <a:tabLst>
                <a:tab algn="l" pos="0"/>
              </a:tabLst>
            </a:pPr>
            <a:r>
              <a:rPr b="1" lang="es-ES" sz="1600" spc="-1" strike="noStrike">
                <a:solidFill>
                  <a:srgbClr val="3f3f3f"/>
                </a:solidFill>
                <a:latin typeface="Calibri"/>
                <a:ea typeface="Calibri"/>
              </a:rPr>
              <a:t>•</a:t>
            </a:r>
            <a:r>
              <a:rPr b="1" lang="es-ES" sz="1600" spc="-1" strike="noStrike">
                <a:solidFill>
                  <a:srgbClr val="3f3f3f"/>
                </a:solidFill>
                <a:latin typeface="Calibri"/>
                <a:ea typeface="Calibri"/>
              </a:rPr>
              <a:t>Posibilidades de predicción</a:t>
            </a:r>
            <a:endParaRPr b="0" lang="es-AR" sz="1600" spc="-1" strike="noStrike">
              <a:latin typeface="Arial"/>
            </a:endParaRPr>
          </a:p>
          <a:p>
            <a:pPr marL="457200" indent="-457200" algn="ctr">
              <a:lnSpc>
                <a:spcPct val="100000"/>
              </a:lnSpc>
              <a:tabLst>
                <a:tab algn="l" pos="0"/>
              </a:tabLst>
            </a:pPr>
            <a:endParaRPr b="0" lang="es-AR" sz="1600" spc="-1" strike="noStrike">
              <a:latin typeface="Arial"/>
            </a:endParaRPr>
          </a:p>
        </p:txBody>
      </p:sp>
      <p:sp>
        <p:nvSpPr>
          <p:cNvPr id="254" name="Google Shape;821;p12"/>
          <p:cNvSpPr/>
          <p:nvPr/>
        </p:nvSpPr>
        <p:spPr>
          <a:xfrm>
            <a:off x="7284240" y="1628640"/>
            <a:ext cx="2052000" cy="1439640"/>
          </a:xfrm>
          <a:custGeom>
            <a:avLst/>
            <a:gdLst/>
            <a:ahLst/>
            <a:rect l="l" t="t" r="r" b="b"/>
            <a:pathLst>
              <a:path w="120000" h="120000">
                <a:moveTo>
                  <a:pt x="0" y="0"/>
                </a:moveTo>
                <a:lnTo>
                  <a:pt x="120000" y="0"/>
                </a:lnTo>
                <a:lnTo>
                  <a:pt x="120000" y="120000"/>
                </a:lnTo>
                <a:lnTo>
                  <a:pt x="0" y="120000"/>
                </a:lnTo>
                <a:close/>
                <a:moveTo>
                  <a:pt x="-10000" y="22500"/>
                </a:moveTo>
                <a:lnTo>
                  <a:pt x="-218185" y="262846"/>
                </a:lnTo>
              </a:path>
            </a:pathLst>
          </a:custGeom>
          <a:gradFill rotWithShape="0">
            <a:gsLst>
              <a:gs pos="0">
                <a:srgbClr val="dfadad"/>
              </a:gs>
              <a:gs pos="100000">
                <a:srgbClr val="d69393"/>
              </a:gs>
            </a:gsLst>
            <a:lin ang="2700000"/>
          </a:gradFill>
          <a:ln w="9525">
            <a:solidFill>
              <a:srgbClr val="696464"/>
            </a:solidFill>
            <a:round/>
          </a:ln>
        </p:spPr>
        <p:style>
          <a:lnRef idx="0"/>
          <a:fillRef idx="0"/>
          <a:effectRef idx="0"/>
          <a:fontRef idx="minor"/>
        </p:style>
        <p:txBody>
          <a:bodyPr anchor="t">
            <a:noAutofit/>
          </a:bodyPr>
          <a:p>
            <a:pPr marL="457200" indent="-457200">
              <a:lnSpc>
                <a:spcPct val="75000"/>
              </a:lnSpc>
              <a:tabLst>
                <a:tab algn="l" pos="0"/>
              </a:tabLst>
            </a:pPr>
            <a:r>
              <a:rPr b="1" lang="es-ES" sz="1600" spc="-1" strike="noStrike">
                <a:solidFill>
                  <a:srgbClr val="4b5064"/>
                </a:solidFill>
                <a:latin typeface="Calibri"/>
                <a:ea typeface="Calibri"/>
              </a:rPr>
              <a:t>•</a:t>
            </a:r>
            <a:r>
              <a:rPr b="1" lang="es-ES" sz="1600" spc="-1" strike="noStrike">
                <a:solidFill>
                  <a:srgbClr val="3f3f3f"/>
                </a:solidFill>
                <a:latin typeface="Calibri"/>
                <a:ea typeface="Calibri"/>
              </a:rPr>
              <a:t>Eficiencia</a:t>
            </a:r>
            <a:endParaRPr b="0" lang="es-AR" sz="1600" spc="-1" strike="noStrike">
              <a:latin typeface="Arial"/>
            </a:endParaRPr>
          </a:p>
          <a:p>
            <a:pPr marL="457200" indent="-457200">
              <a:lnSpc>
                <a:spcPct val="75000"/>
              </a:lnSpc>
              <a:spcBef>
                <a:spcPts val="601"/>
              </a:spcBef>
              <a:tabLst>
                <a:tab algn="l" pos="0"/>
              </a:tabLst>
            </a:pPr>
            <a:r>
              <a:rPr b="1" lang="es-ES" sz="1600" spc="-1" strike="noStrike">
                <a:solidFill>
                  <a:srgbClr val="3f3f3f"/>
                </a:solidFill>
                <a:latin typeface="Calibri"/>
                <a:ea typeface="Calibri"/>
              </a:rPr>
              <a:t>•</a:t>
            </a:r>
            <a:r>
              <a:rPr b="1" lang="es-ES" sz="1600" spc="-1" strike="noStrike">
                <a:solidFill>
                  <a:srgbClr val="3f3f3f"/>
                </a:solidFill>
                <a:latin typeface="Calibri"/>
                <a:ea typeface="Calibri"/>
              </a:rPr>
              <a:t>Disponibilidad</a:t>
            </a:r>
            <a:endParaRPr b="0" lang="es-AR" sz="1600" spc="-1" strike="noStrike">
              <a:latin typeface="Arial"/>
            </a:endParaRPr>
          </a:p>
          <a:p>
            <a:pPr marL="457200" indent="-457200">
              <a:lnSpc>
                <a:spcPct val="75000"/>
              </a:lnSpc>
              <a:spcBef>
                <a:spcPts val="601"/>
              </a:spcBef>
              <a:tabLst>
                <a:tab algn="l" pos="0"/>
              </a:tabLst>
            </a:pPr>
            <a:r>
              <a:rPr b="1" lang="es-ES" sz="1600" spc="-1" strike="noStrike">
                <a:solidFill>
                  <a:srgbClr val="3f3f3f"/>
                </a:solidFill>
                <a:latin typeface="Calibri"/>
                <a:ea typeface="Calibri"/>
              </a:rPr>
              <a:t>•</a:t>
            </a:r>
            <a:r>
              <a:rPr b="1" lang="es-ES" sz="1600" spc="-1" strike="noStrike">
                <a:solidFill>
                  <a:srgbClr val="3f3f3f"/>
                </a:solidFill>
                <a:latin typeface="Calibri"/>
                <a:ea typeface="Calibri"/>
              </a:rPr>
              <a:t>Tiempo de Respuesta</a:t>
            </a:r>
            <a:endParaRPr b="0" lang="es-AR" sz="1600" spc="-1" strike="noStrike">
              <a:latin typeface="Arial"/>
            </a:endParaRPr>
          </a:p>
          <a:p>
            <a:pPr marL="457200" indent="-457200">
              <a:lnSpc>
                <a:spcPct val="75000"/>
              </a:lnSpc>
              <a:spcBef>
                <a:spcPts val="601"/>
              </a:spcBef>
              <a:tabLst>
                <a:tab algn="l" pos="0"/>
              </a:tabLst>
            </a:pPr>
            <a:r>
              <a:rPr b="1" lang="es-ES" sz="1600" spc="-1" strike="noStrike">
                <a:solidFill>
                  <a:srgbClr val="3f3f3f"/>
                </a:solidFill>
                <a:latin typeface="Calibri"/>
                <a:ea typeface="Calibri"/>
              </a:rPr>
              <a:t>•</a:t>
            </a:r>
            <a:r>
              <a:rPr b="1" lang="es-ES" sz="1600" spc="-1" strike="noStrike">
                <a:solidFill>
                  <a:srgbClr val="3f3f3f"/>
                </a:solidFill>
                <a:latin typeface="Calibri"/>
                <a:ea typeface="Calibri"/>
              </a:rPr>
              <a:t>Tiempo de Recuperación</a:t>
            </a:r>
            <a:endParaRPr b="0" lang="es-AR" sz="1600" spc="-1" strike="noStrike">
              <a:latin typeface="Arial"/>
            </a:endParaRPr>
          </a:p>
          <a:p>
            <a:pPr marL="457200" indent="-457200">
              <a:lnSpc>
                <a:spcPct val="75000"/>
              </a:lnSpc>
              <a:spcBef>
                <a:spcPts val="601"/>
              </a:spcBef>
              <a:tabLst>
                <a:tab algn="l" pos="0"/>
              </a:tabLst>
            </a:pPr>
            <a:r>
              <a:rPr b="1" lang="es-ES" sz="1600" spc="-1" strike="noStrike">
                <a:solidFill>
                  <a:srgbClr val="3f3f3f"/>
                </a:solidFill>
                <a:latin typeface="Calibri"/>
                <a:ea typeface="Calibri"/>
              </a:rPr>
              <a:t>•</a:t>
            </a:r>
            <a:r>
              <a:rPr b="1" lang="es-ES" sz="1600" spc="-1" strike="noStrike">
                <a:solidFill>
                  <a:srgbClr val="3f3f3f"/>
                </a:solidFill>
                <a:latin typeface="Calibri"/>
                <a:ea typeface="Calibri"/>
              </a:rPr>
              <a:t>Uso de recursos</a:t>
            </a:r>
            <a:endParaRPr b="0" lang="es-AR" sz="1600" spc="-1" strike="noStrike">
              <a:latin typeface="Arial"/>
            </a:endParaRPr>
          </a:p>
          <a:p>
            <a:pPr marL="457200" indent="-457200" algn="ctr">
              <a:lnSpc>
                <a:spcPct val="75000"/>
              </a:lnSpc>
              <a:spcBef>
                <a:spcPts val="601"/>
              </a:spcBef>
              <a:tabLst>
                <a:tab algn="l" pos="0"/>
              </a:tabLst>
            </a:pPr>
            <a:endParaRPr b="0" lang="es-AR" sz="1600" spc="-1" strike="noStrike">
              <a:latin typeface="Arial"/>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childTnLst>
                  <p:par>
                    <p:cTn id="43" fill="hold">
                      <p:stCondLst>
                        <p:cond delay="indefinite"/>
                      </p:stCondLst>
                      <p:childTnLst>
                        <p:par>
                          <p:cTn id="44" fill="hold">
                            <p:stCondLst>
                              <p:cond delay="0"/>
                            </p:stCondLst>
                            <p:childTnLst>
                              <p:par>
                                <p:cTn id="45" nodeType="clickEffect" fill="hold" presetClass="entr" presetID="10">
                                  <p:stCondLst>
                                    <p:cond delay="0"/>
                                  </p:stCondLst>
                                  <p:childTnLst>
                                    <p:set>
                                      <p:cBhvr>
                                        <p:cTn id="46" dur="1" fill="hold">
                                          <p:stCondLst>
                                            <p:cond delay="0"/>
                                          </p:stCondLst>
                                        </p:cTn>
                                        <p:tgtEl>
                                          <p:spTgt spid="252"/>
                                        </p:tgtEl>
                                        <p:attrNameLst>
                                          <p:attrName>style.visibility</p:attrName>
                                        </p:attrNameLst>
                                      </p:cBhvr>
                                      <p:to>
                                        <p:strVal val="visible"/>
                                      </p:to>
                                    </p:set>
                                    <p:animEffect filter="fade" transition="in">
                                      <p:cBhvr additive="repl">
                                        <p:cTn id="47" dur="2000"/>
                                        <p:tgtEl>
                                          <p:spTgt spid="252"/>
                                        </p:tgtEl>
                                      </p:cBhvr>
                                    </p:animEffect>
                                  </p:childTnLst>
                                </p:cTn>
                              </p:par>
                            </p:childTnLst>
                          </p:cTn>
                        </p:par>
                      </p:childTnLst>
                    </p:cTn>
                  </p:par>
                  <p:par>
                    <p:cTn id="48" fill="hold">
                      <p:stCondLst>
                        <p:cond delay="indefinite"/>
                      </p:stCondLst>
                      <p:childTnLst>
                        <p:par>
                          <p:cTn id="49" fill="hold">
                            <p:stCondLst>
                              <p:cond delay="0"/>
                            </p:stCondLst>
                            <p:childTnLst>
                              <p:par>
                                <p:cTn id="50" nodeType="clickEffect" fill="hold" presetClass="exit" presetID="10">
                                  <p:stCondLst>
                                    <p:cond delay="0"/>
                                  </p:stCondLst>
                                  <p:childTnLst>
                                    <p:animEffect filter="fade" transition="out">
                                      <p:cBhvr additive="repl">
                                        <p:cTn id="51" dur="2000"/>
                                        <p:tgtEl>
                                          <p:spTgt spid="252"/>
                                        </p:tgtEl>
                                      </p:cBhvr>
                                    </p:animEffect>
                                    <p:set>
                                      <p:cBhvr>
                                        <p:cTn id="52" dur="1" fill="hold">
                                          <p:stCondLst>
                                            <p:cond delay="2000"/>
                                          </p:stCondLst>
                                        </p:cTn>
                                        <p:tgtEl>
                                          <p:spTgt spid="25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0">
                                  <p:stCondLst>
                                    <p:cond delay="0"/>
                                  </p:stCondLst>
                                  <p:childTnLst>
                                    <p:set>
                                      <p:cBhvr>
                                        <p:cTn id="56" dur="1" fill="hold">
                                          <p:stCondLst>
                                            <p:cond delay="0"/>
                                          </p:stCondLst>
                                        </p:cTn>
                                        <p:tgtEl>
                                          <p:spTgt spid="253"/>
                                        </p:tgtEl>
                                        <p:attrNameLst>
                                          <p:attrName>style.visibility</p:attrName>
                                        </p:attrNameLst>
                                      </p:cBhvr>
                                      <p:to>
                                        <p:strVal val="visible"/>
                                      </p:to>
                                    </p:set>
                                    <p:animEffect filter="fade" transition="in">
                                      <p:cBhvr additive="repl">
                                        <p:cTn id="57" dur="2000"/>
                                        <p:tgtEl>
                                          <p:spTgt spid="253"/>
                                        </p:tgtEl>
                                      </p:cBhvr>
                                    </p:animEffect>
                                  </p:childTnLst>
                                </p:cTn>
                              </p:par>
                            </p:childTnLst>
                          </p:cTn>
                        </p:par>
                      </p:childTnLst>
                    </p:cTn>
                  </p:par>
                  <p:par>
                    <p:cTn id="58" fill="hold">
                      <p:stCondLst>
                        <p:cond delay="indefinite"/>
                      </p:stCondLst>
                      <p:childTnLst>
                        <p:par>
                          <p:cTn id="59" fill="hold">
                            <p:stCondLst>
                              <p:cond delay="0"/>
                            </p:stCondLst>
                            <p:childTnLst>
                              <p:par>
                                <p:cTn id="60" nodeType="clickEffect" fill="hold" presetClass="exit" presetID="10">
                                  <p:stCondLst>
                                    <p:cond delay="0"/>
                                  </p:stCondLst>
                                  <p:childTnLst>
                                    <p:animEffect filter="fade" transition="out">
                                      <p:cBhvr additive="repl">
                                        <p:cTn id="61" dur="2000"/>
                                        <p:tgtEl>
                                          <p:spTgt spid="253"/>
                                        </p:tgtEl>
                                      </p:cBhvr>
                                    </p:animEffect>
                                    <p:set>
                                      <p:cBhvr>
                                        <p:cTn id="62" dur="1" fill="hold">
                                          <p:stCondLst>
                                            <p:cond delay="2000"/>
                                          </p:stCondLst>
                                        </p:cTn>
                                        <p:tgtEl>
                                          <p:spTgt spid="25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0">
                                  <p:stCondLst>
                                    <p:cond delay="0"/>
                                  </p:stCondLst>
                                  <p:childTnLst>
                                    <p:set>
                                      <p:cBhvr>
                                        <p:cTn id="66" dur="1" fill="hold">
                                          <p:stCondLst>
                                            <p:cond delay="0"/>
                                          </p:stCondLst>
                                        </p:cTn>
                                        <p:tgtEl>
                                          <p:spTgt spid="254"/>
                                        </p:tgtEl>
                                        <p:attrNameLst>
                                          <p:attrName>style.visibility</p:attrName>
                                        </p:attrNameLst>
                                      </p:cBhvr>
                                      <p:to>
                                        <p:strVal val="visible"/>
                                      </p:to>
                                    </p:set>
                                    <p:animEffect filter="fade" transition="in">
                                      <p:cBhvr additive="repl">
                                        <p:cTn id="67" dur="2000"/>
                                        <p:tgtEl>
                                          <p:spTgt spid="254"/>
                                        </p:tgtEl>
                                      </p:cBhvr>
                                    </p:animEffect>
                                  </p:childTnLst>
                                </p:cTn>
                              </p:par>
                            </p:childTnLst>
                          </p:cTn>
                        </p:par>
                      </p:childTnLst>
                    </p:cTn>
                  </p:par>
                  <p:par>
                    <p:cTn id="68" fill="hold">
                      <p:stCondLst>
                        <p:cond delay="indefinite"/>
                      </p:stCondLst>
                      <p:childTnLst>
                        <p:par>
                          <p:cTn id="69" fill="hold">
                            <p:stCondLst>
                              <p:cond delay="0"/>
                            </p:stCondLst>
                            <p:childTnLst>
                              <p:par>
                                <p:cTn id="70" nodeType="clickEffect" fill="hold" presetClass="exit" presetID="10">
                                  <p:stCondLst>
                                    <p:cond delay="0"/>
                                  </p:stCondLst>
                                  <p:childTnLst>
                                    <p:animEffect filter="fade" transition="out">
                                      <p:cBhvr additive="repl">
                                        <p:cTn id="71" dur="2000"/>
                                        <p:tgtEl>
                                          <p:spTgt spid="254"/>
                                        </p:tgtEl>
                                      </p:cBhvr>
                                    </p:animEffect>
                                    <p:set>
                                      <p:cBhvr>
                                        <p:cTn id="72" dur="1" fill="hold">
                                          <p:stCondLst>
                                            <p:cond delay="2000"/>
                                          </p:stCondLst>
                                        </p:cTn>
                                        <p:tgtEl>
                                          <p:spTgt spid="25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1097280" y="286560"/>
            <a:ext cx="10058040" cy="1450440"/>
          </a:xfrm>
          <a:prstGeom prst="rect">
            <a:avLst/>
          </a:prstGeom>
          <a:noFill/>
          <a:ln w="0">
            <a:noFill/>
          </a:ln>
        </p:spPr>
        <p:txBody>
          <a:bodyPr anchor="ctr">
            <a:noAutofit/>
          </a:bodyPr>
          <a:p>
            <a:pPr>
              <a:lnSpc>
                <a:spcPct val="85000"/>
              </a:lnSpc>
            </a:pPr>
            <a:r>
              <a:rPr b="1" lang="es-ES" sz="4400" spc="-52" strike="noStrike">
                <a:solidFill>
                  <a:srgbClr val="404040"/>
                </a:solidFill>
                <a:latin typeface="Calibri Light"/>
              </a:rPr>
              <a:t>Requerimientos- Tipos</a:t>
            </a:r>
            <a:endParaRPr b="0" lang="es-AR" sz="4400" spc="-1" strike="noStrike">
              <a:solidFill>
                <a:srgbClr val="000000"/>
              </a:solidFill>
              <a:latin typeface="Arial"/>
            </a:endParaRPr>
          </a:p>
        </p:txBody>
      </p:sp>
      <p:sp>
        <p:nvSpPr>
          <p:cNvPr id="256" name="PlaceHolder 2"/>
          <p:cNvSpPr>
            <a:spLocks noGrp="1"/>
          </p:cNvSpPr>
          <p:nvPr>
            <p:ph/>
          </p:nvPr>
        </p:nvSpPr>
        <p:spPr>
          <a:xfrm>
            <a:off x="1097280" y="1845720"/>
            <a:ext cx="10058040" cy="4023000"/>
          </a:xfrm>
          <a:prstGeom prst="rect">
            <a:avLst/>
          </a:prstGeom>
          <a:noFill/>
          <a:ln w="0">
            <a:noFill/>
          </a:ln>
        </p:spPr>
        <p:txBody>
          <a:bodyPr anchor="t">
            <a:normAutofit/>
          </a:bodyPr>
          <a:p>
            <a:pPr marL="3600">
              <a:lnSpc>
                <a:spcPct val="90000"/>
              </a:lnSpc>
              <a:spcAft>
                <a:spcPts val="400"/>
              </a:spcAft>
              <a:tabLst>
                <a:tab algn="l" pos="0"/>
              </a:tabLst>
            </a:pPr>
            <a:r>
              <a:rPr b="1" lang="es-ES" sz="2400" spc="-1" strike="noStrike">
                <a:solidFill>
                  <a:srgbClr val="404040"/>
                </a:solidFill>
                <a:latin typeface="Calibri"/>
              </a:rPr>
              <a:t>Otras Clasificaciones</a:t>
            </a:r>
            <a:endParaRPr b="0" lang="es-AR" sz="2400" spc="-1" strike="noStrike">
              <a:solidFill>
                <a:srgbClr val="404040"/>
              </a:solidFill>
              <a:latin typeface="Calibri"/>
            </a:endParaRPr>
          </a:p>
          <a:p>
            <a:pPr lvl="2" marL="411480" indent="-411480">
              <a:lnSpc>
                <a:spcPct val="90000"/>
              </a:lnSpc>
              <a:spcBef>
                <a:spcPts val="201"/>
              </a:spcBef>
              <a:spcAft>
                <a:spcPts val="400"/>
              </a:spcAft>
              <a:buClr>
                <a:srgbClr val="696464"/>
              </a:buClr>
              <a:buFont typeface="Arial"/>
              <a:buChar char="•"/>
              <a:tabLst>
                <a:tab algn="l" pos="0"/>
              </a:tabLst>
            </a:pPr>
            <a:r>
              <a:rPr b="0" lang="es-ES" sz="2400" spc="-1" strike="noStrike">
                <a:solidFill>
                  <a:srgbClr val="404040"/>
                </a:solidFill>
                <a:latin typeface="Calibri"/>
              </a:rPr>
              <a:t>Requerimientos del dominio</a:t>
            </a:r>
            <a:endParaRPr b="0" lang="es-AR" sz="2400" spc="-1" strike="noStrike">
              <a:solidFill>
                <a:srgbClr val="404040"/>
              </a:solidFill>
              <a:latin typeface="Calibri"/>
            </a:endParaRPr>
          </a:p>
          <a:p>
            <a:pPr lvl="5" marL="900000" indent="-171360">
              <a:lnSpc>
                <a:spcPct val="90000"/>
              </a:lnSpc>
              <a:spcBef>
                <a:spcPts val="201"/>
              </a:spcBef>
              <a:spcAft>
                <a:spcPts val="400"/>
              </a:spcAft>
              <a:buClr>
                <a:srgbClr val="696464"/>
              </a:buClr>
              <a:buFont typeface="Calibri"/>
              <a:buChar char="◦"/>
              <a:tabLst>
                <a:tab algn="l" pos="0"/>
              </a:tabLst>
            </a:pPr>
            <a:r>
              <a:rPr b="0" lang="es-ES" sz="2400" spc="-1" strike="noStrike">
                <a:solidFill>
                  <a:srgbClr val="404040"/>
                </a:solidFill>
                <a:latin typeface="Calibri"/>
              </a:rPr>
              <a:t>Reflejan las características y restricciones del dominio de la aplicación del sistema. Pueden ser funcionales o no funcionales y pueden restringir a los anteriores. Como se especializan en el dominio son complicados de interpretar.</a:t>
            </a:r>
            <a:endParaRPr b="0" lang="es-AR" sz="2400" spc="-1" strike="noStrike">
              <a:solidFill>
                <a:srgbClr val="404040"/>
              </a:solidFill>
              <a:latin typeface="Calibri"/>
            </a:endParaRPr>
          </a:p>
          <a:p>
            <a:pPr lvl="2" marL="411480" indent="-411480">
              <a:lnSpc>
                <a:spcPct val="90000"/>
              </a:lnSpc>
              <a:spcBef>
                <a:spcPts val="201"/>
              </a:spcBef>
              <a:spcAft>
                <a:spcPts val="400"/>
              </a:spcAft>
              <a:buClr>
                <a:srgbClr val="696464"/>
              </a:buClr>
              <a:buFont typeface="Arial"/>
              <a:buChar char="•"/>
              <a:tabLst>
                <a:tab algn="l" pos="0"/>
              </a:tabLst>
            </a:pPr>
            <a:r>
              <a:rPr b="0" lang="es-ES" sz="2400" spc="-1" strike="noStrike">
                <a:solidFill>
                  <a:srgbClr val="404040"/>
                </a:solidFill>
                <a:latin typeface="Calibri"/>
              </a:rPr>
              <a:t>Requerimientos por Prioridad</a:t>
            </a:r>
            <a:endParaRPr b="0" lang="es-AR" sz="2400" spc="-1" strike="noStrike">
              <a:solidFill>
                <a:srgbClr val="404040"/>
              </a:solidFill>
              <a:latin typeface="Calibri"/>
            </a:endParaRPr>
          </a:p>
          <a:p>
            <a:pPr lvl="5" marL="900000" indent="-171360">
              <a:lnSpc>
                <a:spcPct val="90000"/>
              </a:lnSpc>
              <a:spcBef>
                <a:spcPts val="201"/>
              </a:spcBef>
              <a:spcAft>
                <a:spcPts val="400"/>
              </a:spcAft>
              <a:buClr>
                <a:srgbClr val="696464"/>
              </a:buClr>
              <a:buFont typeface="Calibri"/>
              <a:buChar char="◦"/>
              <a:tabLst>
                <a:tab algn="l" pos="0"/>
              </a:tabLst>
            </a:pPr>
            <a:r>
              <a:rPr b="0" lang="es-ES" sz="2400" spc="-1" strike="noStrike">
                <a:solidFill>
                  <a:srgbClr val="404040"/>
                </a:solidFill>
                <a:latin typeface="Calibri"/>
              </a:rPr>
              <a:t>Que deben ser absolutamente satisfechos</a:t>
            </a:r>
            <a:endParaRPr b="0" lang="es-AR" sz="2400" spc="-1" strike="noStrike">
              <a:solidFill>
                <a:srgbClr val="404040"/>
              </a:solidFill>
              <a:latin typeface="Calibri"/>
            </a:endParaRPr>
          </a:p>
          <a:p>
            <a:pPr lvl="5" marL="900000" indent="-171360">
              <a:lnSpc>
                <a:spcPct val="90000"/>
              </a:lnSpc>
              <a:spcBef>
                <a:spcPts val="201"/>
              </a:spcBef>
              <a:spcAft>
                <a:spcPts val="400"/>
              </a:spcAft>
              <a:buClr>
                <a:srgbClr val="696464"/>
              </a:buClr>
              <a:buFont typeface="Calibri"/>
              <a:buChar char="◦"/>
              <a:tabLst>
                <a:tab algn="l" pos="0"/>
              </a:tabLst>
            </a:pPr>
            <a:r>
              <a:rPr b="0" lang="es-ES" sz="2400" spc="-1" strike="noStrike">
                <a:solidFill>
                  <a:srgbClr val="404040"/>
                </a:solidFill>
                <a:latin typeface="Calibri"/>
              </a:rPr>
              <a:t>Que son deseables pero no indispensables</a:t>
            </a:r>
            <a:endParaRPr b="0" lang="es-AR" sz="2400" spc="-1" strike="noStrike">
              <a:solidFill>
                <a:srgbClr val="404040"/>
              </a:solidFill>
              <a:latin typeface="Calibri"/>
            </a:endParaRPr>
          </a:p>
          <a:p>
            <a:pPr lvl="5" marL="900000" indent="-171360">
              <a:lnSpc>
                <a:spcPct val="90000"/>
              </a:lnSpc>
              <a:spcBef>
                <a:spcPts val="201"/>
              </a:spcBef>
              <a:spcAft>
                <a:spcPts val="400"/>
              </a:spcAft>
              <a:buClr>
                <a:srgbClr val="696464"/>
              </a:buClr>
              <a:buFont typeface="Calibri"/>
              <a:buChar char="◦"/>
              <a:tabLst>
                <a:tab algn="l" pos="0"/>
              </a:tabLst>
            </a:pPr>
            <a:r>
              <a:rPr b="0" lang="es-ES" sz="2400" spc="-1" strike="noStrike">
                <a:solidFill>
                  <a:srgbClr val="404040"/>
                </a:solidFill>
                <a:latin typeface="Calibri"/>
              </a:rPr>
              <a:t>Que son posibles, pero que podrían eliminarse</a:t>
            </a:r>
            <a:endParaRPr b="0" lang="es-AR" sz="2400" spc="-1" strike="noStrike">
              <a:solidFill>
                <a:srgbClr val="404040"/>
              </a:solidFill>
              <a:latin typeface="Calibri"/>
            </a:endParaRPr>
          </a:p>
        </p:txBody>
      </p:sp>
      <p:sp>
        <p:nvSpPr>
          <p:cNvPr id="257"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258"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DF1FD395-3308-46D8-A0D3-E8B6E1502A31}" type="slidenum">
              <a:rPr b="0" lang="es-ES" sz="1050" spc="-1" strike="noStrike">
                <a:solidFill>
                  <a:srgbClr val="ffffff"/>
                </a:solidFill>
                <a:latin typeface="Arial"/>
                <a:ea typeface="Arial"/>
              </a:rPr>
              <a:t>14</a:t>
            </a:fld>
            <a:endParaRPr b="0" lang="es-AR" sz="105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1097280" y="286560"/>
            <a:ext cx="10058040" cy="1450440"/>
          </a:xfrm>
          <a:prstGeom prst="rect">
            <a:avLst/>
          </a:prstGeom>
          <a:noFill/>
          <a:ln w="0">
            <a:noFill/>
          </a:ln>
        </p:spPr>
        <p:txBody>
          <a:bodyPr anchor="b">
            <a:normAutofit/>
          </a:bodyPr>
          <a:p>
            <a:pPr>
              <a:lnSpc>
                <a:spcPct val="85000"/>
              </a:lnSpc>
            </a:pPr>
            <a:r>
              <a:rPr b="1" lang="es-ES" sz="4400" spc="-52" strike="noStrike">
                <a:solidFill>
                  <a:srgbClr val="404040"/>
                </a:solidFill>
                <a:latin typeface="Calibri Light"/>
              </a:rPr>
              <a:t>Requerimientos- Tipos</a:t>
            </a:r>
            <a:br/>
            <a:endParaRPr b="0" lang="es-AR" sz="4400" spc="-1" strike="noStrike">
              <a:solidFill>
                <a:srgbClr val="000000"/>
              </a:solidFill>
              <a:latin typeface="Arial"/>
            </a:endParaRPr>
          </a:p>
        </p:txBody>
      </p:sp>
      <p:sp>
        <p:nvSpPr>
          <p:cNvPr id="260" name="PlaceHolder 2"/>
          <p:cNvSpPr>
            <a:spLocks noGrp="1"/>
          </p:cNvSpPr>
          <p:nvPr>
            <p:ph/>
          </p:nvPr>
        </p:nvSpPr>
        <p:spPr>
          <a:xfrm>
            <a:off x="1097280" y="1845720"/>
            <a:ext cx="10058040" cy="4023000"/>
          </a:xfrm>
          <a:prstGeom prst="rect">
            <a:avLst/>
          </a:prstGeom>
          <a:noFill/>
          <a:ln w="0">
            <a:noFill/>
          </a:ln>
        </p:spPr>
        <p:txBody>
          <a:bodyPr anchor="t">
            <a:normAutofit/>
          </a:bodyPr>
          <a:p>
            <a:pPr marL="3600">
              <a:lnSpc>
                <a:spcPct val="90000"/>
              </a:lnSpc>
              <a:spcAft>
                <a:spcPts val="400"/>
              </a:spcAft>
              <a:tabLst>
                <a:tab algn="l" pos="0"/>
              </a:tabLst>
            </a:pPr>
            <a:r>
              <a:rPr b="1" lang="es-ES" sz="2400" spc="-1" strike="noStrike">
                <a:solidFill>
                  <a:srgbClr val="404040"/>
                </a:solidFill>
                <a:latin typeface="Calibri"/>
              </a:rPr>
              <a:t>Otras Clasificaciones</a:t>
            </a:r>
            <a:endParaRPr b="0" lang="es-AR" sz="2400" spc="-1" strike="noStrike">
              <a:solidFill>
                <a:srgbClr val="404040"/>
              </a:solidFill>
              <a:latin typeface="Calibri"/>
            </a:endParaRPr>
          </a:p>
          <a:p>
            <a:pPr lvl="2" marL="411480" indent="-411480">
              <a:lnSpc>
                <a:spcPct val="90000"/>
              </a:lnSpc>
              <a:spcBef>
                <a:spcPts val="201"/>
              </a:spcBef>
              <a:spcAft>
                <a:spcPts val="400"/>
              </a:spcAft>
              <a:buClr>
                <a:srgbClr val="696464"/>
              </a:buClr>
              <a:buFont typeface="Arial"/>
              <a:buChar char="•"/>
              <a:tabLst>
                <a:tab algn="l" pos="0"/>
              </a:tabLst>
            </a:pPr>
            <a:r>
              <a:rPr b="0" lang="es-ES" sz="2400" spc="-1" strike="noStrike">
                <a:solidFill>
                  <a:srgbClr val="404040"/>
                </a:solidFill>
                <a:latin typeface="Calibri"/>
              </a:rPr>
              <a:t>Requerimientos del Usuario</a:t>
            </a:r>
            <a:endParaRPr b="0" lang="es-AR" sz="2400" spc="-1" strike="noStrike">
              <a:solidFill>
                <a:srgbClr val="404040"/>
              </a:solidFill>
              <a:latin typeface="Calibri"/>
            </a:endParaRPr>
          </a:p>
          <a:p>
            <a:pPr lvl="5" marL="900000" indent="-171360">
              <a:lnSpc>
                <a:spcPct val="90000"/>
              </a:lnSpc>
              <a:spcBef>
                <a:spcPts val="201"/>
              </a:spcBef>
              <a:spcAft>
                <a:spcPts val="400"/>
              </a:spcAft>
              <a:buClr>
                <a:srgbClr val="696464"/>
              </a:buClr>
              <a:buFont typeface="Calibri"/>
              <a:buChar char="◦"/>
              <a:tabLst>
                <a:tab algn="l" pos="0"/>
              </a:tabLst>
            </a:pPr>
            <a:r>
              <a:rPr b="0" lang="es-ES" sz="2000" spc="-1" strike="noStrike">
                <a:solidFill>
                  <a:srgbClr val="404040"/>
                </a:solidFill>
                <a:latin typeface="Calibri"/>
              </a:rPr>
              <a:t>Son declaraciones en lenguaje natural y en diagramas de los servicios que se espera que el sistema provea y de las restricciones bajo las cuales debe operar.</a:t>
            </a:r>
            <a:endParaRPr b="0" lang="es-AR" sz="2000" spc="-1" strike="noStrike">
              <a:solidFill>
                <a:srgbClr val="404040"/>
              </a:solidFill>
              <a:latin typeface="Calibri"/>
            </a:endParaRPr>
          </a:p>
          <a:p>
            <a:pPr lvl="5" marL="900000" indent="-171360">
              <a:lnSpc>
                <a:spcPct val="90000"/>
              </a:lnSpc>
              <a:spcBef>
                <a:spcPts val="201"/>
              </a:spcBef>
              <a:spcAft>
                <a:spcPts val="400"/>
              </a:spcAft>
              <a:buClr>
                <a:srgbClr val="696464"/>
              </a:buClr>
              <a:buFont typeface="Calibri"/>
              <a:buChar char="◦"/>
              <a:tabLst>
                <a:tab algn="l" pos="0"/>
              </a:tabLst>
            </a:pPr>
            <a:r>
              <a:rPr b="0" lang="es-ES" sz="2000" spc="-1" strike="noStrike">
                <a:solidFill>
                  <a:srgbClr val="404040"/>
                </a:solidFill>
                <a:latin typeface="Calibri"/>
              </a:rPr>
              <a:t>Pueden surgir problemas por falta de claridad, confusión de requerimientos, conjunción de requerimientos.</a:t>
            </a:r>
            <a:endParaRPr b="0" lang="es-AR" sz="2000" spc="-1" strike="noStrike">
              <a:solidFill>
                <a:srgbClr val="404040"/>
              </a:solidFill>
              <a:latin typeface="Calibri"/>
            </a:endParaRPr>
          </a:p>
          <a:p>
            <a:pPr lvl="2" marL="411480" indent="-411480">
              <a:lnSpc>
                <a:spcPct val="90000"/>
              </a:lnSpc>
              <a:spcBef>
                <a:spcPts val="201"/>
              </a:spcBef>
              <a:spcAft>
                <a:spcPts val="400"/>
              </a:spcAft>
              <a:buClr>
                <a:srgbClr val="696464"/>
              </a:buClr>
              <a:buFont typeface="Arial"/>
              <a:buChar char="•"/>
              <a:tabLst>
                <a:tab algn="l" pos="0"/>
              </a:tabLst>
            </a:pPr>
            <a:r>
              <a:rPr b="0" lang="es-ES" sz="2400" spc="-1" strike="noStrike">
                <a:solidFill>
                  <a:srgbClr val="404040"/>
                </a:solidFill>
                <a:latin typeface="Calibri"/>
              </a:rPr>
              <a:t>Requerimientos del Sistema</a:t>
            </a:r>
            <a:endParaRPr b="0" lang="es-AR" sz="2400" spc="-1" strike="noStrike">
              <a:solidFill>
                <a:srgbClr val="404040"/>
              </a:solidFill>
              <a:latin typeface="Calibri"/>
            </a:endParaRPr>
          </a:p>
          <a:p>
            <a:pPr lvl="5" marL="900000" indent="-171360">
              <a:lnSpc>
                <a:spcPct val="90000"/>
              </a:lnSpc>
              <a:spcBef>
                <a:spcPts val="201"/>
              </a:spcBef>
              <a:spcAft>
                <a:spcPts val="400"/>
              </a:spcAft>
              <a:buClr>
                <a:srgbClr val="696464"/>
              </a:buClr>
              <a:buFont typeface="Calibri"/>
              <a:buChar char="◦"/>
              <a:tabLst>
                <a:tab algn="l" pos="0"/>
              </a:tabLst>
            </a:pPr>
            <a:r>
              <a:rPr b="0" lang="es-ES" sz="2000" spc="-1" strike="noStrike">
                <a:solidFill>
                  <a:srgbClr val="404040"/>
                </a:solidFill>
                <a:latin typeface="Calibri"/>
              </a:rPr>
              <a:t>Establecen con detalle los servicios y restricciones del sistema.</a:t>
            </a:r>
            <a:endParaRPr b="0" lang="es-AR" sz="2000" spc="-1" strike="noStrike">
              <a:solidFill>
                <a:srgbClr val="404040"/>
              </a:solidFill>
              <a:latin typeface="Calibri"/>
            </a:endParaRPr>
          </a:p>
          <a:p>
            <a:pPr lvl="5" marL="900000" indent="-171360">
              <a:lnSpc>
                <a:spcPct val="90000"/>
              </a:lnSpc>
              <a:spcBef>
                <a:spcPts val="201"/>
              </a:spcBef>
              <a:spcAft>
                <a:spcPts val="400"/>
              </a:spcAft>
              <a:buClr>
                <a:srgbClr val="696464"/>
              </a:buClr>
              <a:buFont typeface="Calibri"/>
              <a:buChar char="◦"/>
              <a:tabLst>
                <a:tab algn="l" pos="0"/>
              </a:tabLst>
            </a:pPr>
            <a:r>
              <a:rPr b="0" lang="es-ES" sz="2000" spc="-1" strike="noStrike">
                <a:solidFill>
                  <a:srgbClr val="404040"/>
                </a:solidFill>
                <a:latin typeface="Calibri"/>
              </a:rPr>
              <a:t>Es difícil excluir toda la información de diseño (arquitectura inicial, interoperabilidad con sistemas existentes, etc.)</a:t>
            </a:r>
            <a:endParaRPr b="0" lang="es-AR" sz="2000" spc="-1" strike="noStrike">
              <a:solidFill>
                <a:srgbClr val="404040"/>
              </a:solidFill>
              <a:latin typeface="Calibri"/>
            </a:endParaRPr>
          </a:p>
        </p:txBody>
      </p:sp>
      <p:sp>
        <p:nvSpPr>
          <p:cNvPr id="261"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262"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66902C71-BC08-47F4-ABA4-D5B3B23B45DC}" type="slidenum">
              <a:rPr b="0" lang="es-ES" sz="1050" spc="-1" strike="noStrike">
                <a:solidFill>
                  <a:srgbClr val="ffffff"/>
                </a:solidFill>
                <a:latin typeface="Arial"/>
                <a:ea typeface="Arial"/>
              </a:rPr>
              <a:t>15</a:t>
            </a:fld>
            <a:endParaRPr b="0" lang="es-AR" sz="105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1097280" y="286560"/>
            <a:ext cx="10058040" cy="1450440"/>
          </a:xfrm>
          <a:prstGeom prst="rect">
            <a:avLst/>
          </a:prstGeom>
          <a:noFill/>
          <a:ln w="0">
            <a:noFill/>
          </a:ln>
        </p:spPr>
        <p:txBody>
          <a:bodyPr anchor="ctr">
            <a:noAutofit/>
          </a:bodyPr>
          <a:p>
            <a:pPr>
              <a:lnSpc>
                <a:spcPct val="85000"/>
              </a:lnSpc>
            </a:pPr>
            <a:r>
              <a:rPr b="1" lang="es-ES" sz="4400" spc="-52" strike="noStrike">
                <a:solidFill>
                  <a:srgbClr val="404040"/>
                </a:solidFill>
                <a:latin typeface="Calibri Light"/>
              </a:rPr>
              <a:t>Ingeniería de Requerimientos</a:t>
            </a:r>
            <a:endParaRPr b="0" lang="es-AR" sz="4400" spc="-1" strike="noStrike">
              <a:solidFill>
                <a:srgbClr val="000000"/>
              </a:solidFill>
              <a:latin typeface="Arial"/>
            </a:endParaRPr>
          </a:p>
        </p:txBody>
      </p:sp>
      <p:sp>
        <p:nvSpPr>
          <p:cNvPr id="264" name="PlaceHolder 2"/>
          <p:cNvSpPr>
            <a:spLocks noGrp="1"/>
          </p:cNvSpPr>
          <p:nvPr>
            <p:ph/>
          </p:nvPr>
        </p:nvSpPr>
        <p:spPr>
          <a:xfrm>
            <a:off x="1097280" y="1881720"/>
            <a:ext cx="10058040" cy="4023000"/>
          </a:xfrm>
          <a:prstGeom prst="rect">
            <a:avLst/>
          </a:prstGeom>
          <a:noFill/>
          <a:ln w="0">
            <a:noFill/>
          </a:ln>
        </p:spPr>
        <p:txBody>
          <a:bodyPr anchor="t">
            <a:normAutofit/>
          </a:bodyPr>
          <a:p>
            <a:pPr marL="259200" indent="-343080">
              <a:lnSpc>
                <a:spcPct val="85000"/>
              </a:lnSpc>
              <a:buClr>
                <a:srgbClr val="696464"/>
              </a:buClr>
              <a:buFont typeface="Wingdings" charset="2"/>
              <a:buChar char=""/>
            </a:pPr>
            <a:r>
              <a:rPr b="0" lang="es-ES" sz="2400" spc="-1" strike="noStrike">
                <a:solidFill>
                  <a:srgbClr val="404040"/>
                </a:solidFill>
                <a:latin typeface="Calibri"/>
              </a:rPr>
              <a:t>La ingeniería de requerimientos es la disciplina para desarrollar una especificación completa, consistente y no ambigua, la cual servirá como base para acuerdos comunes entre todas las partes involucradas y en donde se describen las funciones que realizará el sistema.</a:t>
            </a:r>
            <a:endParaRPr b="0" lang="es-AR" sz="2400" spc="-1" strike="noStrike">
              <a:solidFill>
                <a:srgbClr val="404040"/>
              </a:solidFill>
              <a:latin typeface="Calibri"/>
            </a:endParaRPr>
          </a:p>
        </p:txBody>
      </p:sp>
      <p:sp>
        <p:nvSpPr>
          <p:cNvPr id="265" name="PlaceHolder 3"/>
          <p:cNvSpPr>
            <a:spLocks noGrp="1"/>
          </p:cNvSpPr>
          <p:nvPr>
            <p:ph type="ftr"/>
          </p:nvPr>
        </p:nvSpPr>
        <p:spPr>
          <a:xfrm>
            <a:off x="3686040" y="6459840"/>
            <a:ext cx="4822560" cy="364680"/>
          </a:xfrm>
          <a:prstGeom prst="rect">
            <a:avLst/>
          </a:prstGeom>
          <a:noFill/>
          <a:ln w="0">
            <a:noFill/>
          </a:ln>
        </p:spPr>
        <p:txBody>
          <a:bodyPr anchor="t">
            <a:noAutofit/>
          </a:bodyPr>
          <a:p>
            <a:pP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266"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83BE4759-A942-4742-A745-330E423E5C14}" type="slidenum">
              <a:rPr b="0" lang="es-ES" sz="1050" spc="-1" strike="noStrike">
                <a:solidFill>
                  <a:srgbClr val="ffffff"/>
                </a:solidFill>
                <a:latin typeface="Arial"/>
                <a:ea typeface="Arial"/>
              </a:rPr>
              <a:t>16</a:t>
            </a:fld>
            <a:endParaRPr b="0" lang="es-AR" sz="1050" spc="-1" strike="noStrike">
              <a:latin typeface="Times New Roman"/>
            </a:endParaRPr>
          </a:p>
        </p:txBody>
      </p:sp>
      <p:sp>
        <p:nvSpPr>
          <p:cNvPr id="267" name="Google Shape;846;p15"/>
          <p:cNvSpPr/>
          <p:nvPr/>
        </p:nvSpPr>
        <p:spPr>
          <a:xfrm>
            <a:off x="360000" y="3960000"/>
            <a:ext cx="6480000" cy="2132640"/>
          </a:xfrm>
          <a:prstGeom prst="rect">
            <a:avLst/>
          </a:prstGeom>
          <a:noFill/>
          <a:ln w="0">
            <a:noFill/>
          </a:ln>
        </p:spPr>
        <p:style>
          <a:lnRef idx="0"/>
          <a:fillRef idx="0"/>
          <a:effectRef idx="0"/>
          <a:fontRef idx="minor"/>
        </p:style>
        <p:txBody>
          <a:bodyPr anchor="t">
            <a:spAutoFit/>
          </a:bodyPr>
          <a:p>
            <a:pPr algn="just">
              <a:lnSpc>
                <a:spcPct val="100000"/>
              </a:lnSpc>
            </a:pPr>
            <a:r>
              <a:rPr b="1" i="1" lang="es-ES" sz="2400" spc="-1" strike="noStrike">
                <a:solidFill>
                  <a:srgbClr val="000000"/>
                </a:solidFill>
                <a:latin typeface="Calibri"/>
                <a:ea typeface="Calibri"/>
              </a:rPr>
              <a:t>Ingeniería de requerimientos </a:t>
            </a:r>
            <a:r>
              <a:rPr b="0" lang="es-ES" sz="2200" spc="-1" strike="noStrike">
                <a:solidFill>
                  <a:srgbClr val="000000"/>
                </a:solidFill>
                <a:latin typeface="Calibri"/>
                <a:ea typeface="Calibri"/>
              </a:rPr>
              <a:t>es el proceso por el cual se transforman los requerimientos declarados por los clientes, ya sean hablados o escritos, </a:t>
            </a:r>
            <a:r>
              <a:rPr b="0" lang="es-ES" sz="2200" spc="-1" strike="noStrike" u="sng">
                <a:solidFill>
                  <a:srgbClr val="000000"/>
                </a:solidFill>
                <a:uFillTx/>
                <a:latin typeface="Calibri"/>
                <a:ea typeface="Calibri"/>
              </a:rPr>
              <a:t>a especificaciones precisas, no ambiguas, consistentes y completas </a:t>
            </a:r>
            <a:r>
              <a:rPr b="0" lang="es-ES" sz="2200" spc="-1" strike="noStrike">
                <a:solidFill>
                  <a:srgbClr val="000000"/>
                </a:solidFill>
                <a:latin typeface="Calibri"/>
                <a:ea typeface="Calibri"/>
              </a:rPr>
              <a:t>del comportamiento del sistema, incluyendo funciones, interfaces, rendimiento y limitaciones”</a:t>
            </a:r>
            <a:endParaRPr b="0" lang="es-AR" sz="2200" spc="-1" strike="noStrike">
              <a:latin typeface="Arial"/>
            </a:endParaRPr>
          </a:p>
        </p:txBody>
      </p:sp>
      <p:pic>
        <p:nvPicPr>
          <p:cNvPr id="268" name="Google Shape;847;p15" descr="http://upload.wikimedia.org/wikipedia/commons/thumb/2/2e/El_modelo_de_desarrollo_en_cascada.svg/350px-El_modelo_de_desarrollo_en_cascada.svg.png"/>
          <p:cNvPicPr/>
          <p:nvPr/>
        </p:nvPicPr>
        <p:blipFill>
          <a:blip r:embed="rId1"/>
          <a:stretch/>
        </p:blipFill>
        <p:spPr>
          <a:xfrm>
            <a:off x="8792640" y="140400"/>
            <a:ext cx="1874880" cy="1878480"/>
          </a:xfrm>
          <a:prstGeom prst="rect">
            <a:avLst/>
          </a:prstGeom>
          <a:ln w="0">
            <a:noFill/>
          </a:ln>
        </p:spPr>
      </p:pic>
      <p:sp>
        <p:nvSpPr>
          <p:cNvPr id="269" name="Google Shape;848;p15"/>
          <p:cNvSpPr/>
          <p:nvPr/>
        </p:nvSpPr>
        <p:spPr>
          <a:xfrm>
            <a:off x="8792640" y="0"/>
            <a:ext cx="782280" cy="665640"/>
          </a:xfrm>
          <a:prstGeom prst="ellipse">
            <a:avLst/>
          </a:prstGeom>
          <a:noFill/>
          <a:ln w="28575">
            <a:solidFill>
              <a:srgbClr val="8c0000"/>
            </a:solidFill>
            <a:round/>
          </a:ln>
        </p:spPr>
        <p:style>
          <a:lnRef idx="0"/>
          <a:fillRef idx="0"/>
          <a:effectRef idx="0"/>
          <a:fontRef idx="minor"/>
        </p:style>
      </p:sp>
      <p:sp>
        <p:nvSpPr>
          <p:cNvPr id="270" name="Google Shape;849;p15"/>
          <p:cNvSpPr/>
          <p:nvPr/>
        </p:nvSpPr>
        <p:spPr>
          <a:xfrm>
            <a:off x="8207640" y="4033800"/>
            <a:ext cx="1952640" cy="569520"/>
          </a:xfrm>
          <a:custGeom>
            <a:avLst/>
            <a:gdLst/>
            <a:ahLst/>
            <a:rect l="l" t="t" r="r" b="b"/>
            <a:pathLst>
              <a:path w="120000" h="120000">
                <a:moveTo>
                  <a:pt x="0" y="0"/>
                </a:moveTo>
                <a:lnTo>
                  <a:pt x="120000" y="0"/>
                </a:lnTo>
                <a:lnTo>
                  <a:pt x="120000" y="120000"/>
                </a:lnTo>
                <a:lnTo>
                  <a:pt x="0" y="120000"/>
                </a:lnTo>
                <a:close/>
                <a:moveTo>
                  <a:pt x="-10000" y="0"/>
                </a:moveTo>
                <a:lnTo>
                  <a:pt x="-10000" y="120000"/>
                </a:lnTo>
                <a:moveTo>
                  <a:pt x="-10000" y="22500"/>
                </a:moveTo>
                <a:lnTo>
                  <a:pt x="-127010" y="-76177"/>
                </a:lnTo>
              </a:path>
            </a:pathLst>
          </a:custGeom>
          <a:solidFill>
            <a:srgbClr val="b2b2b2"/>
          </a:solidFill>
          <a:ln w="12700">
            <a:solidFill>
              <a:srgbClr val="8c0000"/>
            </a:solidFill>
            <a:round/>
          </a:ln>
        </p:spPr>
        <p:style>
          <a:lnRef idx="0"/>
          <a:fillRef idx="0"/>
          <a:effectRef idx="0"/>
          <a:fontRef idx="minor"/>
        </p:style>
        <p:txBody>
          <a:bodyPr anchor="ctr">
            <a:noAutofit/>
          </a:bodyPr>
          <a:p>
            <a:pPr algn="ctr">
              <a:lnSpc>
                <a:spcPct val="100000"/>
              </a:lnSpc>
            </a:pPr>
            <a:r>
              <a:rPr b="0" lang="es-ES" sz="1800" spc="-1" strike="noStrike">
                <a:solidFill>
                  <a:srgbClr val="ffffff"/>
                </a:solidFill>
                <a:latin typeface="Calibri"/>
                <a:ea typeface="Calibri"/>
              </a:rPr>
              <a:t>SRS</a:t>
            </a:r>
            <a:endParaRPr b="0" lang="es-AR" sz="1800" spc="-1" strike="noStrike">
              <a:latin typeface="Arial"/>
            </a:endParaRPr>
          </a:p>
        </p:txBody>
      </p:sp>
      <p:sp>
        <p:nvSpPr>
          <p:cNvPr id="271" name="Google Shape;850;p15"/>
          <p:cNvSpPr/>
          <p:nvPr/>
        </p:nvSpPr>
        <p:spPr>
          <a:xfrm>
            <a:off x="7706160" y="5575320"/>
            <a:ext cx="184320" cy="369000"/>
          </a:xfrm>
          <a:prstGeom prst="rect">
            <a:avLst/>
          </a:prstGeom>
          <a:noFill/>
          <a:ln w="0">
            <a:noFill/>
          </a:ln>
        </p:spPr>
        <p:style>
          <a:lnRef idx="0"/>
          <a:fillRef idx="0"/>
          <a:effectRef idx="0"/>
          <a:fontRef idx="minor"/>
        </p:style>
      </p:sp>
    </p:spTree>
  </p:cSld>
  <mc:AlternateContent>
    <mc:Choice Requires="p14">
      <p:transition spd="med" p14:dur="700">
        <p:fade/>
      </p:transition>
    </mc:Choice>
    <mc:Fallback>
      <p:transition spd="med">
        <p:fade/>
      </p:transition>
    </mc:Fallback>
  </mc:AlternateContent>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10">
                                  <p:stCondLst>
                                    <p:cond delay="0"/>
                                  </p:stCondLst>
                                  <p:childTnLst>
                                    <p:set>
                                      <p:cBhvr>
                                        <p:cTn id="78" dur="1" fill="hold">
                                          <p:stCondLst>
                                            <p:cond delay="0"/>
                                          </p:stCondLst>
                                        </p:cTn>
                                        <p:tgtEl>
                                          <p:spTgt spid="268"/>
                                        </p:tgtEl>
                                        <p:attrNameLst>
                                          <p:attrName>style.visibility</p:attrName>
                                        </p:attrNameLst>
                                      </p:cBhvr>
                                      <p:to>
                                        <p:strVal val="visible"/>
                                      </p:to>
                                    </p:set>
                                    <p:animEffect filter="fade" transition="in">
                                      <p:cBhvr additive="repl">
                                        <p:cTn id="79" dur="2000"/>
                                        <p:tgtEl>
                                          <p:spTgt spid="268"/>
                                        </p:tgtEl>
                                      </p:cBhvr>
                                    </p:animEffect>
                                  </p:childTnLst>
                                </p:cTn>
                              </p:par>
                              <p:par>
                                <p:cTn id="80" nodeType="withEffect" fill="hold" presetClass="exit" presetID="10">
                                  <p:stCondLst>
                                    <p:cond delay="0"/>
                                  </p:stCondLst>
                                  <p:childTnLst>
                                    <p:animEffect filter="fade" transition="out">
                                      <p:cBhvr additive="repl">
                                        <p:cTn id="81" dur="500"/>
                                        <p:tgtEl>
                                          <p:spTgt spid="270"/>
                                        </p:tgtEl>
                                      </p:cBhvr>
                                    </p:animEffect>
                                    <p:set>
                                      <p:cBhvr>
                                        <p:cTn id="82" dur="1" fill="hold">
                                          <p:stCondLst>
                                            <p:cond delay="500"/>
                                          </p:stCondLst>
                                        </p:cTn>
                                        <p:tgtEl>
                                          <p:spTgt spid="270"/>
                                        </p:tgtEl>
                                        <p:attrNameLst>
                                          <p:attrName>style.visibility</p:attrName>
                                        </p:attrNameLst>
                                      </p:cBhvr>
                                      <p:to>
                                        <p:strVal val="hidden"/>
                                      </p:to>
                                    </p:set>
                                  </p:childTnLst>
                                </p:cTn>
                              </p:par>
                              <p:par>
                                <p:cTn id="83" nodeType="withEffect" fill="hold" presetClass="entr" presetID="1">
                                  <p:stCondLst>
                                    <p:cond delay="0"/>
                                  </p:stCondLst>
                                  <p:childTnLst>
                                    <p:set>
                                      <p:cBhvr>
                                        <p:cTn id="84" dur="1" fill="hold">
                                          <p:stCondLst>
                                            <p:cond delay="0"/>
                                          </p:stCondLst>
                                        </p:cTn>
                                        <p:tgtEl>
                                          <p:spTgt spid="26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nodeType="clickEffect" fill="hold" presetClass="exit" presetID="10">
                                  <p:stCondLst>
                                    <p:cond delay="0"/>
                                  </p:stCondLst>
                                  <p:childTnLst>
                                    <p:animEffect filter="fade" transition="out">
                                      <p:cBhvr additive="repl">
                                        <p:cTn id="88" dur="500"/>
                                        <p:tgtEl>
                                          <p:spTgt spid="267"/>
                                        </p:tgtEl>
                                      </p:cBhvr>
                                    </p:animEffect>
                                    <p:set>
                                      <p:cBhvr>
                                        <p:cTn id="89" dur="1" fill="hold">
                                          <p:stCondLst>
                                            <p:cond delay="500"/>
                                          </p:stCondLst>
                                        </p:cTn>
                                        <p:tgtEl>
                                          <p:spTgt spid="267"/>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nodeType="clickEffect" fill="hold" presetClass="entr" presetID="10">
                                  <p:stCondLst>
                                    <p:cond delay="0"/>
                                  </p:stCondLst>
                                  <p:childTnLst>
                                    <p:set>
                                      <p:cBhvr>
                                        <p:cTn id="93" dur="1" fill="hold">
                                          <p:stCondLst>
                                            <p:cond delay="0"/>
                                          </p:stCondLst>
                                        </p:cTn>
                                        <p:tgtEl>
                                          <p:spTgt spid="264">
                                            <p:txEl>
                                              <p:pRg st="0" end="0"/>
                                            </p:txEl>
                                          </p:spTgt>
                                        </p:tgtEl>
                                        <p:attrNameLst>
                                          <p:attrName>style.visibility</p:attrName>
                                        </p:attrNameLst>
                                      </p:cBhvr>
                                      <p:to>
                                        <p:strVal val="visible"/>
                                      </p:to>
                                    </p:set>
                                    <p:animEffect filter="fade" transition="in">
                                      <p:cBhvr additive="repl">
                                        <p:cTn id="94" dur="2000"/>
                                        <p:tgtEl>
                                          <p:spTgt spid="264">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1097280" y="286560"/>
            <a:ext cx="10058040" cy="1450440"/>
          </a:xfrm>
          <a:prstGeom prst="rect">
            <a:avLst/>
          </a:prstGeom>
          <a:noFill/>
          <a:ln w="0">
            <a:noFill/>
          </a:ln>
        </p:spPr>
        <p:txBody>
          <a:bodyPr anchor="b">
            <a:normAutofit/>
          </a:bodyPr>
          <a:p>
            <a:pPr>
              <a:lnSpc>
                <a:spcPct val="85000"/>
              </a:lnSpc>
            </a:pPr>
            <a:r>
              <a:rPr b="1" lang="es-ES" sz="4400" spc="-52" strike="noStrike">
                <a:solidFill>
                  <a:srgbClr val="404040"/>
                </a:solidFill>
                <a:latin typeface="Calibri Light"/>
              </a:rPr>
              <a:t>Ingeniería de Requerimientos</a:t>
            </a:r>
            <a:br/>
            <a:endParaRPr b="0" lang="es-AR" sz="4400" spc="-1" strike="noStrike">
              <a:solidFill>
                <a:srgbClr val="000000"/>
              </a:solidFill>
              <a:latin typeface="Arial"/>
            </a:endParaRPr>
          </a:p>
        </p:txBody>
      </p:sp>
      <p:sp>
        <p:nvSpPr>
          <p:cNvPr id="273" name="PlaceHolder 2"/>
          <p:cNvSpPr>
            <a:spLocks noGrp="1"/>
          </p:cNvSpPr>
          <p:nvPr>
            <p:ph/>
          </p:nvPr>
        </p:nvSpPr>
        <p:spPr>
          <a:xfrm>
            <a:off x="1097280" y="1845720"/>
            <a:ext cx="10058040" cy="4023000"/>
          </a:xfrm>
          <a:prstGeom prst="rect">
            <a:avLst/>
          </a:prstGeom>
          <a:noFill/>
          <a:ln w="0">
            <a:noFill/>
          </a:ln>
        </p:spPr>
        <p:txBody>
          <a:bodyPr anchor="t">
            <a:normAutofit/>
          </a:bodyPr>
          <a:p>
            <a:pPr marL="259200" indent="-343080">
              <a:lnSpc>
                <a:spcPct val="85000"/>
              </a:lnSpc>
              <a:buClr>
                <a:srgbClr val="696464"/>
              </a:buClr>
              <a:buFont typeface="Wingdings" charset="2"/>
              <a:buChar char=""/>
            </a:pPr>
            <a:r>
              <a:rPr b="0" lang="es-ES" sz="2400" spc="-1" strike="noStrike">
                <a:solidFill>
                  <a:srgbClr val="404040"/>
                </a:solidFill>
                <a:latin typeface="Calibri"/>
              </a:rPr>
              <a:t>También es el proceso mediante el cual se intercambian diferentes </a:t>
            </a:r>
            <a:r>
              <a:rPr b="0" i="1" lang="es-ES" sz="2400" spc="-1" strike="noStrike">
                <a:solidFill>
                  <a:srgbClr val="404040"/>
                </a:solidFill>
                <a:latin typeface="Calibri"/>
              </a:rPr>
              <a:t>puntos de vista para recopilar y modelar lo que el sistema va a realiza</a:t>
            </a:r>
            <a:r>
              <a:rPr b="0" lang="es-ES" sz="2400" spc="-1" strike="noStrike">
                <a:solidFill>
                  <a:srgbClr val="404040"/>
                </a:solidFill>
                <a:latin typeface="Calibri"/>
              </a:rPr>
              <a:t>r. Este proceso utiliza una combinación de métodos, herramientas y actores, cuyo producto es un modelo del cual se genera un documento de requerimientos.”</a:t>
            </a:r>
            <a:endParaRPr b="0" lang="es-AR" sz="2400" spc="-1" strike="noStrike">
              <a:solidFill>
                <a:srgbClr val="404040"/>
              </a:solidFill>
              <a:latin typeface="Calibri"/>
            </a:endParaRPr>
          </a:p>
          <a:p>
            <a:pPr marL="68760">
              <a:lnSpc>
                <a:spcPct val="85000"/>
              </a:lnSpc>
              <a:spcBef>
                <a:spcPts val="975"/>
              </a:spcBef>
              <a:tabLst>
                <a:tab algn="l" pos="0"/>
              </a:tabLst>
            </a:pPr>
            <a:endParaRPr b="0" lang="es-AR" sz="2400" spc="-1" strike="noStrike">
              <a:solidFill>
                <a:srgbClr val="404040"/>
              </a:solidFill>
              <a:latin typeface="Calibri"/>
            </a:endParaRPr>
          </a:p>
          <a:p>
            <a:pPr marL="259200" indent="-343080">
              <a:lnSpc>
                <a:spcPct val="85000"/>
              </a:lnSpc>
              <a:spcBef>
                <a:spcPts val="975"/>
              </a:spcBef>
              <a:buClr>
                <a:srgbClr val="696464"/>
              </a:buClr>
              <a:buFont typeface="Wingdings" charset="2"/>
              <a:buChar char=""/>
              <a:tabLst>
                <a:tab algn="l" pos="0"/>
              </a:tabLst>
            </a:pPr>
            <a:r>
              <a:rPr b="0" lang="es-ES" sz="2400" spc="-1" strike="noStrike">
                <a:solidFill>
                  <a:srgbClr val="404040"/>
                </a:solidFill>
                <a:latin typeface="Calibri"/>
              </a:rPr>
              <a:t>“</a:t>
            </a:r>
            <a:r>
              <a:rPr b="0" lang="es-ES" sz="2400" spc="-1" strike="noStrike">
                <a:solidFill>
                  <a:srgbClr val="404040"/>
                </a:solidFill>
                <a:latin typeface="Calibri"/>
              </a:rPr>
              <a:t>Ingeniería de requerimientos” es un enfoque sistémico para recolectar, organizar y documentar los requerimientos del sistema; es también el proceso que establece y </a:t>
            </a:r>
            <a:r>
              <a:rPr b="0" i="1" lang="es-ES" sz="2400" spc="-1" strike="noStrike">
                <a:solidFill>
                  <a:srgbClr val="404040"/>
                </a:solidFill>
                <a:latin typeface="Calibri"/>
              </a:rPr>
              <a:t>mantiene acuerdos </a:t>
            </a:r>
            <a:r>
              <a:rPr b="0" lang="es-ES" sz="2400" spc="-1" strike="noStrike">
                <a:solidFill>
                  <a:srgbClr val="404040"/>
                </a:solidFill>
                <a:latin typeface="Calibri"/>
              </a:rPr>
              <a:t>sobre los cambios de requerimientos, entre los clientes y el equipo del proyecto”</a:t>
            </a:r>
            <a:endParaRPr b="0" lang="es-AR" sz="2400" spc="-1" strike="noStrike">
              <a:solidFill>
                <a:srgbClr val="404040"/>
              </a:solidFill>
              <a:latin typeface="Calibri"/>
            </a:endParaRPr>
          </a:p>
        </p:txBody>
      </p:sp>
      <p:sp>
        <p:nvSpPr>
          <p:cNvPr id="274" name="PlaceHolder 3"/>
          <p:cNvSpPr>
            <a:spLocks noGrp="1"/>
          </p:cNvSpPr>
          <p:nvPr>
            <p:ph type="ftr"/>
          </p:nvPr>
        </p:nvSpPr>
        <p:spPr>
          <a:xfrm>
            <a:off x="3686040" y="6459840"/>
            <a:ext cx="4822560" cy="364680"/>
          </a:xfrm>
          <a:prstGeom prst="rect">
            <a:avLst/>
          </a:prstGeom>
          <a:noFill/>
          <a:ln w="0">
            <a:noFill/>
          </a:ln>
        </p:spPr>
        <p:txBody>
          <a:bodyPr anchor="t">
            <a:noAutofit/>
          </a:bodyPr>
          <a:p>
            <a:pP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275"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17D7ED4B-4801-4155-ADE2-F74608E3E38E}" type="slidenum">
              <a:rPr b="0" lang="es-ES" sz="1050" spc="-1" strike="noStrike">
                <a:solidFill>
                  <a:srgbClr val="ffffff"/>
                </a:solidFill>
                <a:latin typeface="Arial"/>
                <a:ea typeface="Arial"/>
              </a:rPr>
              <a:t>17</a:t>
            </a:fld>
            <a:endParaRPr b="0" lang="es-AR" sz="1050" spc="-1" strike="noStrike">
              <a:latin typeface="Times New Roman"/>
            </a:endParaRPr>
          </a:p>
        </p:txBody>
      </p:sp>
    </p:spTree>
  </p:cSld>
  <mc:AlternateContent>
    <mc:Choice Requires="p14">
      <p:transition spd="med" p14:dur="700">
        <p:fade/>
      </p:transition>
    </mc:Choice>
    <mc:Fallback>
      <p:transition spd="med">
        <p:fade/>
      </p:transition>
    </mc:Fallback>
  </mc:AlternateContent>
  <p:timing>
    <p:tnLst>
      <p:par>
        <p:cTn id="95" dur="indefinite" restart="never" nodeType="tmRoot">
          <p:childTnLst>
            <p:seq>
              <p:cTn id="96" dur="indefinite" nodeType="mainSeq">
                <p:childTnLst>
                  <p:par>
                    <p:cTn id="97" fill="hold">
                      <p:stCondLst>
                        <p:cond delay="indefinite"/>
                      </p:stCondLst>
                      <p:childTnLst>
                        <p:par>
                          <p:cTn id="98" fill="hold">
                            <p:stCondLst>
                              <p:cond delay="0"/>
                            </p:stCondLst>
                            <p:childTnLst>
                              <p:par>
                                <p:cTn id="99" nodeType="clickEffect" fill="hold" presetClass="entr" presetID="10">
                                  <p:stCondLst>
                                    <p:cond delay="0"/>
                                  </p:stCondLst>
                                  <p:childTnLst>
                                    <p:set>
                                      <p:cBhvr>
                                        <p:cTn id="100" dur="1" fill="hold">
                                          <p:stCondLst>
                                            <p:cond delay="0"/>
                                          </p:stCondLst>
                                        </p:cTn>
                                        <p:tgtEl>
                                          <p:spTgt spid="273">
                                            <p:txEl>
                                              <p:pRg st="0" end="0"/>
                                            </p:txEl>
                                          </p:spTgt>
                                        </p:tgtEl>
                                        <p:attrNameLst>
                                          <p:attrName>style.visibility</p:attrName>
                                        </p:attrNameLst>
                                      </p:cBhvr>
                                      <p:to>
                                        <p:strVal val="visible"/>
                                      </p:to>
                                    </p:set>
                                    <p:animEffect filter="fade" transition="in">
                                      <p:cBhvr additive="repl">
                                        <p:cTn id="101" dur="2000"/>
                                        <p:tgtEl>
                                          <p:spTgt spid="273">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nodeType="clickEffect" fill="hold" presetClass="entr" presetID="10">
                                  <p:stCondLst>
                                    <p:cond delay="0"/>
                                  </p:stCondLst>
                                  <p:childTnLst>
                                    <p:set>
                                      <p:cBhvr>
                                        <p:cTn id="105" dur="1" fill="hold">
                                          <p:stCondLst>
                                            <p:cond delay="0"/>
                                          </p:stCondLst>
                                        </p:cTn>
                                        <p:tgtEl>
                                          <p:spTgt spid="273">
                                            <p:txEl>
                                              <p:pRg st="2" end="2"/>
                                            </p:txEl>
                                          </p:spTgt>
                                        </p:tgtEl>
                                        <p:attrNameLst>
                                          <p:attrName>style.visibility</p:attrName>
                                        </p:attrNameLst>
                                      </p:cBhvr>
                                      <p:to>
                                        <p:strVal val="visible"/>
                                      </p:to>
                                    </p:set>
                                    <p:animEffect filter="fade" transition="in">
                                      <p:cBhvr additive="repl">
                                        <p:cTn id="106" dur="2000"/>
                                        <p:tgtEl>
                                          <p:spTgt spid="273">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1097280" y="286560"/>
            <a:ext cx="10058040" cy="1210320"/>
          </a:xfrm>
          <a:prstGeom prst="rect">
            <a:avLst/>
          </a:prstGeom>
          <a:noFill/>
          <a:ln w="0">
            <a:noFill/>
          </a:ln>
        </p:spPr>
        <p:txBody>
          <a:bodyPr anchor="b">
            <a:noAutofit/>
          </a:bodyPr>
          <a:p>
            <a:pPr>
              <a:lnSpc>
                <a:spcPct val="85000"/>
              </a:lnSpc>
            </a:pPr>
            <a:r>
              <a:rPr b="1" lang="es-ES" sz="4800" spc="-52" strike="noStrike">
                <a:solidFill>
                  <a:srgbClr val="404040"/>
                </a:solidFill>
                <a:latin typeface="Calibri Light"/>
              </a:rPr>
              <a:t>Ingeniería de Requerimientos</a:t>
            </a:r>
            <a:endParaRPr b="0" lang="es-AR" sz="4800" spc="-1" strike="noStrike">
              <a:solidFill>
                <a:srgbClr val="000000"/>
              </a:solidFill>
              <a:latin typeface="Arial"/>
            </a:endParaRPr>
          </a:p>
        </p:txBody>
      </p:sp>
      <p:sp>
        <p:nvSpPr>
          <p:cNvPr id="277" name="PlaceHolder 2"/>
          <p:cNvSpPr>
            <a:spLocks noGrp="1"/>
          </p:cNvSpPr>
          <p:nvPr>
            <p:ph/>
          </p:nvPr>
        </p:nvSpPr>
        <p:spPr>
          <a:xfrm>
            <a:off x="1097280" y="1845720"/>
            <a:ext cx="10058040" cy="4023000"/>
          </a:xfrm>
          <a:prstGeom prst="rect">
            <a:avLst/>
          </a:prstGeom>
          <a:noFill/>
          <a:ln w="0">
            <a:noFill/>
          </a:ln>
        </p:spPr>
        <p:txBody>
          <a:bodyPr anchor="t">
            <a:normAutofit/>
          </a:bodyPr>
          <a:p>
            <a:pPr>
              <a:lnSpc>
                <a:spcPct val="85000"/>
              </a:lnSpc>
              <a:tabLst>
                <a:tab algn="l" pos="0"/>
              </a:tabLst>
            </a:pPr>
            <a:r>
              <a:rPr b="0" lang="es-ES" sz="2800" spc="-1" strike="noStrike">
                <a:solidFill>
                  <a:srgbClr val="404040"/>
                </a:solidFill>
                <a:latin typeface="Calibri"/>
              </a:rPr>
              <a:t>Importancia </a:t>
            </a:r>
            <a:endParaRPr b="0" lang="es-AR" sz="2800" spc="-1" strike="noStrike">
              <a:solidFill>
                <a:srgbClr val="404040"/>
              </a:solidFill>
              <a:latin typeface="Calibri"/>
            </a:endParaRPr>
          </a:p>
          <a:p>
            <a:pPr>
              <a:lnSpc>
                <a:spcPct val="85000"/>
              </a:lnSpc>
              <a:spcBef>
                <a:spcPts val="975"/>
              </a:spcBef>
              <a:tabLst>
                <a:tab algn="l" pos="0"/>
              </a:tabLst>
            </a:pPr>
            <a:endParaRPr b="0" lang="es-AR" sz="2800" spc="-1" strike="noStrike">
              <a:solidFill>
                <a:srgbClr val="404040"/>
              </a:solidFill>
              <a:latin typeface="Calibri"/>
            </a:endParaRPr>
          </a:p>
          <a:p>
            <a:pPr lvl="1" marL="346320" indent="-343080">
              <a:lnSpc>
                <a:spcPct val="85000"/>
              </a:lnSpc>
              <a:spcBef>
                <a:spcPts val="451"/>
              </a:spcBef>
              <a:buClr>
                <a:srgbClr val="262626"/>
              </a:buClr>
              <a:buFont typeface="Wingdings" charset="2"/>
              <a:buChar char=""/>
              <a:tabLst>
                <a:tab algn="l" pos="0"/>
              </a:tabLst>
            </a:pPr>
            <a:r>
              <a:rPr b="0" lang="es-ES" sz="2300" spc="-1" strike="noStrike">
                <a:solidFill>
                  <a:srgbClr val="404040"/>
                </a:solidFill>
                <a:latin typeface="Calibri"/>
              </a:rPr>
              <a:t>Permite gestionar las necesidades del proyecto en forma estructurada</a:t>
            </a:r>
            <a:endParaRPr b="0" lang="es-AR" sz="2300" spc="-1" strike="noStrike">
              <a:solidFill>
                <a:srgbClr val="404040"/>
              </a:solidFill>
              <a:latin typeface="Calibri"/>
            </a:endParaRPr>
          </a:p>
          <a:p>
            <a:pPr lvl="1" marL="346320" indent="-343080">
              <a:lnSpc>
                <a:spcPct val="85000"/>
              </a:lnSpc>
              <a:spcBef>
                <a:spcPts val="451"/>
              </a:spcBef>
              <a:buClr>
                <a:srgbClr val="262626"/>
              </a:buClr>
              <a:buFont typeface="Wingdings" charset="2"/>
              <a:buChar char=""/>
              <a:tabLst>
                <a:tab algn="l" pos="0"/>
              </a:tabLst>
            </a:pPr>
            <a:r>
              <a:rPr b="0" lang="es-ES" sz="2300" spc="-1" strike="noStrike">
                <a:solidFill>
                  <a:srgbClr val="404040"/>
                </a:solidFill>
                <a:latin typeface="Calibri"/>
              </a:rPr>
              <a:t>Mejora la capacidad de predecir cronogramas de proyectos</a:t>
            </a:r>
            <a:endParaRPr b="0" lang="es-AR" sz="2300" spc="-1" strike="noStrike">
              <a:solidFill>
                <a:srgbClr val="404040"/>
              </a:solidFill>
              <a:latin typeface="Calibri"/>
            </a:endParaRPr>
          </a:p>
          <a:p>
            <a:pPr lvl="1" marL="346320" indent="-343080">
              <a:lnSpc>
                <a:spcPct val="85000"/>
              </a:lnSpc>
              <a:spcBef>
                <a:spcPts val="451"/>
              </a:spcBef>
              <a:buClr>
                <a:srgbClr val="262626"/>
              </a:buClr>
              <a:buFont typeface="Wingdings" charset="2"/>
              <a:buChar char=""/>
              <a:tabLst>
                <a:tab algn="l" pos="0"/>
              </a:tabLst>
            </a:pPr>
            <a:r>
              <a:rPr b="0" lang="es-ES" sz="2300" spc="-1" strike="noStrike">
                <a:solidFill>
                  <a:srgbClr val="404040"/>
                </a:solidFill>
                <a:latin typeface="Calibri"/>
              </a:rPr>
              <a:t>Disminuye los costos y retrasos del proyecto</a:t>
            </a:r>
            <a:endParaRPr b="0" lang="es-AR" sz="2300" spc="-1" strike="noStrike">
              <a:solidFill>
                <a:srgbClr val="404040"/>
              </a:solidFill>
              <a:latin typeface="Calibri"/>
            </a:endParaRPr>
          </a:p>
          <a:p>
            <a:pPr lvl="1" marL="346320" indent="-343080">
              <a:lnSpc>
                <a:spcPct val="85000"/>
              </a:lnSpc>
              <a:spcBef>
                <a:spcPts val="451"/>
              </a:spcBef>
              <a:buClr>
                <a:srgbClr val="262626"/>
              </a:buClr>
              <a:buFont typeface="Wingdings" charset="2"/>
              <a:buChar char=""/>
              <a:tabLst>
                <a:tab algn="l" pos="0"/>
              </a:tabLst>
            </a:pPr>
            <a:r>
              <a:rPr b="0" lang="es-ES" sz="2300" spc="-1" strike="noStrike">
                <a:solidFill>
                  <a:srgbClr val="404040"/>
                </a:solidFill>
                <a:latin typeface="Calibri"/>
              </a:rPr>
              <a:t>Mejora la calidad del software</a:t>
            </a:r>
            <a:endParaRPr b="0" lang="es-AR" sz="2300" spc="-1" strike="noStrike">
              <a:solidFill>
                <a:srgbClr val="404040"/>
              </a:solidFill>
              <a:latin typeface="Calibri"/>
            </a:endParaRPr>
          </a:p>
          <a:p>
            <a:pPr lvl="1" marL="346320" indent="-343080">
              <a:lnSpc>
                <a:spcPct val="85000"/>
              </a:lnSpc>
              <a:spcBef>
                <a:spcPts val="451"/>
              </a:spcBef>
              <a:buClr>
                <a:srgbClr val="262626"/>
              </a:buClr>
              <a:buFont typeface="Wingdings" charset="2"/>
              <a:buChar char=""/>
              <a:tabLst>
                <a:tab algn="l" pos="0"/>
              </a:tabLst>
            </a:pPr>
            <a:r>
              <a:rPr b="0" lang="es-ES" sz="2300" spc="-1" strike="noStrike">
                <a:solidFill>
                  <a:srgbClr val="404040"/>
                </a:solidFill>
                <a:latin typeface="Calibri"/>
              </a:rPr>
              <a:t>Mejora la comunicación entre equipos</a:t>
            </a:r>
            <a:endParaRPr b="0" lang="es-AR" sz="2300" spc="-1" strike="noStrike">
              <a:solidFill>
                <a:srgbClr val="404040"/>
              </a:solidFill>
              <a:latin typeface="Calibri"/>
            </a:endParaRPr>
          </a:p>
          <a:p>
            <a:pPr lvl="1" marL="346320" indent="-343080">
              <a:lnSpc>
                <a:spcPct val="85000"/>
              </a:lnSpc>
              <a:spcBef>
                <a:spcPts val="451"/>
              </a:spcBef>
              <a:buClr>
                <a:srgbClr val="262626"/>
              </a:buClr>
              <a:buFont typeface="Wingdings" charset="2"/>
              <a:buChar char=""/>
              <a:tabLst>
                <a:tab algn="l" pos="0"/>
              </a:tabLst>
            </a:pPr>
            <a:r>
              <a:rPr b="0" lang="es-ES" sz="2300" spc="-1" strike="noStrike">
                <a:solidFill>
                  <a:srgbClr val="404040"/>
                </a:solidFill>
                <a:latin typeface="Calibri"/>
              </a:rPr>
              <a:t>Evita rechazos de usuarios finales.</a:t>
            </a:r>
            <a:endParaRPr b="0" lang="es-AR" sz="2300" spc="-1" strike="noStrike">
              <a:solidFill>
                <a:srgbClr val="404040"/>
              </a:solidFill>
              <a:latin typeface="Calibri"/>
            </a:endParaRPr>
          </a:p>
          <a:p>
            <a:pPr marL="68760">
              <a:lnSpc>
                <a:spcPct val="85000"/>
              </a:lnSpc>
              <a:spcBef>
                <a:spcPts val="975"/>
              </a:spcBef>
              <a:tabLst>
                <a:tab algn="l" pos="0"/>
              </a:tabLst>
            </a:pPr>
            <a:endParaRPr b="0" lang="es-AR" sz="2300" spc="-1" strike="noStrike">
              <a:solidFill>
                <a:srgbClr val="404040"/>
              </a:solidFill>
              <a:latin typeface="Calibri"/>
            </a:endParaRPr>
          </a:p>
        </p:txBody>
      </p:sp>
      <p:sp>
        <p:nvSpPr>
          <p:cNvPr id="278" name="PlaceHolder 3"/>
          <p:cNvSpPr>
            <a:spLocks noGrp="1"/>
          </p:cNvSpPr>
          <p:nvPr>
            <p:ph type="ftr"/>
          </p:nvPr>
        </p:nvSpPr>
        <p:spPr>
          <a:xfrm>
            <a:off x="3686040" y="6459840"/>
            <a:ext cx="4822560" cy="364680"/>
          </a:xfrm>
          <a:prstGeom prst="rect">
            <a:avLst/>
          </a:prstGeom>
          <a:noFill/>
          <a:ln w="0">
            <a:noFill/>
          </a:ln>
        </p:spPr>
        <p:txBody>
          <a:bodyPr anchor="t">
            <a:noAutofit/>
          </a:bodyPr>
          <a:p>
            <a:pP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279"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25AFBC7C-D33D-4484-BC59-7079C06AB8C9}" type="slidenum">
              <a:rPr b="0" lang="es-ES" sz="1050" spc="-1" strike="noStrike">
                <a:solidFill>
                  <a:srgbClr val="ffffff"/>
                </a:solidFill>
                <a:latin typeface="Arial"/>
                <a:ea typeface="Arial"/>
              </a:rPr>
              <a:t>18</a:t>
            </a:fld>
            <a:endParaRPr b="0" lang="es-AR" sz="1050" spc="-1" strike="noStrike">
              <a:latin typeface="Times New Roman"/>
            </a:endParaRPr>
          </a:p>
        </p:txBody>
      </p:sp>
    </p:spTree>
  </p:cSld>
  <mc:AlternateContent>
    <mc:Choice Requires="p14">
      <p:transition spd="med" p14:dur="700">
        <p:fade/>
      </p:transition>
    </mc:Choice>
    <mc:Fallback>
      <p:transition spd="med">
        <p:fade/>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0" name="Google Shape;873;p18" descr="Papel reciclado"/>
          <p:cNvPicPr/>
          <p:nvPr/>
        </p:nvPicPr>
        <p:blipFill>
          <a:blip r:embed="rId1"/>
          <a:srcRect l="6007" t="5575" r="5574" b="6702"/>
          <a:stretch/>
        </p:blipFill>
        <p:spPr>
          <a:xfrm>
            <a:off x="3395880" y="1592640"/>
            <a:ext cx="5562360" cy="4536000"/>
          </a:xfrm>
          <a:prstGeom prst="rect">
            <a:avLst/>
          </a:prstGeom>
          <a:ln w="0">
            <a:noFill/>
          </a:ln>
        </p:spPr>
      </p:pic>
      <p:sp>
        <p:nvSpPr>
          <p:cNvPr id="281" name="PlaceHolder 1"/>
          <p:cNvSpPr>
            <a:spLocks noGrp="1"/>
          </p:cNvSpPr>
          <p:nvPr>
            <p:ph type="title"/>
          </p:nvPr>
        </p:nvSpPr>
        <p:spPr>
          <a:xfrm>
            <a:off x="1097280" y="286560"/>
            <a:ext cx="10058040" cy="1450440"/>
          </a:xfrm>
          <a:prstGeom prst="rect">
            <a:avLst/>
          </a:prstGeom>
          <a:noFill/>
          <a:ln w="0">
            <a:noFill/>
          </a:ln>
        </p:spPr>
        <p:txBody>
          <a:bodyPr anchor="ctr">
            <a:noAutofit/>
          </a:bodyPr>
          <a:p>
            <a:pPr>
              <a:lnSpc>
                <a:spcPct val="85000"/>
              </a:lnSpc>
            </a:pPr>
            <a:r>
              <a:rPr b="1" lang="es-ES" sz="4400" spc="-52" strike="noStrike">
                <a:solidFill>
                  <a:srgbClr val="404040"/>
                </a:solidFill>
                <a:latin typeface="Calibri Light"/>
              </a:rPr>
              <a:t>Ingeniería de Requerimientos</a:t>
            </a:r>
            <a:endParaRPr b="0" lang="es-AR" sz="4400" spc="-1" strike="noStrike">
              <a:solidFill>
                <a:srgbClr val="000000"/>
              </a:solidFill>
              <a:latin typeface="Arial"/>
            </a:endParaRPr>
          </a:p>
        </p:txBody>
      </p:sp>
      <p:sp>
        <p:nvSpPr>
          <p:cNvPr id="282" name="PlaceHolder 2"/>
          <p:cNvSpPr>
            <a:spLocks noGrp="1"/>
          </p:cNvSpPr>
          <p:nvPr>
            <p:ph/>
          </p:nvPr>
        </p:nvSpPr>
        <p:spPr>
          <a:xfrm>
            <a:off x="1001520" y="5951160"/>
            <a:ext cx="10350360" cy="283680"/>
          </a:xfrm>
          <a:prstGeom prst="rect">
            <a:avLst/>
          </a:prstGeom>
          <a:noFill/>
          <a:ln w="0">
            <a:noFill/>
          </a:ln>
        </p:spPr>
        <p:txBody>
          <a:bodyPr anchor="t">
            <a:normAutofit/>
          </a:bodyPr>
          <a:p>
            <a:pPr marL="68760" indent="-82080">
              <a:lnSpc>
                <a:spcPct val="90000"/>
              </a:lnSpc>
              <a:spcAft>
                <a:spcPts val="201"/>
              </a:spcAft>
              <a:buClr>
                <a:srgbClr val="696464"/>
              </a:buClr>
              <a:buFont typeface="Calibri"/>
              <a:buChar char=" "/>
            </a:pPr>
            <a:r>
              <a:rPr b="0" lang="es-ES" sz="1400" spc="-1" strike="noStrike">
                <a:solidFill>
                  <a:srgbClr val="404040"/>
                </a:solidFill>
                <a:latin typeface="Calibri"/>
              </a:rPr>
              <a:t>Sommerville, Capítulo 7</a:t>
            </a:r>
            <a:endParaRPr b="0" lang="es-AR" sz="1400" spc="-1" strike="noStrike">
              <a:solidFill>
                <a:srgbClr val="404040"/>
              </a:solidFill>
              <a:latin typeface="Calibri"/>
            </a:endParaRPr>
          </a:p>
        </p:txBody>
      </p:sp>
      <p:sp>
        <p:nvSpPr>
          <p:cNvPr id="283"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284"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72260BC2-9ED0-46A7-A924-88DBE12329A5}" type="slidenum">
              <a:rPr b="0" lang="es-ES" sz="1050" spc="-1" strike="noStrike">
                <a:solidFill>
                  <a:srgbClr val="ffffff"/>
                </a:solidFill>
                <a:latin typeface="Arial"/>
                <a:ea typeface="Arial"/>
              </a:rPr>
              <a:t>19</a:t>
            </a:fld>
            <a:endParaRPr b="0" lang="es-AR" sz="1050" spc="-1" strike="noStrike">
              <a:latin typeface="Times New Roman"/>
            </a:endParaRPr>
          </a:p>
        </p:txBody>
      </p:sp>
    </p:spTree>
  </p:cSld>
  <mc:AlternateContent>
    <mc:Choice Requires="p14">
      <p:transition spd="slow" p14:dur="2000"/>
    </mc:Choice>
    <mc:Fallback>
      <p:transition spd="slow"/>
    </mc:Fallback>
  </mc:AlternateContent>
  <p:timing>
    <p:tnLst>
      <p:par>
        <p:cTn id="107" dur="indefinite" restart="never" nodeType="tmRoot">
          <p:childTnLst>
            <p:seq>
              <p:cTn id="108" dur="indefinite" nodeType="mainSeq">
                <p:childTnLst>
                  <p:par>
                    <p:cTn id="109" fill="hold">
                      <p:stCondLst>
                        <p:cond delay="indefinite"/>
                      </p:stCondLst>
                      <p:childTnLst>
                        <p:par>
                          <p:cTn id="110" fill="hold">
                            <p:stCondLst>
                              <p:cond delay="0"/>
                            </p:stCondLst>
                            <p:childTnLst>
                              <p:par>
                                <p:cTn id="111" nodeType="clickEffect" fill="hold" presetClass="entr" presetID="10">
                                  <p:stCondLst>
                                    <p:cond delay="0"/>
                                  </p:stCondLst>
                                  <p:childTnLst>
                                    <p:set>
                                      <p:cBhvr>
                                        <p:cTn id="112" dur="1" fill="hold">
                                          <p:stCondLst>
                                            <p:cond delay="0"/>
                                          </p:stCondLst>
                                        </p:cTn>
                                        <p:tgtEl>
                                          <p:spTgt spid="280"/>
                                        </p:tgtEl>
                                        <p:attrNameLst>
                                          <p:attrName>style.visibility</p:attrName>
                                        </p:attrNameLst>
                                      </p:cBhvr>
                                      <p:to>
                                        <p:strVal val="visible"/>
                                      </p:to>
                                    </p:set>
                                    <p:animEffect filter="fade" transition="in">
                                      <p:cBhvr additive="repl">
                                        <p:cTn id="113" dur="5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D176E9A9-8CCC-4E74-A0F7-F326A1DD2E3D}" type="slidenum">
              <a:rPr b="0" lang="es-ES" sz="1050" spc="-1" strike="noStrike">
                <a:solidFill>
                  <a:srgbClr val="ffffff"/>
                </a:solidFill>
                <a:latin typeface="Arial"/>
                <a:ea typeface="Arial"/>
              </a:rPr>
              <a:t>&lt;número&gt;</a:t>
            </a:fld>
            <a:endParaRPr b="0" lang="es-AR" sz="1050" spc="-1" strike="noStrike">
              <a:latin typeface="Times New Roman"/>
            </a:endParaRPr>
          </a:p>
        </p:txBody>
      </p:sp>
      <p:sp>
        <p:nvSpPr>
          <p:cNvPr id="191" name="PlaceHolder 2"/>
          <p:cNvSpPr>
            <a:spLocks noGrp="1"/>
          </p:cNvSpPr>
          <p:nvPr>
            <p:ph type="title"/>
          </p:nvPr>
        </p:nvSpPr>
        <p:spPr>
          <a:xfrm>
            <a:off x="1097280" y="758880"/>
            <a:ext cx="10058040" cy="3565800"/>
          </a:xfrm>
          <a:prstGeom prst="rect">
            <a:avLst/>
          </a:prstGeom>
          <a:noFill/>
          <a:ln w="0">
            <a:noFill/>
          </a:ln>
        </p:spPr>
        <p:txBody>
          <a:bodyPr anchor="b">
            <a:noAutofit/>
          </a:bodyPr>
          <a:p>
            <a:pPr>
              <a:lnSpc>
                <a:spcPct val="85000"/>
              </a:lnSpc>
            </a:pPr>
            <a:r>
              <a:rPr b="1" lang="es-ES" sz="8000" spc="-52" strike="noStrike">
                <a:solidFill>
                  <a:srgbClr val="262626"/>
                </a:solidFill>
                <a:latin typeface="Calibri Light"/>
              </a:rPr>
              <a:t>Requerimientos</a:t>
            </a:r>
            <a:br/>
            <a:endParaRPr b="0" lang="es-AR" sz="8000" spc="-1" strike="noStrike">
              <a:solidFill>
                <a:srgbClr val="000000"/>
              </a:solidFill>
              <a:latin typeface="Arial"/>
            </a:endParaRPr>
          </a:p>
        </p:txBody>
      </p:sp>
      <p:sp>
        <p:nvSpPr>
          <p:cNvPr id="192" name="PlaceHolder 3"/>
          <p:cNvSpPr>
            <a:spLocks noGrp="1"/>
          </p:cNvSpPr>
          <p:nvPr>
            <p:ph type="ftr"/>
          </p:nvPr>
        </p:nvSpPr>
        <p:spPr>
          <a:xfrm>
            <a:off x="3686040" y="6459840"/>
            <a:ext cx="4822560" cy="364680"/>
          </a:xfrm>
          <a:prstGeom prst="rect">
            <a:avLst/>
          </a:prstGeom>
          <a:noFill/>
          <a:ln w="0">
            <a:noFill/>
          </a:ln>
        </p:spPr>
        <p:txBody>
          <a:bodyPr anchor="ctr">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Tree>
  </p:cSld>
  <mc:AlternateContent>
    <mc:Choice Requires="p14">
      <p:transition spd="med" p14:dur="700">
        <p:fade/>
      </p:transition>
    </mc:Choice>
    <mc:Fallback>
      <p:transition spd="med">
        <p:fade/>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1097280" y="758880"/>
            <a:ext cx="10058040" cy="3068640"/>
          </a:xfrm>
          <a:prstGeom prst="rect">
            <a:avLst/>
          </a:prstGeom>
          <a:noFill/>
          <a:ln w="0">
            <a:noFill/>
          </a:ln>
        </p:spPr>
        <p:txBody>
          <a:bodyPr anchor="b">
            <a:noAutofit/>
          </a:bodyPr>
          <a:p>
            <a:pPr>
              <a:lnSpc>
                <a:spcPct val="85000"/>
              </a:lnSpc>
              <a:tabLst>
                <a:tab algn="l" pos="0"/>
              </a:tabLst>
            </a:pPr>
            <a:r>
              <a:rPr b="1" lang="es-ES" sz="8000" spc="-52" strike="noStrike">
                <a:solidFill>
                  <a:srgbClr val="262626"/>
                </a:solidFill>
                <a:latin typeface="Calibri Light"/>
              </a:rPr>
              <a:t>Estudio de Viabilidad</a:t>
            </a:r>
            <a:endParaRPr b="0" lang="es-AR" sz="8000" spc="-1" strike="noStrike">
              <a:solidFill>
                <a:srgbClr val="000000"/>
              </a:solidFill>
              <a:latin typeface="Arial"/>
            </a:endParaRPr>
          </a:p>
        </p:txBody>
      </p:sp>
      <p:sp>
        <p:nvSpPr>
          <p:cNvPr id="286" name="PlaceHolder 2"/>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287" name="PlaceHolder 3"/>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52A3740E-776F-41A6-B84B-7B7DE1EB02F4}" type="slidenum">
              <a:rPr b="0" lang="es-ES" sz="1050" spc="-1" strike="noStrike">
                <a:solidFill>
                  <a:srgbClr val="ffffff"/>
                </a:solidFill>
                <a:latin typeface="Arial"/>
                <a:ea typeface="Arial"/>
              </a:rPr>
              <a:t>19</a:t>
            </a:fld>
            <a:endParaRPr b="0" lang="es-AR" sz="1050" spc="-1" strike="noStrike">
              <a:latin typeface="Times New Roman"/>
            </a:endParaRPr>
          </a:p>
        </p:txBody>
      </p:sp>
      <p:pic>
        <p:nvPicPr>
          <p:cNvPr id="288" name="Google Shape;886;p19" descr="Papel reciclado"/>
          <p:cNvPicPr/>
          <p:nvPr/>
        </p:nvPicPr>
        <p:blipFill>
          <a:blip r:embed="rId1"/>
          <a:srcRect l="6007" t="5575" r="5574" b="6702"/>
          <a:stretch/>
        </p:blipFill>
        <p:spPr>
          <a:xfrm>
            <a:off x="6960240" y="332640"/>
            <a:ext cx="2497320" cy="2036520"/>
          </a:xfrm>
          <a:prstGeom prst="rect">
            <a:avLst/>
          </a:prstGeom>
          <a:ln w="0">
            <a:noFill/>
          </a:ln>
        </p:spPr>
      </p:pic>
      <p:sp>
        <p:nvSpPr>
          <p:cNvPr id="289" name="Google Shape;887;p19"/>
          <p:cNvSpPr/>
          <p:nvPr/>
        </p:nvSpPr>
        <p:spPr>
          <a:xfrm>
            <a:off x="6581880" y="116640"/>
            <a:ext cx="1079640" cy="1223640"/>
          </a:xfrm>
          <a:prstGeom prst="ellipse">
            <a:avLst/>
          </a:prstGeom>
          <a:noFill/>
          <a:ln w="28575">
            <a:solidFill>
              <a:srgbClr val="8c0000"/>
            </a:solidFill>
            <a:round/>
          </a:ln>
        </p:spPr>
        <p:style>
          <a:lnRef idx="0"/>
          <a:fillRef idx="0"/>
          <a:effectRef idx="0"/>
          <a:fontRef idx="minor"/>
        </p:style>
      </p:sp>
    </p:spTree>
  </p:cSld>
  <mc:AlternateContent>
    <mc:Choice Requires="p14">
      <p:transition spd="med" p14:dur="700">
        <p:fade/>
      </p:transition>
    </mc:Choice>
    <mc:Fallback>
      <p:transition spd="med">
        <p:fade/>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1097280" y="286560"/>
            <a:ext cx="10058040" cy="1450440"/>
          </a:xfrm>
          <a:prstGeom prst="rect">
            <a:avLst/>
          </a:prstGeom>
          <a:noFill/>
          <a:ln w="0">
            <a:noFill/>
          </a:ln>
        </p:spPr>
        <p:txBody>
          <a:bodyPr anchor="ctr">
            <a:noAutofit/>
          </a:bodyPr>
          <a:p>
            <a:pPr>
              <a:lnSpc>
                <a:spcPct val="85000"/>
              </a:lnSpc>
            </a:pPr>
            <a:r>
              <a:rPr b="1" lang="es-ES" sz="4000" spc="-52" strike="noStrike">
                <a:solidFill>
                  <a:srgbClr val="404040"/>
                </a:solidFill>
                <a:latin typeface="Calibri Light"/>
              </a:rPr>
              <a:t>Estudio de Viabilidad</a:t>
            </a:r>
            <a:endParaRPr b="0" lang="es-AR" sz="4000" spc="-1" strike="noStrike">
              <a:solidFill>
                <a:srgbClr val="000000"/>
              </a:solidFill>
              <a:latin typeface="Arial"/>
            </a:endParaRPr>
          </a:p>
        </p:txBody>
      </p:sp>
      <p:sp>
        <p:nvSpPr>
          <p:cNvPr id="291" name="PlaceHolder 2"/>
          <p:cNvSpPr>
            <a:spLocks noGrp="1"/>
          </p:cNvSpPr>
          <p:nvPr>
            <p:ph/>
          </p:nvPr>
        </p:nvSpPr>
        <p:spPr>
          <a:xfrm>
            <a:off x="1097280" y="1753560"/>
            <a:ext cx="10058040" cy="4023000"/>
          </a:xfrm>
          <a:prstGeom prst="rect">
            <a:avLst/>
          </a:prstGeom>
          <a:noFill/>
          <a:ln w="0">
            <a:noFill/>
          </a:ln>
        </p:spPr>
        <p:txBody>
          <a:bodyPr anchor="t">
            <a:normAutofit/>
          </a:bodyPr>
          <a:p>
            <a:pPr marL="68760" indent="-177840">
              <a:lnSpc>
                <a:spcPct val="90000"/>
              </a:lnSpc>
              <a:spcAft>
                <a:spcPts val="201"/>
              </a:spcAft>
              <a:buClr>
                <a:srgbClr val="696464"/>
              </a:buClr>
              <a:buFont typeface="Calibri"/>
              <a:buChar char=" "/>
            </a:pPr>
            <a:r>
              <a:rPr b="0" lang="es-ES" sz="2400" spc="-1" strike="noStrike">
                <a:solidFill>
                  <a:srgbClr val="404040"/>
                </a:solidFill>
                <a:latin typeface="Calibri"/>
              </a:rPr>
              <a:t>Principalmente para sistemas nuevos</a:t>
            </a:r>
            <a:endParaRPr b="0" lang="es-AR" sz="2400" spc="-1" strike="noStrike">
              <a:solidFill>
                <a:srgbClr val="404040"/>
              </a:solidFill>
              <a:latin typeface="Calibri"/>
            </a:endParaRPr>
          </a:p>
        </p:txBody>
      </p:sp>
      <p:sp>
        <p:nvSpPr>
          <p:cNvPr id="292"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293"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70CC70CC-B3E7-469D-BF33-32EB46273A92}" type="slidenum">
              <a:rPr b="0" lang="es-ES" sz="1050" spc="-1" strike="noStrike">
                <a:solidFill>
                  <a:srgbClr val="ffffff"/>
                </a:solidFill>
                <a:latin typeface="Arial"/>
                <a:ea typeface="Arial"/>
              </a:rPr>
              <a:t>21</a:t>
            </a:fld>
            <a:endParaRPr b="0" lang="es-AR" sz="1050" spc="-1" strike="noStrike">
              <a:latin typeface="Times New Roman"/>
            </a:endParaRPr>
          </a:p>
        </p:txBody>
      </p:sp>
      <p:sp>
        <p:nvSpPr>
          <p:cNvPr id="294" name="PlaceHolder 5"/>
          <p:cNvSpPr>
            <a:spLocks noGrp="1"/>
          </p:cNvSpPr>
          <p:nvPr>
            <p:ph/>
          </p:nvPr>
        </p:nvSpPr>
        <p:spPr>
          <a:xfrm>
            <a:off x="1281960" y="2214720"/>
            <a:ext cx="10255320" cy="4022280"/>
          </a:xfrm>
          <a:prstGeom prst="rect">
            <a:avLst/>
          </a:prstGeom>
          <a:noFill/>
          <a:ln w="0">
            <a:noFill/>
          </a:ln>
        </p:spPr>
        <p:txBody>
          <a:bodyPr anchor="t">
            <a:noAutofit/>
          </a:bodyPr>
          <a:p>
            <a:pPr marL="68760" indent="-68760">
              <a:lnSpc>
                <a:spcPct val="90000"/>
              </a:lnSpc>
              <a:spcAft>
                <a:spcPts val="201"/>
              </a:spcAft>
              <a:buClr>
                <a:srgbClr val="696464"/>
              </a:buClr>
              <a:buFont typeface="Calibri"/>
              <a:buChar char=" "/>
            </a:pPr>
            <a:r>
              <a:rPr b="0" lang="es-ES" sz="2400" spc="-1" strike="noStrike">
                <a:solidFill>
                  <a:srgbClr val="000000"/>
                </a:solidFill>
                <a:latin typeface="Calibri"/>
              </a:rPr>
              <a:t>A partir de una descripción resumida del sistema se elabora un informe que recomienda la conveniencia o no de realizar el proceso de desarrollo</a:t>
            </a:r>
            <a:endParaRPr b="0" lang="es-AR" sz="2400" spc="-1" strike="noStrike">
              <a:solidFill>
                <a:srgbClr val="404040"/>
              </a:solidFill>
              <a:latin typeface="Calibri"/>
            </a:endParaRPr>
          </a:p>
          <a:p>
            <a:pPr>
              <a:lnSpc>
                <a:spcPct val="90000"/>
              </a:lnSpc>
              <a:spcBef>
                <a:spcPts val="1199"/>
              </a:spcBef>
              <a:spcAft>
                <a:spcPts val="201"/>
              </a:spcAft>
            </a:pPr>
            <a:endParaRPr b="0" lang="es-AR" sz="2400" spc="-1" strike="noStrike">
              <a:solidFill>
                <a:srgbClr val="404040"/>
              </a:solidFill>
              <a:latin typeface="Calibri"/>
            </a:endParaRPr>
          </a:p>
          <a:p>
            <a:pPr marL="68760" indent="-68760">
              <a:lnSpc>
                <a:spcPct val="90000"/>
              </a:lnSpc>
              <a:spcBef>
                <a:spcPts val="1199"/>
              </a:spcBef>
              <a:spcAft>
                <a:spcPts val="201"/>
              </a:spcAft>
              <a:buClr>
                <a:srgbClr val="696464"/>
              </a:buClr>
              <a:buFont typeface="Calibri"/>
              <a:buChar char=" "/>
            </a:pPr>
            <a:r>
              <a:rPr b="0" lang="es-ES" sz="2400" spc="-1" strike="noStrike">
                <a:solidFill>
                  <a:srgbClr val="000000"/>
                </a:solidFill>
                <a:latin typeface="Calibri"/>
              </a:rPr>
              <a:t>Responde a las siguientes preguntas: </a:t>
            </a:r>
            <a:endParaRPr b="0" lang="es-AR" sz="2400" spc="-1" strike="noStrike">
              <a:solidFill>
                <a:srgbClr val="404040"/>
              </a:solidFill>
              <a:latin typeface="Calibri"/>
            </a:endParaRPr>
          </a:p>
          <a:p>
            <a:pPr lvl="1" marL="346320" indent="-343080">
              <a:lnSpc>
                <a:spcPct val="90000"/>
              </a:lnSpc>
              <a:spcBef>
                <a:spcPts val="201"/>
              </a:spcBef>
              <a:spcAft>
                <a:spcPts val="400"/>
              </a:spcAft>
              <a:buClr>
                <a:srgbClr val="000000"/>
              </a:buClr>
              <a:buFont typeface="Wingdings" charset="2"/>
              <a:buChar char=""/>
            </a:pPr>
            <a:r>
              <a:rPr b="0" lang="es-ES" sz="2400" spc="-1" strike="noStrike">
                <a:solidFill>
                  <a:srgbClr val="000000"/>
                </a:solidFill>
                <a:latin typeface="Calibri"/>
              </a:rPr>
              <a:t>¿El sistema contribuye a los objetivos generales de la organización? (Si no contribuye, entonces no tiene un valor real en el negocio)</a:t>
            </a:r>
            <a:endParaRPr b="0" lang="es-AR" sz="2400" spc="-1" strike="noStrike">
              <a:solidFill>
                <a:srgbClr val="404040"/>
              </a:solidFill>
              <a:latin typeface="Calibri"/>
            </a:endParaRPr>
          </a:p>
          <a:p>
            <a:pPr lvl="1" marL="346320" indent="-343080">
              <a:lnSpc>
                <a:spcPct val="90000"/>
              </a:lnSpc>
              <a:spcBef>
                <a:spcPts val="201"/>
              </a:spcBef>
              <a:spcAft>
                <a:spcPts val="400"/>
              </a:spcAft>
              <a:buClr>
                <a:srgbClr val="000000"/>
              </a:buClr>
              <a:buFont typeface="Wingdings" charset="2"/>
              <a:buChar char=""/>
            </a:pPr>
            <a:r>
              <a:rPr b="0" lang="es-ES" sz="2400" spc="-1" strike="noStrike">
                <a:solidFill>
                  <a:srgbClr val="000000"/>
                </a:solidFill>
                <a:latin typeface="Calibri"/>
              </a:rPr>
              <a:t>¿El sistema se puede implementar con la tecnología actual?</a:t>
            </a:r>
            <a:endParaRPr b="0" lang="es-AR" sz="2400" spc="-1" strike="noStrike">
              <a:solidFill>
                <a:srgbClr val="404040"/>
              </a:solidFill>
              <a:latin typeface="Calibri"/>
            </a:endParaRPr>
          </a:p>
          <a:p>
            <a:pPr lvl="1" marL="346320" indent="-343080">
              <a:lnSpc>
                <a:spcPct val="90000"/>
              </a:lnSpc>
              <a:spcBef>
                <a:spcPts val="201"/>
              </a:spcBef>
              <a:spcAft>
                <a:spcPts val="400"/>
              </a:spcAft>
              <a:buClr>
                <a:srgbClr val="000000"/>
              </a:buClr>
              <a:buFont typeface="Wingdings" charset="2"/>
              <a:buChar char=""/>
            </a:pPr>
            <a:r>
              <a:rPr b="0" lang="es-ES" sz="2400" spc="-1" strike="noStrike">
                <a:solidFill>
                  <a:srgbClr val="000000"/>
                </a:solidFill>
                <a:latin typeface="Calibri"/>
              </a:rPr>
              <a:t>¿El sistema se puede implementar con las restricciones de costo y tiempo?</a:t>
            </a:r>
            <a:endParaRPr b="0" lang="es-AR" sz="2400" spc="-1" strike="noStrike">
              <a:solidFill>
                <a:srgbClr val="404040"/>
              </a:solidFill>
              <a:latin typeface="Calibri"/>
            </a:endParaRPr>
          </a:p>
          <a:p>
            <a:pPr lvl="1" marL="346320" indent="-343080">
              <a:lnSpc>
                <a:spcPct val="90000"/>
              </a:lnSpc>
              <a:spcBef>
                <a:spcPts val="201"/>
              </a:spcBef>
              <a:spcAft>
                <a:spcPts val="400"/>
              </a:spcAft>
              <a:buClr>
                <a:srgbClr val="000000"/>
              </a:buClr>
              <a:buFont typeface="Wingdings" charset="2"/>
              <a:buChar char=""/>
            </a:pPr>
            <a:r>
              <a:rPr b="0" lang="es-ES" sz="2400" spc="-1" strike="noStrike">
                <a:solidFill>
                  <a:srgbClr val="000000"/>
                </a:solidFill>
                <a:latin typeface="Calibri"/>
              </a:rPr>
              <a:t>¿El sistema puede integrarse a otros que existen en la organización?</a:t>
            </a:r>
            <a:endParaRPr b="0" lang="es-AR" sz="2400" spc="-1" strike="noStrike">
              <a:solidFill>
                <a:srgbClr val="404040"/>
              </a:solidFill>
              <a:latin typeface="Calibri"/>
            </a:endParaRPr>
          </a:p>
          <a:p>
            <a:pPr>
              <a:lnSpc>
                <a:spcPct val="90000"/>
              </a:lnSpc>
              <a:spcBef>
                <a:spcPts val="1199"/>
              </a:spcBef>
              <a:spcAft>
                <a:spcPts val="201"/>
              </a:spcAft>
            </a:pPr>
            <a:endParaRPr b="0" lang="es-AR" sz="2400" spc="-1" strike="noStrike">
              <a:solidFill>
                <a:srgbClr val="404040"/>
              </a:solidFill>
              <a:latin typeface="Calibri"/>
            </a:endParaRPr>
          </a:p>
        </p:txBody>
      </p:sp>
    </p:spTree>
  </p:cSld>
  <mc:AlternateContent>
    <mc:Choice Requires="p14">
      <p:transition spd="slow" p14:dur="2000"/>
    </mc:Choice>
    <mc:Fallback>
      <p:transition spd="slow"/>
    </mc:Fallback>
  </mc:AlternateContent>
  <p:timing>
    <p:tnLst>
      <p:par>
        <p:cTn id="114" dur="indefinite" restart="never" nodeType="tmRoot">
          <p:childTnLst>
            <p:seq>
              <p:cTn id="115" dur="indefinite" nodeType="mainSeq">
                <p:childTnLst>
                  <p:par>
                    <p:cTn id="116" fill="hold">
                      <p:stCondLst>
                        <p:cond delay="indefinite"/>
                      </p:stCondLst>
                      <p:childTnLst>
                        <p:par>
                          <p:cTn id="117" fill="hold">
                            <p:stCondLst>
                              <p:cond delay="0"/>
                            </p:stCondLst>
                            <p:childTnLst>
                              <p:par>
                                <p:cTn id="118" nodeType="clickEffect" fill="hold" presetClass="entr" presetID="10">
                                  <p:stCondLst>
                                    <p:cond delay="0"/>
                                  </p:stCondLst>
                                  <p:childTnLst>
                                    <p:set>
                                      <p:cBhvr>
                                        <p:cTn id="119" dur="1" fill="hold">
                                          <p:stCondLst>
                                            <p:cond delay="0"/>
                                          </p:stCondLst>
                                        </p:cTn>
                                        <p:tgtEl>
                                          <p:spTgt spid="291">
                                            <p:txEl>
                                              <p:pRg st="0" end="0"/>
                                            </p:txEl>
                                          </p:spTgt>
                                        </p:tgtEl>
                                        <p:attrNameLst>
                                          <p:attrName>style.visibility</p:attrName>
                                        </p:attrNameLst>
                                      </p:cBhvr>
                                      <p:to>
                                        <p:strVal val="visible"/>
                                      </p:to>
                                    </p:set>
                                    <p:animEffect filter="fade" transition="in">
                                      <p:cBhvr additive="repl">
                                        <p:cTn id="120" dur="2000"/>
                                        <p:tgtEl>
                                          <p:spTgt spid="291">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1097280" y="286560"/>
            <a:ext cx="10058040" cy="1450440"/>
          </a:xfrm>
          <a:prstGeom prst="rect">
            <a:avLst/>
          </a:prstGeom>
          <a:noFill/>
          <a:ln w="0">
            <a:noFill/>
          </a:ln>
        </p:spPr>
        <p:txBody>
          <a:bodyPr anchor="ctr">
            <a:noAutofit/>
          </a:bodyPr>
          <a:p>
            <a:pPr>
              <a:lnSpc>
                <a:spcPct val="85000"/>
              </a:lnSpc>
            </a:pPr>
            <a:r>
              <a:rPr b="1" lang="es-ES" sz="4000" spc="-52" strike="noStrike">
                <a:solidFill>
                  <a:srgbClr val="404040"/>
                </a:solidFill>
                <a:latin typeface="Calibri Light"/>
              </a:rPr>
              <a:t>Estudio de Viabilidad</a:t>
            </a:r>
            <a:endParaRPr b="0" lang="es-AR" sz="4000" spc="-1" strike="noStrike">
              <a:solidFill>
                <a:srgbClr val="000000"/>
              </a:solidFill>
              <a:latin typeface="Arial"/>
            </a:endParaRPr>
          </a:p>
        </p:txBody>
      </p:sp>
      <p:sp>
        <p:nvSpPr>
          <p:cNvPr id="296" name="PlaceHolder 2"/>
          <p:cNvSpPr>
            <a:spLocks noGrp="1"/>
          </p:cNvSpPr>
          <p:nvPr>
            <p:ph/>
          </p:nvPr>
        </p:nvSpPr>
        <p:spPr>
          <a:xfrm>
            <a:off x="1097280" y="1845720"/>
            <a:ext cx="10058040" cy="4023000"/>
          </a:xfrm>
          <a:prstGeom prst="rect">
            <a:avLst/>
          </a:prstGeom>
          <a:noFill/>
          <a:ln w="0">
            <a:noFill/>
          </a:ln>
        </p:spPr>
        <p:txBody>
          <a:bodyPr anchor="t">
            <a:normAutofit/>
          </a:bodyPr>
          <a:p>
            <a:pPr marL="260640" indent="-142920">
              <a:lnSpc>
                <a:spcPct val="90000"/>
              </a:lnSpc>
              <a:spcAft>
                <a:spcPts val="400"/>
              </a:spcAft>
              <a:tabLst>
                <a:tab algn="l" pos="0"/>
              </a:tabLst>
            </a:pPr>
            <a:endParaRPr b="0" lang="es-AR" sz="2000" spc="-1" strike="noStrike">
              <a:solidFill>
                <a:srgbClr val="404040"/>
              </a:solidFill>
              <a:latin typeface="Calibri"/>
            </a:endParaRPr>
          </a:p>
          <a:p>
            <a:pPr lvl="1" marL="460800" indent="-457200" algn="just">
              <a:lnSpc>
                <a:spcPct val="90000"/>
              </a:lnSpc>
              <a:spcBef>
                <a:spcPts val="201"/>
              </a:spcBef>
              <a:spcAft>
                <a:spcPts val="400"/>
              </a:spcAft>
              <a:buClr>
                <a:srgbClr val="696464"/>
              </a:buClr>
              <a:buFont typeface="Wingdings" charset="2"/>
              <a:buChar char=""/>
              <a:tabLst>
                <a:tab algn="l" pos="0"/>
              </a:tabLst>
            </a:pPr>
            <a:r>
              <a:rPr b="0" lang="es-ES" sz="2800" spc="-1" strike="noStrike">
                <a:solidFill>
                  <a:srgbClr val="404040"/>
                </a:solidFill>
                <a:latin typeface="Calibri"/>
              </a:rPr>
              <a:t>Una vez que se ha recopilado toda la información necesaria para contestar las preguntas anteriores se debería hablar con las fuentes de información para responder nuevas preguntas y luego se redacta el informe, donde debería hacerse una recomendación sobre si debe continuar o no el desarrollo.</a:t>
            </a:r>
            <a:endParaRPr b="0" lang="es-AR" sz="2800" spc="-1" strike="noStrike">
              <a:solidFill>
                <a:srgbClr val="404040"/>
              </a:solidFill>
              <a:latin typeface="Calibri"/>
            </a:endParaRPr>
          </a:p>
          <a:p>
            <a:pPr marL="260640" indent="-142920">
              <a:lnSpc>
                <a:spcPct val="90000"/>
              </a:lnSpc>
              <a:spcBef>
                <a:spcPts val="201"/>
              </a:spcBef>
              <a:spcAft>
                <a:spcPts val="400"/>
              </a:spcAft>
              <a:tabLst>
                <a:tab algn="l" pos="0"/>
              </a:tabLst>
            </a:pPr>
            <a:endParaRPr b="0" lang="es-AR" sz="2800" spc="-1" strike="noStrike">
              <a:solidFill>
                <a:srgbClr val="404040"/>
              </a:solidFill>
              <a:latin typeface="Calibri"/>
            </a:endParaRPr>
          </a:p>
          <a:p>
            <a:pPr marL="68760">
              <a:lnSpc>
                <a:spcPct val="90000"/>
              </a:lnSpc>
              <a:spcBef>
                <a:spcPts val="1199"/>
              </a:spcBef>
              <a:spcAft>
                <a:spcPts val="201"/>
              </a:spcAft>
              <a:tabLst>
                <a:tab algn="l" pos="0"/>
              </a:tabLst>
            </a:pPr>
            <a:endParaRPr b="0" lang="es-AR" sz="2800" spc="-1" strike="noStrike">
              <a:solidFill>
                <a:srgbClr val="404040"/>
              </a:solidFill>
              <a:latin typeface="Calibri"/>
            </a:endParaRPr>
          </a:p>
        </p:txBody>
      </p:sp>
      <p:sp>
        <p:nvSpPr>
          <p:cNvPr id="297"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298"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9819B8D5-A159-4A51-8F94-4588E6DB20DF}" type="slidenum">
              <a:rPr b="0" lang="es-ES" sz="1050" spc="-1" strike="noStrike">
                <a:solidFill>
                  <a:srgbClr val="ffffff"/>
                </a:solidFill>
                <a:latin typeface="Arial"/>
                <a:ea typeface="Arial"/>
              </a:rPr>
              <a:t>22</a:t>
            </a:fld>
            <a:endParaRPr b="0" lang="es-AR" sz="1050" spc="-1" strike="noStrike">
              <a:latin typeface="Times New Roman"/>
            </a:endParaRPr>
          </a:p>
        </p:txBody>
      </p:sp>
      <p:pic>
        <p:nvPicPr>
          <p:cNvPr id="299" name="Google Shape;904;p21" descr="http://urbaniker.net/wp-content/uploads/2013/10/estudio-de-viabilidad1.jpg"/>
          <p:cNvPicPr/>
          <p:nvPr/>
        </p:nvPicPr>
        <p:blipFill>
          <a:blip r:embed="rId1"/>
          <a:stretch/>
        </p:blipFill>
        <p:spPr>
          <a:xfrm>
            <a:off x="8082720" y="4168440"/>
            <a:ext cx="3635280" cy="19958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title"/>
          </p:nvPr>
        </p:nvSpPr>
        <p:spPr>
          <a:xfrm>
            <a:off x="1068480" y="1661400"/>
            <a:ext cx="10058040" cy="3565800"/>
          </a:xfrm>
          <a:prstGeom prst="rect">
            <a:avLst/>
          </a:prstGeom>
          <a:noFill/>
          <a:ln w="0">
            <a:noFill/>
          </a:ln>
        </p:spPr>
        <p:txBody>
          <a:bodyPr anchor="b">
            <a:noAutofit/>
          </a:bodyPr>
          <a:p>
            <a:pPr>
              <a:lnSpc>
                <a:spcPct val="85000"/>
              </a:lnSpc>
            </a:pPr>
            <a:r>
              <a:rPr b="1" lang="es-ES" sz="8000" spc="-52" strike="noStrike">
                <a:solidFill>
                  <a:srgbClr val="262626"/>
                </a:solidFill>
                <a:latin typeface="Calibri Light"/>
              </a:rPr>
              <a:t>Especificación de requerimientos</a:t>
            </a:r>
            <a:br/>
            <a:endParaRPr b="0" lang="es-AR" sz="8000" spc="-1" strike="noStrike">
              <a:solidFill>
                <a:srgbClr val="000000"/>
              </a:solidFill>
              <a:latin typeface="Arial"/>
            </a:endParaRPr>
          </a:p>
        </p:txBody>
      </p:sp>
      <p:sp>
        <p:nvSpPr>
          <p:cNvPr id="301" name="PlaceHolder 2"/>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302" name="PlaceHolder 3"/>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D213A311-74C8-4400-9E84-11F59C9BE27F}" type="slidenum">
              <a:rPr b="0" lang="es-ES" sz="1050" spc="-1" strike="noStrike">
                <a:solidFill>
                  <a:srgbClr val="ffffff"/>
                </a:solidFill>
                <a:latin typeface="Arial"/>
                <a:ea typeface="Arial"/>
              </a:rPr>
              <a:t>22</a:t>
            </a:fld>
            <a:endParaRPr b="0" lang="es-AR" sz="1050" spc="-1" strike="noStrike">
              <a:latin typeface="Times New Roman"/>
            </a:endParaRPr>
          </a:p>
        </p:txBody>
      </p:sp>
      <p:pic>
        <p:nvPicPr>
          <p:cNvPr id="303" name="Google Shape;914;p22" descr="Papel reciclado"/>
          <p:cNvPicPr/>
          <p:nvPr/>
        </p:nvPicPr>
        <p:blipFill>
          <a:blip r:embed="rId1"/>
          <a:srcRect l="6007" t="5575" r="5574" b="6702"/>
          <a:stretch/>
        </p:blipFill>
        <p:spPr>
          <a:xfrm>
            <a:off x="7986240" y="398880"/>
            <a:ext cx="2497320" cy="2036520"/>
          </a:xfrm>
          <a:prstGeom prst="rect">
            <a:avLst/>
          </a:prstGeom>
          <a:ln w="0">
            <a:noFill/>
          </a:ln>
        </p:spPr>
      </p:pic>
      <p:sp>
        <p:nvSpPr>
          <p:cNvPr id="304" name="Google Shape;915;p22"/>
          <p:cNvSpPr/>
          <p:nvPr/>
        </p:nvSpPr>
        <p:spPr>
          <a:xfrm>
            <a:off x="9012240" y="398880"/>
            <a:ext cx="849240" cy="797400"/>
          </a:xfrm>
          <a:prstGeom prst="ellipse">
            <a:avLst/>
          </a:prstGeom>
          <a:noFill/>
          <a:ln w="28575">
            <a:solidFill>
              <a:srgbClr val="8c0000"/>
            </a:solidFill>
            <a:round/>
          </a:ln>
        </p:spPr>
        <p:style>
          <a:lnRef idx="0"/>
          <a:fillRef idx="0"/>
          <a:effectRef idx="0"/>
          <a:fontRef idx="minor"/>
        </p:style>
      </p:sp>
    </p:spTree>
  </p:cSld>
  <mc:AlternateContent>
    <mc:Choice Requires="p14">
      <p:transition spd="med" p14:dur="700">
        <p:fade/>
      </p:transition>
    </mc:Choice>
    <mc:Fallback>
      <p:transition spd="med">
        <p:fade/>
      </p:transition>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5" name="Google Shape;920;p23" descr="ANÁLISIS Y ESPECIFICACIÓN DE REQUERIMIENTOS - INGENIERIA DE REQUERIMIENTOS"/>
          <p:cNvPicPr/>
          <p:nvPr/>
        </p:nvPicPr>
        <p:blipFill>
          <a:blip r:embed="rId1"/>
          <a:stretch/>
        </p:blipFill>
        <p:spPr>
          <a:xfrm>
            <a:off x="7996320" y="1854360"/>
            <a:ext cx="3159000" cy="2630520"/>
          </a:xfrm>
          <a:prstGeom prst="rect">
            <a:avLst/>
          </a:prstGeom>
          <a:ln w="0">
            <a:noFill/>
          </a:ln>
        </p:spPr>
      </p:pic>
      <p:sp>
        <p:nvSpPr>
          <p:cNvPr id="306" name="PlaceHolder 1"/>
          <p:cNvSpPr>
            <a:spLocks noGrp="1"/>
          </p:cNvSpPr>
          <p:nvPr>
            <p:ph type="title"/>
          </p:nvPr>
        </p:nvSpPr>
        <p:spPr>
          <a:xfrm>
            <a:off x="1097280" y="286560"/>
            <a:ext cx="10058040" cy="1450440"/>
          </a:xfrm>
          <a:prstGeom prst="rect">
            <a:avLst/>
          </a:prstGeom>
          <a:noFill/>
          <a:ln w="0">
            <a:noFill/>
          </a:ln>
        </p:spPr>
        <p:txBody>
          <a:bodyPr anchor="ctr">
            <a:noAutofit/>
          </a:bodyPr>
          <a:p>
            <a:pPr>
              <a:lnSpc>
                <a:spcPct val="85000"/>
              </a:lnSpc>
            </a:pPr>
            <a:r>
              <a:rPr b="1" lang="es-ES" sz="4400" spc="-52" strike="noStrike">
                <a:solidFill>
                  <a:srgbClr val="404040"/>
                </a:solidFill>
                <a:latin typeface="Calibri Light"/>
              </a:rPr>
              <a:t>Especificación de Requerimientos</a:t>
            </a:r>
            <a:br/>
            <a:endParaRPr b="0" lang="es-AR" sz="4400" spc="-1" strike="noStrike">
              <a:solidFill>
                <a:srgbClr val="000000"/>
              </a:solidFill>
              <a:latin typeface="Arial"/>
            </a:endParaRPr>
          </a:p>
        </p:txBody>
      </p:sp>
      <p:sp>
        <p:nvSpPr>
          <p:cNvPr id="307" name="PlaceHolder 2"/>
          <p:cNvSpPr>
            <a:spLocks noGrp="1"/>
          </p:cNvSpPr>
          <p:nvPr>
            <p:ph/>
          </p:nvPr>
        </p:nvSpPr>
        <p:spPr>
          <a:xfrm>
            <a:off x="1249560" y="1700280"/>
            <a:ext cx="10058040" cy="4023000"/>
          </a:xfrm>
          <a:prstGeom prst="rect">
            <a:avLst/>
          </a:prstGeom>
          <a:noFill/>
          <a:ln w="0">
            <a:noFill/>
          </a:ln>
        </p:spPr>
        <p:txBody>
          <a:bodyPr anchor="t">
            <a:normAutofit/>
          </a:bodyPr>
          <a:p>
            <a:pPr marL="68760" indent="-177840">
              <a:lnSpc>
                <a:spcPct val="90000"/>
              </a:lnSpc>
              <a:spcAft>
                <a:spcPts val="201"/>
              </a:spcAft>
              <a:buClr>
                <a:srgbClr val="696464"/>
              </a:buClr>
              <a:buFont typeface="Calibri"/>
              <a:buChar char=" "/>
            </a:pPr>
            <a:r>
              <a:rPr b="0" lang="es-ES" sz="2800" spc="-1" strike="noStrike">
                <a:solidFill>
                  <a:srgbClr val="404040"/>
                </a:solidFill>
                <a:latin typeface="Calibri"/>
              </a:rPr>
              <a:t>Propiedades de los Requerimientos</a:t>
            </a:r>
            <a:endParaRPr b="0" lang="es-AR" sz="2800" spc="-1" strike="noStrike">
              <a:solidFill>
                <a:srgbClr val="404040"/>
              </a:solidFill>
              <a:latin typeface="Calibri"/>
            </a:endParaRPr>
          </a:p>
          <a:p>
            <a:pPr marL="68760">
              <a:lnSpc>
                <a:spcPct val="90000"/>
              </a:lnSpc>
              <a:spcBef>
                <a:spcPts val="1199"/>
              </a:spcBef>
              <a:spcAft>
                <a:spcPts val="201"/>
              </a:spcAft>
              <a:tabLst>
                <a:tab algn="l" pos="0"/>
              </a:tabLst>
            </a:pPr>
            <a:endParaRPr b="0" lang="es-AR" sz="2800" spc="-1" strike="noStrike">
              <a:solidFill>
                <a:srgbClr val="404040"/>
              </a:solidFill>
              <a:latin typeface="Calibri"/>
            </a:endParaRPr>
          </a:p>
          <a:p>
            <a:pPr lvl="2" marL="457200" indent="-457200">
              <a:lnSpc>
                <a:spcPct val="90000"/>
              </a:lnSpc>
              <a:spcBef>
                <a:spcPts val="201"/>
              </a:spcBef>
              <a:spcAft>
                <a:spcPts val="400"/>
              </a:spcAft>
              <a:buClr>
                <a:srgbClr val="696464"/>
              </a:buClr>
              <a:buFont typeface="Wingdings" charset="2"/>
              <a:buChar char=""/>
              <a:tabLst>
                <a:tab algn="l" pos="0"/>
              </a:tabLst>
            </a:pPr>
            <a:r>
              <a:rPr b="1" lang="es-ES" sz="2800" spc="-1" strike="noStrike">
                <a:solidFill>
                  <a:srgbClr val="404040"/>
                </a:solidFill>
                <a:latin typeface="Calibri"/>
              </a:rPr>
              <a:t>Necesario</a:t>
            </a:r>
            <a:r>
              <a:rPr b="0" lang="es-ES" sz="2800" spc="-1" strike="noStrike">
                <a:solidFill>
                  <a:srgbClr val="404040"/>
                </a:solidFill>
                <a:latin typeface="Calibri"/>
              </a:rPr>
              <a:t>: </a:t>
            </a:r>
            <a:r>
              <a:rPr b="0" lang="es-ES" sz="2400" spc="-1" strike="noStrike">
                <a:solidFill>
                  <a:srgbClr val="404040"/>
                </a:solidFill>
                <a:latin typeface="Calibri"/>
              </a:rPr>
              <a:t>Su omisión provoca una deficiencia</a:t>
            </a:r>
            <a:r>
              <a:rPr b="0" lang="es-ES" sz="2800" spc="-1" strike="noStrike">
                <a:solidFill>
                  <a:srgbClr val="404040"/>
                </a:solidFill>
                <a:latin typeface="Calibri"/>
              </a:rPr>
              <a:t>.</a:t>
            </a:r>
            <a:endParaRPr b="0" lang="es-AR" sz="2800" spc="-1" strike="noStrike">
              <a:solidFill>
                <a:srgbClr val="404040"/>
              </a:solidFill>
              <a:latin typeface="Calibri"/>
            </a:endParaRPr>
          </a:p>
          <a:p>
            <a:pPr lvl="2" marL="457200" indent="-457200">
              <a:lnSpc>
                <a:spcPct val="90000"/>
              </a:lnSpc>
              <a:spcBef>
                <a:spcPts val="201"/>
              </a:spcBef>
              <a:spcAft>
                <a:spcPts val="400"/>
              </a:spcAft>
              <a:buClr>
                <a:srgbClr val="696464"/>
              </a:buClr>
              <a:buFont typeface="Wingdings" charset="2"/>
              <a:buChar char=""/>
              <a:tabLst>
                <a:tab algn="l" pos="0"/>
              </a:tabLst>
            </a:pPr>
            <a:r>
              <a:rPr b="1" lang="es-ES" sz="2800" spc="-1" strike="noStrike">
                <a:solidFill>
                  <a:srgbClr val="404040"/>
                </a:solidFill>
                <a:latin typeface="Calibri"/>
              </a:rPr>
              <a:t>Conciso</a:t>
            </a:r>
            <a:r>
              <a:rPr b="0" lang="es-ES" sz="2800" spc="-1" strike="noStrike">
                <a:solidFill>
                  <a:srgbClr val="404040"/>
                </a:solidFill>
                <a:latin typeface="Calibri"/>
              </a:rPr>
              <a:t>: </a:t>
            </a:r>
            <a:r>
              <a:rPr b="0" lang="es-ES" sz="2400" spc="-1" strike="noStrike">
                <a:solidFill>
                  <a:srgbClr val="404040"/>
                </a:solidFill>
                <a:latin typeface="Calibri"/>
              </a:rPr>
              <a:t>Fácil de leer y entender</a:t>
            </a:r>
            <a:endParaRPr b="0" lang="es-AR" sz="2400" spc="-1" strike="noStrike">
              <a:solidFill>
                <a:srgbClr val="404040"/>
              </a:solidFill>
              <a:latin typeface="Calibri"/>
            </a:endParaRPr>
          </a:p>
          <a:p>
            <a:pPr lvl="2" marL="457200" indent="-457200">
              <a:lnSpc>
                <a:spcPct val="90000"/>
              </a:lnSpc>
              <a:spcBef>
                <a:spcPts val="201"/>
              </a:spcBef>
              <a:spcAft>
                <a:spcPts val="400"/>
              </a:spcAft>
              <a:buClr>
                <a:srgbClr val="696464"/>
              </a:buClr>
              <a:buFont typeface="Wingdings" charset="2"/>
              <a:buChar char=""/>
              <a:tabLst>
                <a:tab algn="l" pos="0"/>
              </a:tabLst>
            </a:pPr>
            <a:r>
              <a:rPr b="1" lang="es-ES" sz="2800" spc="-1" strike="noStrike">
                <a:solidFill>
                  <a:srgbClr val="404040"/>
                </a:solidFill>
                <a:latin typeface="Calibri"/>
              </a:rPr>
              <a:t>Completo</a:t>
            </a:r>
            <a:r>
              <a:rPr b="0" lang="es-ES" sz="2800" spc="-1" strike="noStrike">
                <a:solidFill>
                  <a:srgbClr val="404040"/>
                </a:solidFill>
                <a:latin typeface="Calibri"/>
              </a:rPr>
              <a:t>: </a:t>
            </a:r>
            <a:r>
              <a:rPr b="0" lang="es-ES" sz="2400" spc="-1" strike="noStrike">
                <a:solidFill>
                  <a:srgbClr val="404040"/>
                </a:solidFill>
                <a:latin typeface="Calibri"/>
              </a:rPr>
              <a:t>No necesita ampliarse</a:t>
            </a:r>
            <a:endParaRPr b="0" lang="es-AR" sz="2400" spc="-1" strike="noStrike">
              <a:solidFill>
                <a:srgbClr val="404040"/>
              </a:solidFill>
              <a:latin typeface="Calibri"/>
            </a:endParaRPr>
          </a:p>
          <a:p>
            <a:pPr lvl="2" marL="457200" indent="-457200">
              <a:lnSpc>
                <a:spcPct val="90000"/>
              </a:lnSpc>
              <a:spcBef>
                <a:spcPts val="201"/>
              </a:spcBef>
              <a:spcAft>
                <a:spcPts val="400"/>
              </a:spcAft>
              <a:buClr>
                <a:srgbClr val="696464"/>
              </a:buClr>
              <a:buFont typeface="Wingdings" charset="2"/>
              <a:buChar char=""/>
              <a:tabLst>
                <a:tab algn="l" pos="0"/>
              </a:tabLst>
            </a:pPr>
            <a:r>
              <a:rPr b="1" lang="es-ES" sz="2800" spc="-1" strike="noStrike">
                <a:solidFill>
                  <a:srgbClr val="404040"/>
                </a:solidFill>
                <a:latin typeface="Calibri"/>
              </a:rPr>
              <a:t>Consistente:</a:t>
            </a:r>
            <a:r>
              <a:rPr b="0" lang="es-ES" sz="2800" spc="-1" strike="noStrike">
                <a:solidFill>
                  <a:srgbClr val="404040"/>
                </a:solidFill>
                <a:latin typeface="Calibri"/>
              </a:rPr>
              <a:t> </a:t>
            </a:r>
            <a:r>
              <a:rPr b="0" lang="es-ES" sz="2400" spc="-1" strike="noStrike">
                <a:solidFill>
                  <a:srgbClr val="404040"/>
                </a:solidFill>
                <a:latin typeface="Calibri"/>
              </a:rPr>
              <a:t>No contradictorio con otro</a:t>
            </a:r>
            <a:endParaRPr b="0" lang="es-AR" sz="2400" spc="-1" strike="noStrike">
              <a:solidFill>
                <a:srgbClr val="404040"/>
              </a:solidFill>
              <a:latin typeface="Calibri"/>
            </a:endParaRPr>
          </a:p>
          <a:p>
            <a:pPr lvl="2" marL="457200" indent="-457200">
              <a:lnSpc>
                <a:spcPct val="90000"/>
              </a:lnSpc>
              <a:spcBef>
                <a:spcPts val="201"/>
              </a:spcBef>
              <a:spcAft>
                <a:spcPts val="400"/>
              </a:spcAft>
              <a:buClr>
                <a:srgbClr val="696464"/>
              </a:buClr>
              <a:buFont typeface="Wingdings" charset="2"/>
              <a:buChar char=""/>
              <a:tabLst>
                <a:tab algn="l" pos="0"/>
              </a:tabLst>
            </a:pPr>
            <a:r>
              <a:rPr b="1" lang="es-ES" sz="2800" spc="-1" strike="noStrike">
                <a:solidFill>
                  <a:srgbClr val="404040"/>
                </a:solidFill>
                <a:latin typeface="Calibri"/>
              </a:rPr>
              <a:t>No ambiguo:</a:t>
            </a:r>
            <a:r>
              <a:rPr b="0" lang="es-ES" sz="2800" spc="-1" strike="noStrike">
                <a:solidFill>
                  <a:srgbClr val="404040"/>
                </a:solidFill>
                <a:latin typeface="Calibri"/>
              </a:rPr>
              <a:t> </a:t>
            </a:r>
            <a:r>
              <a:rPr b="0" lang="es-ES" sz="2400" spc="-1" strike="noStrike">
                <a:solidFill>
                  <a:srgbClr val="404040"/>
                </a:solidFill>
                <a:latin typeface="Calibri"/>
              </a:rPr>
              <a:t>Tiene una sola implementación</a:t>
            </a:r>
            <a:endParaRPr b="0" lang="es-AR" sz="2400" spc="-1" strike="noStrike">
              <a:solidFill>
                <a:srgbClr val="404040"/>
              </a:solidFill>
              <a:latin typeface="Calibri"/>
            </a:endParaRPr>
          </a:p>
          <a:p>
            <a:pPr lvl="2" marL="457200" indent="-457200">
              <a:lnSpc>
                <a:spcPct val="90000"/>
              </a:lnSpc>
              <a:spcBef>
                <a:spcPts val="201"/>
              </a:spcBef>
              <a:spcAft>
                <a:spcPts val="400"/>
              </a:spcAft>
              <a:buClr>
                <a:srgbClr val="696464"/>
              </a:buClr>
              <a:buFont typeface="Wingdings" charset="2"/>
              <a:buChar char=""/>
              <a:tabLst>
                <a:tab algn="l" pos="0"/>
              </a:tabLst>
            </a:pPr>
            <a:r>
              <a:rPr b="1" lang="es-ES" sz="2800" spc="-1" strike="noStrike">
                <a:solidFill>
                  <a:srgbClr val="404040"/>
                </a:solidFill>
                <a:latin typeface="Calibri"/>
              </a:rPr>
              <a:t>Verificable:</a:t>
            </a:r>
            <a:r>
              <a:rPr b="0" lang="es-ES" sz="2800" spc="-1" strike="noStrike">
                <a:solidFill>
                  <a:srgbClr val="404040"/>
                </a:solidFill>
                <a:latin typeface="Calibri"/>
              </a:rPr>
              <a:t> </a:t>
            </a:r>
            <a:r>
              <a:rPr b="0" lang="es-ES" sz="2400" spc="-1" strike="noStrike">
                <a:solidFill>
                  <a:srgbClr val="404040"/>
                </a:solidFill>
                <a:latin typeface="Calibri"/>
              </a:rPr>
              <a:t>Puede testearse a través de inspecciones, pruebas, etc.</a:t>
            </a:r>
            <a:endParaRPr b="0" lang="es-AR" sz="2400" spc="-1" strike="noStrike">
              <a:solidFill>
                <a:srgbClr val="404040"/>
              </a:solidFill>
              <a:latin typeface="Calibri"/>
            </a:endParaRPr>
          </a:p>
          <a:p>
            <a:pPr marL="822960" indent="-645120">
              <a:lnSpc>
                <a:spcPct val="90000"/>
              </a:lnSpc>
              <a:spcBef>
                <a:spcPts val="201"/>
              </a:spcBef>
              <a:spcAft>
                <a:spcPts val="400"/>
              </a:spcAft>
              <a:tabLst>
                <a:tab algn="l" pos="0"/>
              </a:tabLst>
            </a:pPr>
            <a:endParaRPr b="0" lang="es-AR" sz="2400" spc="-1" strike="noStrike">
              <a:solidFill>
                <a:srgbClr val="404040"/>
              </a:solidFill>
              <a:latin typeface="Calibri"/>
            </a:endParaRPr>
          </a:p>
        </p:txBody>
      </p:sp>
      <p:sp>
        <p:nvSpPr>
          <p:cNvPr id="308"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309"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91130CF7-83F3-44D4-B1C4-05772EFE2E77}" type="slidenum">
              <a:rPr b="0" lang="es-ES" sz="1050" spc="-1" strike="noStrike">
                <a:solidFill>
                  <a:srgbClr val="ffffff"/>
                </a:solidFill>
                <a:latin typeface="Arial"/>
                <a:ea typeface="Arial"/>
              </a:rPr>
              <a:t>24</a:t>
            </a:fld>
            <a:endParaRPr b="0" lang="es-AR" sz="1050" spc="-1" strike="noStrike">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1097280" y="286560"/>
            <a:ext cx="10058040" cy="1450440"/>
          </a:xfrm>
          <a:prstGeom prst="rect">
            <a:avLst/>
          </a:prstGeom>
          <a:noFill/>
          <a:ln w="0">
            <a:noFill/>
          </a:ln>
        </p:spPr>
        <p:txBody>
          <a:bodyPr anchor="ctr">
            <a:noAutofit/>
          </a:bodyPr>
          <a:p>
            <a:pPr>
              <a:lnSpc>
                <a:spcPct val="85000"/>
              </a:lnSpc>
            </a:pPr>
            <a:r>
              <a:rPr b="1" lang="es-ES" sz="4400" spc="-52" strike="noStrike">
                <a:solidFill>
                  <a:srgbClr val="404040"/>
                </a:solidFill>
                <a:latin typeface="Calibri Light"/>
              </a:rPr>
              <a:t>Especificación de Requerimientos</a:t>
            </a:r>
            <a:br/>
            <a:endParaRPr b="0" lang="es-AR" sz="4400" spc="-1" strike="noStrike">
              <a:solidFill>
                <a:srgbClr val="000000"/>
              </a:solidFill>
              <a:latin typeface="Arial"/>
            </a:endParaRPr>
          </a:p>
        </p:txBody>
      </p:sp>
      <p:sp>
        <p:nvSpPr>
          <p:cNvPr id="311" name="PlaceHolder 2"/>
          <p:cNvSpPr>
            <a:spLocks noGrp="1"/>
          </p:cNvSpPr>
          <p:nvPr>
            <p:ph/>
          </p:nvPr>
        </p:nvSpPr>
        <p:spPr>
          <a:xfrm>
            <a:off x="1097280" y="1845720"/>
            <a:ext cx="10058040" cy="4023000"/>
          </a:xfrm>
          <a:prstGeom prst="rect">
            <a:avLst/>
          </a:prstGeom>
          <a:noFill/>
          <a:ln w="0">
            <a:noFill/>
          </a:ln>
        </p:spPr>
        <p:txBody>
          <a:bodyPr anchor="t">
            <a:normAutofit/>
          </a:bodyPr>
          <a:p>
            <a:pPr>
              <a:lnSpc>
                <a:spcPct val="85000"/>
              </a:lnSpc>
              <a:tabLst>
                <a:tab algn="l" pos="0"/>
              </a:tabLst>
            </a:pPr>
            <a:r>
              <a:rPr b="0" lang="es-ES" sz="3200" spc="-1" strike="noStrike">
                <a:solidFill>
                  <a:srgbClr val="404040"/>
                </a:solidFill>
                <a:latin typeface="Calibri"/>
              </a:rPr>
              <a:t>Objetivos</a:t>
            </a:r>
            <a:endParaRPr b="0" lang="es-AR" sz="3200" spc="-1" strike="noStrike">
              <a:solidFill>
                <a:srgbClr val="404040"/>
              </a:solidFill>
              <a:latin typeface="Calibri"/>
            </a:endParaRPr>
          </a:p>
          <a:p>
            <a:pPr>
              <a:lnSpc>
                <a:spcPct val="85000"/>
              </a:lnSpc>
              <a:spcBef>
                <a:spcPts val="975"/>
              </a:spcBef>
              <a:tabLst>
                <a:tab algn="l" pos="0"/>
              </a:tabLst>
            </a:pPr>
            <a:endParaRPr b="0" lang="es-AR" sz="3200" spc="-1" strike="noStrike">
              <a:solidFill>
                <a:srgbClr val="404040"/>
              </a:solidFill>
              <a:latin typeface="Calibri"/>
            </a:endParaRPr>
          </a:p>
          <a:p>
            <a:pPr lvl="1" marL="460800" indent="-457200">
              <a:lnSpc>
                <a:spcPct val="85000"/>
              </a:lnSpc>
              <a:spcBef>
                <a:spcPts val="451"/>
              </a:spcBef>
              <a:buClr>
                <a:srgbClr val="262626"/>
              </a:buClr>
              <a:buFont typeface="Wingdings" charset="2"/>
              <a:buChar char=""/>
              <a:tabLst>
                <a:tab algn="l" pos="0"/>
              </a:tabLst>
            </a:pPr>
            <a:r>
              <a:rPr b="0" lang="es-ES" sz="2800" spc="-1" strike="noStrike">
                <a:solidFill>
                  <a:srgbClr val="404040"/>
                </a:solidFill>
                <a:latin typeface="Calibri"/>
              </a:rPr>
              <a:t>Permitir que </a:t>
            </a:r>
            <a:r>
              <a:rPr b="0" i="1" lang="es-ES" sz="2400" spc="-1" strike="noStrike">
                <a:solidFill>
                  <a:srgbClr val="404040"/>
                </a:solidFill>
                <a:latin typeface="Calibri"/>
              </a:rPr>
              <a:t>los desarrolladores expliquen cómo han entendido lo que el cliente pretende del sistema</a:t>
            </a:r>
            <a:endParaRPr b="0" lang="es-AR" sz="2400" spc="-1" strike="noStrike">
              <a:solidFill>
                <a:srgbClr val="404040"/>
              </a:solidFill>
              <a:latin typeface="Calibri"/>
            </a:endParaRPr>
          </a:p>
          <a:p>
            <a:pPr lvl="1" marL="460800" indent="-457200">
              <a:lnSpc>
                <a:spcPct val="85000"/>
              </a:lnSpc>
              <a:spcBef>
                <a:spcPts val="451"/>
              </a:spcBef>
              <a:buClr>
                <a:srgbClr val="262626"/>
              </a:buClr>
              <a:buFont typeface="Wingdings" charset="2"/>
              <a:buChar char=""/>
              <a:tabLst>
                <a:tab algn="l" pos="0"/>
              </a:tabLst>
            </a:pPr>
            <a:r>
              <a:rPr b="0" lang="es-ES" sz="2800" spc="-1" strike="noStrike">
                <a:solidFill>
                  <a:srgbClr val="404040"/>
                </a:solidFill>
                <a:latin typeface="Calibri"/>
              </a:rPr>
              <a:t>Indicar a </a:t>
            </a:r>
            <a:r>
              <a:rPr b="0" i="1" lang="es-ES" sz="2400" spc="-1" strike="noStrike">
                <a:solidFill>
                  <a:srgbClr val="404040"/>
                </a:solidFill>
                <a:latin typeface="Calibri"/>
              </a:rPr>
              <a:t>los diseñadores qué funcionalidad y características va a tener el sistema resultante</a:t>
            </a:r>
            <a:endParaRPr b="0" lang="es-AR" sz="2400" spc="-1" strike="noStrike">
              <a:solidFill>
                <a:srgbClr val="404040"/>
              </a:solidFill>
              <a:latin typeface="Calibri"/>
            </a:endParaRPr>
          </a:p>
          <a:p>
            <a:pPr lvl="1" marL="460800" indent="-457200">
              <a:lnSpc>
                <a:spcPct val="85000"/>
              </a:lnSpc>
              <a:spcBef>
                <a:spcPts val="451"/>
              </a:spcBef>
              <a:buClr>
                <a:srgbClr val="262626"/>
              </a:buClr>
              <a:buFont typeface="Wingdings" charset="2"/>
              <a:buChar char=""/>
              <a:tabLst>
                <a:tab algn="l" pos="0"/>
              </a:tabLst>
            </a:pPr>
            <a:r>
              <a:rPr b="0" lang="es-ES" sz="2800" spc="-1" strike="noStrike">
                <a:solidFill>
                  <a:srgbClr val="404040"/>
                </a:solidFill>
                <a:latin typeface="Calibri"/>
              </a:rPr>
              <a:t>Indicar al </a:t>
            </a:r>
            <a:r>
              <a:rPr b="0" i="1" lang="es-ES" sz="2400" spc="-1" strike="noStrike">
                <a:solidFill>
                  <a:srgbClr val="404040"/>
                </a:solidFill>
                <a:latin typeface="Calibri"/>
              </a:rPr>
              <a:t>equipo de pruebas qué demostraciones llevar a cabo para convencer al cliente de que el sistema que se le entrega es lo que había pedido.</a:t>
            </a:r>
            <a:endParaRPr b="0" lang="es-AR" sz="2400" spc="-1" strike="noStrike">
              <a:solidFill>
                <a:srgbClr val="404040"/>
              </a:solidFill>
              <a:latin typeface="Calibri"/>
            </a:endParaRPr>
          </a:p>
        </p:txBody>
      </p:sp>
      <p:sp>
        <p:nvSpPr>
          <p:cNvPr id="312" name="PlaceHolder 3"/>
          <p:cNvSpPr>
            <a:spLocks noGrp="1"/>
          </p:cNvSpPr>
          <p:nvPr>
            <p:ph type="ftr"/>
          </p:nvPr>
        </p:nvSpPr>
        <p:spPr>
          <a:xfrm>
            <a:off x="3686040" y="6459840"/>
            <a:ext cx="4822560" cy="364680"/>
          </a:xfrm>
          <a:prstGeom prst="rect">
            <a:avLst/>
          </a:prstGeom>
          <a:noFill/>
          <a:ln w="0">
            <a:noFill/>
          </a:ln>
        </p:spPr>
        <p:txBody>
          <a:bodyPr anchor="t">
            <a:noAutofit/>
          </a:bodyPr>
          <a:p>
            <a:pP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313"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276096A3-7298-4553-847A-EB39F6C9AB38}" type="slidenum">
              <a:rPr b="0" lang="es-ES" sz="1050" spc="-1" strike="noStrike">
                <a:solidFill>
                  <a:srgbClr val="ffffff"/>
                </a:solidFill>
                <a:latin typeface="Arial"/>
                <a:ea typeface="Arial"/>
              </a:rPr>
              <a:t>&lt;número&gt;</a:t>
            </a:fld>
            <a:endParaRPr b="0" lang="es-AR" sz="1050" spc="-1" strike="noStrike">
              <a:latin typeface="Times New Roman"/>
            </a:endParaRPr>
          </a:p>
        </p:txBody>
      </p:sp>
    </p:spTree>
  </p:cSld>
  <mc:AlternateContent>
    <mc:Choice Requires="p14">
      <p:transition spd="med" p14:dur="700">
        <p:fade/>
      </p:transition>
    </mc:Choice>
    <mc:Fallback>
      <p:transition spd="med">
        <p:fade/>
      </p:transition>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1097280" y="286560"/>
            <a:ext cx="10058040" cy="1450440"/>
          </a:xfrm>
          <a:prstGeom prst="rect">
            <a:avLst/>
          </a:prstGeom>
          <a:noFill/>
          <a:ln w="0">
            <a:noFill/>
          </a:ln>
        </p:spPr>
        <p:txBody>
          <a:bodyPr anchor="ctr">
            <a:noAutofit/>
          </a:bodyPr>
          <a:p>
            <a:pPr>
              <a:lnSpc>
                <a:spcPct val="85000"/>
              </a:lnSpc>
            </a:pPr>
            <a:r>
              <a:rPr b="1" lang="es-ES" sz="4400" spc="-52" strike="noStrike">
                <a:solidFill>
                  <a:srgbClr val="404040"/>
                </a:solidFill>
                <a:latin typeface="Calibri Light"/>
              </a:rPr>
              <a:t>Especificación de Requerimientos</a:t>
            </a:r>
            <a:br/>
            <a:endParaRPr b="0" lang="es-AR" sz="4400" spc="-1" strike="noStrike">
              <a:solidFill>
                <a:srgbClr val="000000"/>
              </a:solidFill>
              <a:latin typeface="Arial"/>
            </a:endParaRPr>
          </a:p>
        </p:txBody>
      </p:sp>
      <p:sp>
        <p:nvSpPr>
          <p:cNvPr id="315" name="PlaceHolder 2"/>
          <p:cNvSpPr>
            <a:spLocks noGrp="1"/>
          </p:cNvSpPr>
          <p:nvPr>
            <p:ph/>
          </p:nvPr>
        </p:nvSpPr>
        <p:spPr>
          <a:xfrm>
            <a:off x="1097280" y="1845720"/>
            <a:ext cx="10058040" cy="4023000"/>
          </a:xfrm>
          <a:prstGeom prst="rect">
            <a:avLst/>
          </a:prstGeom>
          <a:noFill/>
          <a:ln w="0">
            <a:noFill/>
          </a:ln>
        </p:spPr>
        <p:txBody>
          <a:bodyPr anchor="t">
            <a:normAutofit/>
          </a:bodyPr>
          <a:p>
            <a:pPr marL="348120" indent="-457200">
              <a:lnSpc>
                <a:spcPct val="85000"/>
              </a:lnSpc>
              <a:buClr>
                <a:srgbClr val="696464"/>
              </a:buClr>
              <a:buFont typeface="Wingdings" charset="2"/>
              <a:buChar char=""/>
            </a:pPr>
            <a:r>
              <a:rPr b="0" lang="es-ES" sz="2400" spc="-1" strike="noStrike">
                <a:solidFill>
                  <a:srgbClr val="404040"/>
                </a:solidFill>
                <a:latin typeface="Calibri"/>
              </a:rPr>
              <a:t>Correcta</a:t>
            </a:r>
            <a:endParaRPr b="0" lang="es-AR" sz="2400" spc="-1" strike="noStrike">
              <a:solidFill>
                <a:srgbClr val="404040"/>
              </a:solidFill>
              <a:latin typeface="Calibri"/>
            </a:endParaRPr>
          </a:p>
          <a:p>
            <a:pPr marL="348120" indent="-457200">
              <a:lnSpc>
                <a:spcPct val="85000"/>
              </a:lnSpc>
              <a:spcBef>
                <a:spcPts val="975"/>
              </a:spcBef>
              <a:buClr>
                <a:srgbClr val="696464"/>
              </a:buClr>
              <a:buFont typeface="Wingdings" charset="2"/>
              <a:buChar char=""/>
            </a:pPr>
            <a:r>
              <a:rPr b="0" lang="es-ES" sz="2400" spc="-1" strike="noStrike">
                <a:solidFill>
                  <a:srgbClr val="404040"/>
                </a:solidFill>
                <a:latin typeface="Calibri"/>
              </a:rPr>
              <a:t>No ambigua</a:t>
            </a:r>
            <a:endParaRPr b="0" lang="es-AR" sz="2400" spc="-1" strike="noStrike">
              <a:solidFill>
                <a:srgbClr val="404040"/>
              </a:solidFill>
              <a:latin typeface="Calibri"/>
            </a:endParaRPr>
          </a:p>
          <a:p>
            <a:pPr marL="348120" indent="-457200">
              <a:lnSpc>
                <a:spcPct val="85000"/>
              </a:lnSpc>
              <a:spcBef>
                <a:spcPts val="975"/>
              </a:spcBef>
              <a:buClr>
                <a:srgbClr val="696464"/>
              </a:buClr>
              <a:buFont typeface="Wingdings" charset="2"/>
              <a:buChar char=""/>
            </a:pPr>
            <a:r>
              <a:rPr b="0" lang="es-ES" sz="2400" spc="-1" strike="noStrike">
                <a:solidFill>
                  <a:srgbClr val="404040"/>
                </a:solidFill>
                <a:latin typeface="Calibri"/>
              </a:rPr>
              <a:t>Completa</a:t>
            </a:r>
            <a:endParaRPr b="0" lang="es-AR" sz="2400" spc="-1" strike="noStrike">
              <a:solidFill>
                <a:srgbClr val="404040"/>
              </a:solidFill>
              <a:latin typeface="Calibri"/>
            </a:endParaRPr>
          </a:p>
          <a:p>
            <a:pPr marL="348120" indent="-457200">
              <a:lnSpc>
                <a:spcPct val="85000"/>
              </a:lnSpc>
              <a:spcBef>
                <a:spcPts val="975"/>
              </a:spcBef>
              <a:buClr>
                <a:srgbClr val="696464"/>
              </a:buClr>
              <a:buFont typeface="Wingdings" charset="2"/>
              <a:buChar char=""/>
            </a:pPr>
            <a:r>
              <a:rPr b="0" lang="es-ES" sz="2400" spc="-1" strike="noStrike">
                <a:solidFill>
                  <a:srgbClr val="404040"/>
                </a:solidFill>
                <a:latin typeface="Calibri"/>
              </a:rPr>
              <a:t>Verificable</a:t>
            </a:r>
            <a:endParaRPr b="0" lang="es-AR" sz="2400" spc="-1" strike="noStrike">
              <a:solidFill>
                <a:srgbClr val="404040"/>
              </a:solidFill>
              <a:latin typeface="Calibri"/>
            </a:endParaRPr>
          </a:p>
          <a:p>
            <a:pPr marL="348120" indent="-457200">
              <a:lnSpc>
                <a:spcPct val="85000"/>
              </a:lnSpc>
              <a:spcBef>
                <a:spcPts val="975"/>
              </a:spcBef>
              <a:buClr>
                <a:srgbClr val="696464"/>
              </a:buClr>
              <a:buFont typeface="Wingdings" charset="2"/>
              <a:buChar char=""/>
            </a:pPr>
            <a:r>
              <a:rPr b="0" lang="es-ES" sz="2400" spc="-1" strike="noStrike">
                <a:solidFill>
                  <a:srgbClr val="404040"/>
                </a:solidFill>
                <a:latin typeface="Calibri"/>
              </a:rPr>
              <a:t>Consistente</a:t>
            </a:r>
            <a:endParaRPr b="0" lang="es-AR" sz="2400" spc="-1" strike="noStrike">
              <a:solidFill>
                <a:srgbClr val="404040"/>
              </a:solidFill>
              <a:latin typeface="Calibri"/>
            </a:endParaRPr>
          </a:p>
          <a:p>
            <a:pPr marL="348120" indent="-457200">
              <a:lnSpc>
                <a:spcPct val="85000"/>
              </a:lnSpc>
              <a:spcBef>
                <a:spcPts val="975"/>
              </a:spcBef>
              <a:buClr>
                <a:srgbClr val="696464"/>
              </a:buClr>
              <a:buFont typeface="Wingdings" charset="2"/>
              <a:buChar char=""/>
            </a:pPr>
            <a:r>
              <a:rPr b="0" lang="es-ES" sz="2400" spc="-1" strike="noStrike">
                <a:solidFill>
                  <a:srgbClr val="404040"/>
                </a:solidFill>
                <a:latin typeface="Calibri"/>
              </a:rPr>
              <a:t>Comprensible por los consumidores</a:t>
            </a:r>
            <a:endParaRPr b="0" lang="es-AR" sz="2400" spc="-1" strike="noStrike">
              <a:solidFill>
                <a:srgbClr val="404040"/>
              </a:solidFill>
              <a:latin typeface="Calibri"/>
            </a:endParaRPr>
          </a:p>
          <a:p>
            <a:pPr marL="348120" indent="-457200">
              <a:lnSpc>
                <a:spcPct val="85000"/>
              </a:lnSpc>
              <a:spcBef>
                <a:spcPts val="975"/>
              </a:spcBef>
              <a:buClr>
                <a:srgbClr val="696464"/>
              </a:buClr>
              <a:buFont typeface="Wingdings" charset="2"/>
              <a:buChar char=""/>
            </a:pPr>
            <a:r>
              <a:rPr b="0" lang="es-ES" sz="2400" spc="-1" strike="noStrike">
                <a:solidFill>
                  <a:srgbClr val="404040"/>
                </a:solidFill>
                <a:latin typeface="Calibri"/>
              </a:rPr>
              <a:t>Modificable</a:t>
            </a:r>
            <a:endParaRPr b="0" lang="es-AR" sz="2400" spc="-1" strike="noStrike">
              <a:solidFill>
                <a:srgbClr val="404040"/>
              </a:solidFill>
              <a:latin typeface="Calibri"/>
            </a:endParaRPr>
          </a:p>
          <a:p>
            <a:pPr>
              <a:lnSpc>
                <a:spcPct val="85000"/>
              </a:lnSpc>
              <a:spcBef>
                <a:spcPts val="975"/>
              </a:spcBef>
            </a:pPr>
            <a:endParaRPr b="0" lang="es-AR" sz="2400" spc="-1" strike="noStrike">
              <a:solidFill>
                <a:srgbClr val="404040"/>
              </a:solidFill>
              <a:latin typeface="Calibri"/>
            </a:endParaRPr>
          </a:p>
        </p:txBody>
      </p:sp>
      <p:sp>
        <p:nvSpPr>
          <p:cNvPr id="316" name="PlaceHolder 3"/>
          <p:cNvSpPr>
            <a:spLocks noGrp="1"/>
          </p:cNvSpPr>
          <p:nvPr>
            <p:ph type="ftr"/>
          </p:nvPr>
        </p:nvSpPr>
        <p:spPr>
          <a:xfrm>
            <a:off x="3686040" y="6459840"/>
            <a:ext cx="4822560" cy="364680"/>
          </a:xfrm>
          <a:prstGeom prst="rect">
            <a:avLst/>
          </a:prstGeom>
          <a:noFill/>
          <a:ln w="0">
            <a:noFill/>
          </a:ln>
        </p:spPr>
        <p:txBody>
          <a:bodyPr anchor="t">
            <a:noAutofit/>
          </a:bodyPr>
          <a:p>
            <a:pP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317"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DB572E38-46DA-4D9D-9BDF-345670E34901}" type="slidenum">
              <a:rPr b="0" lang="es-ES" sz="1050" spc="-1" strike="noStrike">
                <a:solidFill>
                  <a:srgbClr val="ffffff"/>
                </a:solidFill>
                <a:latin typeface="Arial"/>
                <a:ea typeface="Arial"/>
              </a:rPr>
              <a:t>&lt;número&gt;</a:t>
            </a:fld>
            <a:endParaRPr b="0" lang="es-AR" sz="1050" spc="-1" strike="noStrike">
              <a:latin typeface="Times New Roman"/>
            </a:endParaRPr>
          </a:p>
        </p:txBody>
      </p:sp>
      <p:sp>
        <p:nvSpPr>
          <p:cNvPr id="318" name="PlaceHolder 5"/>
          <p:cNvSpPr>
            <a:spLocks noGrp="1"/>
          </p:cNvSpPr>
          <p:nvPr>
            <p:ph/>
          </p:nvPr>
        </p:nvSpPr>
        <p:spPr>
          <a:xfrm>
            <a:off x="6867000" y="1845720"/>
            <a:ext cx="5028840" cy="4525560"/>
          </a:xfrm>
          <a:prstGeom prst="rect">
            <a:avLst/>
          </a:prstGeom>
          <a:noFill/>
          <a:ln w="0">
            <a:noFill/>
          </a:ln>
        </p:spPr>
        <p:txBody>
          <a:bodyPr anchor="t">
            <a:normAutofit/>
          </a:bodyPr>
          <a:p>
            <a:pPr marL="348120" indent="-457200">
              <a:lnSpc>
                <a:spcPct val="85000"/>
              </a:lnSpc>
              <a:buClr>
                <a:srgbClr val="696464"/>
              </a:buClr>
              <a:buFont typeface="Wingdings" charset="2"/>
              <a:buChar char=""/>
            </a:pPr>
            <a:r>
              <a:rPr b="0" lang="es-ES" sz="2400" spc="-1" strike="noStrike">
                <a:solidFill>
                  <a:srgbClr val="404040"/>
                </a:solidFill>
                <a:latin typeface="Calibri"/>
              </a:rPr>
              <a:t>Rastreable</a:t>
            </a:r>
            <a:endParaRPr b="0" lang="es-AR" sz="2400" spc="-1" strike="noStrike">
              <a:solidFill>
                <a:srgbClr val="404040"/>
              </a:solidFill>
              <a:latin typeface="Calibri"/>
            </a:endParaRPr>
          </a:p>
          <a:p>
            <a:pPr marL="348120" indent="-457200">
              <a:lnSpc>
                <a:spcPct val="85000"/>
              </a:lnSpc>
              <a:spcBef>
                <a:spcPts val="975"/>
              </a:spcBef>
              <a:buClr>
                <a:srgbClr val="696464"/>
              </a:buClr>
              <a:buFont typeface="Wingdings" charset="2"/>
              <a:buChar char=""/>
            </a:pPr>
            <a:r>
              <a:rPr b="0" lang="es-ES" sz="2400" spc="-1" strike="noStrike">
                <a:solidFill>
                  <a:srgbClr val="404040"/>
                </a:solidFill>
                <a:latin typeface="Calibri"/>
              </a:rPr>
              <a:t>Independiente del diseño</a:t>
            </a:r>
            <a:endParaRPr b="0" lang="es-AR" sz="2400" spc="-1" strike="noStrike">
              <a:solidFill>
                <a:srgbClr val="404040"/>
              </a:solidFill>
              <a:latin typeface="Calibri"/>
            </a:endParaRPr>
          </a:p>
          <a:p>
            <a:pPr marL="348120" indent="-457200">
              <a:lnSpc>
                <a:spcPct val="85000"/>
              </a:lnSpc>
              <a:spcBef>
                <a:spcPts val="975"/>
              </a:spcBef>
              <a:buClr>
                <a:srgbClr val="696464"/>
              </a:buClr>
              <a:buFont typeface="Wingdings" charset="2"/>
              <a:buChar char=""/>
            </a:pPr>
            <a:r>
              <a:rPr b="0" lang="es-ES" sz="2400" spc="-1" strike="noStrike">
                <a:solidFill>
                  <a:srgbClr val="404040"/>
                </a:solidFill>
                <a:latin typeface="Calibri"/>
              </a:rPr>
              <a:t>Anotada</a:t>
            </a:r>
            <a:endParaRPr b="0" lang="es-AR" sz="2400" spc="-1" strike="noStrike">
              <a:solidFill>
                <a:srgbClr val="404040"/>
              </a:solidFill>
              <a:latin typeface="Calibri"/>
            </a:endParaRPr>
          </a:p>
          <a:p>
            <a:pPr marL="348120" indent="-457200">
              <a:lnSpc>
                <a:spcPct val="85000"/>
              </a:lnSpc>
              <a:spcBef>
                <a:spcPts val="975"/>
              </a:spcBef>
              <a:buClr>
                <a:srgbClr val="696464"/>
              </a:buClr>
              <a:buFont typeface="Wingdings" charset="2"/>
              <a:buChar char=""/>
            </a:pPr>
            <a:r>
              <a:rPr b="0" lang="es-ES" sz="2400" spc="-1" strike="noStrike">
                <a:solidFill>
                  <a:srgbClr val="404040"/>
                </a:solidFill>
                <a:latin typeface="Calibri"/>
              </a:rPr>
              <a:t>Concisa</a:t>
            </a:r>
            <a:endParaRPr b="0" lang="es-AR" sz="2400" spc="-1" strike="noStrike">
              <a:solidFill>
                <a:srgbClr val="404040"/>
              </a:solidFill>
              <a:latin typeface="Calibri"/>
            </a:endParaRPr>
          </a:p>
          <a:p>
            <a:pPr marL="348120" indent="-457200">
              <a:lnSpc>
                <a:spcPct val="85000"/>
              </a:lnSpc>
              <a:spcBef>
                <a:spcPts val="975"/>
              </a:spcBef>
              <a:buClr>
                <a:srgbClr val="696464"/>
              </a:buClr>
              <a:buFont typeface="Wingdings" charset="2"/>
              <a:buChar char=""/>
            </a:pPr>
            <a:r>
              <a:rPr b="0" lang="es-ES" sz="2400" spc="-1" strike="noStrike">
                <a:solidFill>
                  <a:srgbClr val="404040"/>
                </a:solidFill>
                <a:latin typeface="Calibri"/>
              </a:rPr>
              <a:t>Organizada</a:t>
            </a:r>
            <a:endParaRPr b="0" lang="es-AR" sz="2400" spc="-1" strike="noStrike">
              <a:solidFill>
                <a:srgbClr val="404040"/>
              </a:solidFill>
              <a:latin typeface="Calibri"/>
            </a:endParaRPr>
          </a:p>
          <a:p>
            <a:pPr marL="348120" indent="-457200">
              <a:lnSpc>
                <a:spcPct val="85000"/>
              </a:lnSpc>
              <a:spcBef>
                <a:spcPts val="975"/>
              </a:spcBef>
              <a:buClr>
                <a:srgbClr val="696464"/>
              </a:buClr>
              <a:buFont typeface="Wingdings" charset="2"/>
              <a:buChar char=""/>
            </a:pPr>
            <a:r>
              <a:rPr b="0" lang="es-ES" sz="2400" spc="-1" strike="noStrike">
                <a:solidFill>
                  <a:srgbClr val="404040"/>
                </a:solidFill>
                <a:latin typeface="Calibri"/>
              </a:rPr>
              <a:t>Utilizable en operación y mantenimiento</a:t>
            </a:r>
            <a:endParaRPr b="0" lang="es-AR" sz="2400" spc="-1" strike="noStrike">
              <a:solidFill>
                <a:srgbClr val="404040"/>
              </a:solidFill>
              <a:latin typeface="Calibri"/>
            </a:endParaRPr>
          </a:p>
          <a:p>
            <a:pPr>
              <a:lnSpc>
                <a:spcPct val="85000"/>
              </a:lnSpc>
              <a:spcBef>
                <a:spcPts val="975"/>
              </a:spcBef>
            </a:pPr>
            <a:endParaRPr b="0" lang="es-AR" sz="2400" spc="-1" strike="noStrike">
              <a:solidFill>
                <a:srgbClr val="404040"/>
              </a:solidFill>
              <a:latin typeface="Calibri"/>
            </a:endParaRPr>
          </a:p>
        </p:txBody>
      </p:sp>
    </p:spTree>
  </p:cSld>
  <mc:AlternateContent>
    <mc:Choice Requires="p14">
      <p:transition spd="med" p14:dur="700">
        <p:fade/>
      </p:transition>
    </mc:Choice>
    <mc:Fallback>
      <p:transition spd="med">
        <p:fade/>
      </p:transition>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1097280" y="286560"/>
            <a:ext cx="10058040" cy="1450440"/>
          </a:xfrm>
          <a:prstGeom prst="rect">
            <a:avLst/>
          </a:prstGeom>
          <a:noFill/>
          <a:ln w="0">
            <a:noFill/>
          </a:ln>
        </p:spPr>
        <p:txBody>
          <a:bodyPr anchor="ctr">
            <a:noAutofit/>
          </a:bodyPr>
          <a:p>
            <a:pPr>
              <a:lnSpc>
                <a:spcPct val="85000"/>
              </a:lnSpc>
            </a:pPr>
            <a:r>
              <a:rPr b="1" lang="es-ES" sz="4400" spc="-52" strike="noStrike">
                <a:solidFill>
                  <a:srgbClr val="404040"/>
                </a:solidFill>
                <a:latin typeface="Calibri Light"/>
              </a:rPr>
              <a:t>Especificación de Requerimientos</a:t>
            </a:r>
            <a:br/>
            <a:endParaRPr b="0" lang="es-AR" sz="4400" spc="-1" strike="noStrike">
              <a:solidFill>
                <a:srgbClr val="000000"/>
              </a:solidFill>
              <a:latin typeface="Arial"/>
            </a:endParaRPr>
          </a:p>
        </p:txBody>
      </p:sp>
      <p:sp>
        <p:nvSpPr>
          <p:cNvPr id="320" name="PlaceHolder 2"/>
          <p:cNvSpPr>
            <a:spLocks noGrp="1"/>
          </p:cNvSpPr>
          <p:nvPr>
            <p:ph/>
          </p:nvPr>
        </p:nvSpPr>
        <p:spPr>
          <a:xfrm>
            <a:off x="1097280" y="1845720"/>
            <a:ext cx="10058040" cy="4023000"/>
          </a:xfrm>
          <a:prstGeom prst="rect">
            <a:avLst/>
          </a:prstGeom>
          <a:noFill/>
          <a:ln w="0">
            <a:noFill/>
          </a:ln>
        </p:spPr>
        <p:txBody>
          <a:bodyPr anchor="t">
            <a:normAutofit fontScale="88000"/>
          </a:bodyPr>
          <a:p>
            <a:pPr marL="361440" indent="-457200">
              <a:lnSpc>
                <a:spcPct val="85000"/>
              </a:lnSpc>
              <a:buClr>
                <a:srgbClr val="696464"/>
              </a:buClr>
              <a:buFont typeface="Wingdings" charset="2"/>
              <a:buChar char=""/>
            </a:pPr>
            <a:r>
              <a:rPr b="0" lang="es-ES" sz="2800" spc="-1" strike="noStrike">
                <a:solidFill>
                  <a:srgbClr val="404040"/>
                </a:solidFill>
                <a:latin typeface="Calibri"/>
              </a:rPr>
              <a:t>Documento de definición de requerimientos</a:t>
            </a:r>
            <a:endParaRPr b="0" lang="es-AR" sz="2800" spc="-1" strike="noStrike">
              <a:solidFill>
                <a:srgbClr val="404040"/>
              </a:solidFill>
              <a:latin typeface="Calibri"/>
            </a:endParaRPr>
          </a:p>
          <a:p>
            <a:pPr lvl="1" marL="260640" indent="-257040">
              <a:lnSpc>
                <a:spcPct val="85000"/>
              </a:lnSpc>
              <a:spcBef>
                <a:spcPts val="451"/>
              </a:spcBef>
              <a:buClr>
                <a:srgbClr val="262626"/>
              </a:buClr>
              <a:buFont typeface="Calibri"/>
              <a:buChar char=" "/>
            </a:pPr>
            <a:r>
              <a:rPr b="0" lang="es-ES" sz="2400" spc="-1" strike="noStrike">
                <a:solidFill>
                  <a:srgbClr val="404040"/>
                </a:solidFill>
                <a:latin typeface="Calibri"/>
              </a:rPr>
              <a:t>Listado completo de todas las cosas que el cliente espera que haga el sistema propuesto</a:t>
            </a:r>
            <a:endParaRPr b="0" lang="es-AR" sz="2400" spc="-1" strike="noStrike">
              <a:solidFill>
                <a:srgbClr val="404040"/>
              </a:solidFill>
              <a:latin typeface="Calibri"/>
            </a:endParaRPr>
          </a:p>
          <a:p>
            <a:endParaRPr b="0" lang="es-AR" sz="2400" spc="-1" strike="noStrike">
              <a:solidFill>
                <a:srgbClr val="404040"/>
              </a:solidFill>
              <a:latin typeface="Calibri"/>
            </a:endParaRPr>
          </a:p>
          <a:p>
            <a:pPr marL="361440" indent="-457200">
              <a:lnSpc>
                <a:spcPct val="85000"/>
              </a:lnSpc>
              <a:spcBef>
                <a:spcPts val="975"/>
              </a:spcBef>
              <a:buClr>
                <a:srgbClr val="696464"/>
              </a:buClr>
              <a:buFont typeface="Wingdings" charset="2"/>
              <a:buChar char=""/>
            </a:pPr>
            <a:r>
              <a:rPr b="0" lang="es-ES" sz="2800" spc="-1" strike="noStrike">
                <a:solidFill>
                  <a:srgbClr val="404040"/>
                </a:solidFill>
                <a:latin typeface="Calibri"/>
              </a:rPr>
              <a:t>Documento de especificación de requerimientos</a:t>
            </a:r>
            <a:endParaRPr b="0" lang="es-AR" sz="2800" spc="-1" strike="noStrike">
              <a:solidFill>
                <a:srgbClr val="404040"/>
              </a:solidFill>
              <a:latin typeface="Calibri"/>
            </a:endParaRPr>
          </a:p>
          <a:p>
            <a:pPr lvl="1" marL="260640" indent="-257040">
              <a:lnSpc>
                <a:spcPct val="85000"/>
              </a:lnSpc>
              <a:spcBef>
                <a:spcPts val="451"/>
              </a:spcBef>
              <a:buClr>
                <a:srgbClr val="262626"/>
              </a:buClr>
              <a:buFont typeface="Calibri"/>
              <a:buChar char=" "/>
            </a:pPr>
            <a:r>
              <a:rPr b="0" lang="es-ES" sz="2400" spc="-1" strike="noStrike">
                <a:solidFill>
                  <a:srgbClr val="404040"/>
                </a:solidFill>
                <a:latin typeface="Calibri"/>
              </a:rPr>
              <a:t>Definición en términos técnicos</a:t>
            </a:r>
            <a:endParaRPr b="0" lang="es-AR" sz="2400" spc="-1" strike="noStrike">
              <a:solidFill>
                <a:srgbClr val="404040"/>
              </a:solidFill>
              <a:latin typeface="Calibri"/>
            </a:endParaRPr>
          </a:p>
          <a:p>
            <a:endParaRPr b="0" lang="es-AR" sz="2400" spc="-1" strike="noStrike">
              <a:solidFill>
                <a:srgbClr val="404040"/>
              </a:solidFill>
              <a:latin typeface="Calibri"/>
            </a:endParaRPr>
          </a:p>
          <a:p>
            <a:pPr marL="361440" indent="-457200">
              <a:lnSpc>
                <a:spcPct val="85000"/>
              </a:lnSpc>
              <a:spcBef>
                <a:spcPts val="975"/>
              </a:spcBef>
              <a:buClr>
                <a:srgbClr val="696464"/>
              </a:buClr>
              <a:buFont typeface="Wingdings" charset="2"/>
              <a:buChar char=""/>
            </a:pPr>
            <a:r>
              <a:rPr b="0" lang="es-ES" sz="2800" spc="-1" strike="noStrike">
                <a:solidFill>
                  <a:srgbClr val="404040"/>
                </a:solidFill>
                <a:latin typeface="Calibri"/>
              </a:rPr>
              <a:t>Documento de especificación de requerimientos de Software IEEE Std. 830-1998 (SRS)</a:t>
            </a:r>
            <a:endParaRPr b="0" lang="es-AR" sz="2800" spc="-1" strike="noStrike">
              <a:solidFill>
                <a:srgbClr val="404040"/>
              </a:solidFill>
              <a:latin typeface="Calibri"/>
            </a:endParaRPr>
          </a:p>
          <a:p>
            <a:pPr lvl="1" marL="260640" indent="-257040">
              <a:lnSpc>
                <a:spcPct val="85000"/>
              </a:lnSpc>
              <a:spcBef>
                <a:spcPts val="451"/>
              </a:spcBef>
              <a:buClr>
                <a:srgbClr val="262626"/>
              </a:buClr>
              <a:buFont typeface="Calibri"/>
              <a:buChar char=" "/>
            </a:pPr>
            <a:r>
              <a:rPr b="0" lang="es-ES" sz="2400" spc="-1" strike="noStrike">
                <a:solidFill>
                  <a:srgbClr val="404040"/>
                </a:solidFill>
                <a:latin typeface="Calibri"/>
              </a:rPr>
              <a:t>Objetivo:</a:t>
            </a:r>
            <a:endParaRPr b="0" lang="es-AR" sz="2400" spc="-1" strike="noStrike">
              <a:solidFill>
                <a:srgbClr val="404040"/>
              </a:solidFill>
              <a:latin typeface="Calibri"/>
            </a:endParaRPr>
          </a:p>
          <a:p>
            <a:pPr lvl="2" marL="411480" indent="-411480">
              <a:lnSpc>
                <a:spcPct val="85000"/>
              </a:lnSpc>
              <a:spcBef>
                <a:spcPts val="451"/>
              </a:spcBef>
              <a:buClr>
                <a:srgbClr val="262626"/>
              </a:buClr>
              <a:buFont typeface="Calibri"/>
              <a:buChar char=" "/>
            </a:pPr>
            <a:r>
              <a:rPr b="0" lang="es-ES" sz="1800" spc="-1" strike="noStrike">
                <a:solidFill>
                  <a:srgbClr val="404040"/>
                </a:solidFill>
                <a:latin typeface="Calibri"/>
              </a:rPr>
              <a:t>Brindar una colección de buenas prácticas para escribir especificaciones de requerimientos de software (SRS).  </a:t>
            </a:r>
            <a:endParaRPr b="0" lang="es-AR" sz="1800" spc="-1" strike="noStrike">
              <a:solidFill>
                <a:srgbClr val="404040"/>
              </a:solidFill>
              <a:latin typeface="Calibri"/>
            </a:endParaRPr>
          </a:p>
          <a:p>
            <a:pPr lvl="2" marL="411480" indent="-411480">
              <a:lnSpc>
                <a:spcPct val="85000"/>
              </a:lnSpc>
              <a:spcBef>
                <a:spcPts val="451"/>
              </a:spcBef>
              <a:buClr>
                <a:srgbClr val="262626"/>
              </a:buClr>
              <a:buFont typeface="Calibri"/>
              <a:buChar char=" "/>
            </a:pPr>
            <a:r>
              <a:rPr b="0" lang="es-ES" sz="1800" spc="-1" strike="noStrike">
                <a:solidFill>
                  <a:srgbClr val="404040"/>
                </a:solidFill>
                <a:latin typeface="Calibri"/>
              </a:rPr>
              <a:t>Se describen los contenidos y las cualidades de una buena especificación de requerimientos</a:t>
            </a:r>
            <a:r>
              <a:rPr b="0" lang="es-ES" sz="1600" spc="-1" strike="noStrike">
                <a:solidFill>
                  <a:srgbClr val="404040"/>
                </a:solidFill>
                <a:latin typeface="Calibri"/>
              </a:rPr>
              <a:t>.</a:t>
            </a:r>
            <a:endParaRPr b="0" lang="es-AR" sz="1600" spc="-1" strike="noStrike">
              <a:solidFill>
                <a:srgbClr val="404040"/>
              </a:solidFill>
              <a:latin typeface="Calibri"/>
            </a:endParaRPr>
          </a:p>
          <a:p>
            <a:pPr>
              <a:lnSpc>
                <a:spcPct val="85000"/>
              </a:lnSpc>
              <a:spcBef>
                <a:spcPts val="975"/>
              </a:spcBef>
            </a:pPr>
            <a:endParaRPr b="0" lang="es-AR" sz="1600" spc="-1" strike="noStrike">
              <a:solidFill>
                <a:srgbClr val="404040"/>
              </a:solidFill>
              <a:latin typeface="Calibri"/>
            </a:endParaRPr>
          </a:p>
          <a:p>
            <a:pPr>
              <a:lnSpc>
                <a:spcPct val="85000"/>
              </a:lnSpc>
              <a:spcBef>
                <a:spcPts val="975"/>
              </a:spcBef>
            </a:pPr>
            <a:endParaRPr b="0" lang="es-AR" sz="1600" spc="-1" strike="noStrike">
              <a:solidFill>
                <a:srgbClr val="404040"/>
              </a:solidFill>
              <a:latin typeface="Calibri"/>
            </a:endParaRPr>
          </a:p>
        </p:txBody>
      </p:sp>
      <p:sp>
        <p:nvSpPr>
          <p:cNvPr id="321" name="PlaceHolder 3"/>
          <p:cNvSpPr>
            <a:spLocks noGrp="1"/>
          </p:cNvSpPr>
          <p:nvPr>
            <p:ph type="ftr"/>
          </p:nvPr>
        </p:nvSpPr>
        <p:spPr>
          <a:xfrm>
            <a:off x="3686040" y="6459840"/>
            <a:ext cx="4822560" cy="364680"/>
          </a:xfrm>
          <a:prstGeom prst="rect">
            <a:avLst/>
          </a:prstGeom>
          <a:noFill/>
          <a:ln w="0">
            <a:noFill/>
          </a:ln>
        </p:spPr>
        <p:txBody>
          <a:bodyPr anchor="t">
            <a:noAutofit/>
          </a:bodyPr>
          <a:p>
            <a:pP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322"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E72EDD69-FDEF-466D-AEDC-F94825490AEC}" type="slidenum">
              <a:rPr b="0" lang="es-ES" sz="1050" spc="-1" strike="noStrike">
                <a:solidFill>
                  <a:srgbClr val="ffffff"/>
                </a:solidFill>
                <a:latin typeface="Arial"/>
                <a:ea typeface="Arial"/>
              </a:rPr>
              <a:t>&lt;número&gt;</a:t>
            </a:fld>
            <a:endParaRPr b="0" lang="es-AR" sz="1050" spc="-1" strike="noStrike">
              <a:latin typeface="Times New Roman"/>
            </a:endParaRPr>
          </a:p>
        </p:txBody>
      </p:sp>
    </p:spTree>
  </p:cSld>
  <mc:AlternateContent>
    <mc:Choice Requires="p14">
      <p:transition spd="med" p14:dur="700">
        <p:fade/>
      </p:transition>
    </mc:Choice>
    <mc:Fallback>
      <p:transition spd="med">
        <p:fade/>
      </p:transition>
    </mc:Fallback>
  </mc:AlternateContent>
  <p:timing>
    <p:tnLst>
      <p:par>
        <p:cTn id="121" dur="indefinite" restart="never" nodeType="tmRoot">
          <p:childTnLst>
            <p:seq>
              <p:cTn id="122" dur="indefinite" nodeType="mainSeq">
                <p:childTnLst>
                  <p:par>
                    <p:cTn id="123" fill="hold">
                      <p:stCondLst>
                        <p:cond delay="indefinite"/>
                      </p:stCondLst>
                      <p:childTnLst>
                        <p:par>
                          <p:cTn id="124" fill="hold">
                            <p:stCondLst>
                              <p:cond delay="0"/>
                            </p:stCondLst>
                            <p:childTnLst>
                              <p:par>
                                <p:cTn id="125" nodeType="clickEffect" fill="hold" presetClass="entr" presetID="10">
                                  <p:stCondLst>
                                    <p:cond delay="0"/>
                                  </p:stCondLst>
                                  <p:childTnLst>
                                    <p:set>
                                      <p:cBhvr>
                                        <p:cTn id="126" dur="1" fill="hold">
                                          <p:stCondLst>
                                            <p:cond delay="0"/>
                                          </p:stCondLst>
                                        </p:cTn>
                                        <p:tgtEl>
                                          <p:spTgt spid="320">
                                            <p:txEl>
                                              <p:pRg st="0" end="0"/>
                                            </p:txEl>
                                          </p:spTgt>
                                        </p:tgtEl>
                                        <p:attrNameLst>
                                          <p:attrName>style.visibility</p:attrName>
                                        </p:attrNameLst>
                                      </p:cBhvr>
                                      <p:to>
                                        <p:strVal val="visible"/>
                                      </p:to>
                                    </p:set>
                                    <p:animEffect filter="fade" transition="in">
                                      <p:cBhvr additive="repl">
                                        <p:cTn id="127" dur="2000"/>
                                        <p:tgtEl>
                                          <p:spTgt spid="320">
                                            <p:txEl>
                                              <p:pRg st="0" end="0"/>
                                            </p:txEl>
                                          </p:spTgt>
                                        </p:tgtEl>
                                      </p:cBhvr>
                                    </p:animEffect>
                                  </p:childTnLst>
                                </p:cTn>
                              </p:par>
                            </p:childTnLst>
                          </p:cTn>
                        </p:par>
                      </p:childTnLst>
                    </p:cTn>
                  </p:par>
                  <p:par>
                    <p:cTn id="128" fill="hold">
                      <p:stCondLst>
                        <p:cond delay="indefinite"/>
                      </p:stCondLst>
                      <p:childTnLst>
                        <p:par>
                          <p:cTn id="129" fill="hold">
                            <p:stCondLst>
                              <p:cond delay="0"/>
                            </p:stCondLst>
                            <p:childTnLst>
                              <p:par>
                                <p:cTn id="130" nodeType="clickEffect" fill="hold" presetClass="entr" presetID="10">
                                  <p:stCondLst>
                                    <p:cond delay="0"/>
                                  </p:stCondLst>
                                  <p:childTnLst>
                                    <p:set>
                                      <p:cBhvr>
                                        <p:cTn id="131" dur="1" fill="hold">
                                          <p:stCondLst>
                                            <p:cond delay="0"/>
                                          </p:stCondLst>
                                        </p:cTn>
                                        <p:tgtEl>
                                          <p:spTgt spid="320">
                                            <p:txEl>
                                              <p:pRg st="1" end="1"/>
                                            </p:txEl>
                                          </p:spTgt>
                                        </p:tgtEl>
                                        <p:attrNameLst>
                                          <p:attrName>style.visibility</p:attrName>
                                        </p:attrNameLst>
                                      </p:cBhvr>
                                      <p:to>
                                        <p:strVal val="visible"/>
                                      </p:to>
                                    </p:set>
                                    <p:animEffect filter="fade" transition="in">
                                      <p:cBhvr additive="repl">
                                        <p:cTn id="132" dur="2000"/>
                                        <p:tgtEl>
                                          <p:spTgt spid="320">
                                            <p:txEl>
                                              <p:pRg st="1" end="1"/>
                                            </p:txEl>
                                          </p:spTgt>
                                        </p:tgtEl>
                                      </p:cBhvr>
                                    </p:animEffec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0">
                                  <p:stCondLst>
                                    <p:cond delay="0"/>
                                  </p:stCondLst>
                                  <p:childTnLst>
                                    <p:set>
                                      <p:cBhvr>
                                        <p:cTn id="136" dur="1" fill="hold">
                                          <p:stCondLst>
                                            <p:cond delay="0"/>
                                          </p:stCondLst>
                                        </p:cTn>
                                        <p:tgtEl>
                                          <p:spTgt spid="320">
                                            <p:txEl>
                                              <p:pRg st="3" end="3"/>
                                            </p:txEl>
                                          </p:spTgt>
                                        </p:tgtEl>
                                        <p:attrNameLst>
                                          <p:attrName>style.visibility</p:attrName>
                                        </p:attrNameLst>
                                      </p:cBhvr>
                                      <p:to>
                                        <p:strVal val="visible"/>
                                      </p:to>
                                    </p:set>
                                    <p:animEffect filter="fade" transition="in">
                                      <p:cBhvr additive="repl">
                                        <p:cTn id="137" dur="2000"/>
                                        <p:tgtEl>
                                          <p:spTgt spid="320">
                                            <p:txEl>
                                              <p:pRg st="3" end="3"/>
                                            </p:txEl>
                                          </p:spTgt>
                                        </p:tgtEl>
                                      </p:cBhvr>
                                    </p:animEffect>
                                  </p:childTnLst>
                                </p:cTn>
                              </p:par>
                            </p:childTnLst>
                          </p:cTn>
                        </p:par>
                      </p:childTnLst>
                    </p:cTn>
                  </p:par>
                  <p:par>
                    <p:cTn id="138" fill="hold">
                      <p:stCondLst>
                        <p:cond delay="indefinite"/>
                      </p:stCondLst>
                      <p:childTnLst>
                        <p:par>
                          <p:cTn id="139" fill="hold">
                            <p:stCondLst>
                              <p:cond delay="0"/>
                            </p:stCondLst>
                            <p:childTnLst>
                              <p:par>
                                <p:cTn id="140" nodeType="clickEffect" fill="hold" presetClass="entr" presetID="10">
                                  <p:stCondLst>
                                    <p:cond delay="0"/>
                                  </p:stCondLst>
                                  <p:childTnLst>
                                    <p:set>
                                      <p:cBhvr>
                                        <p:cTn id="141" dur="1" fill="hold">
                                          <p:stCondLst>
                                            <p:cond delay="0"/>
                                          </p:stCondLst>
                                        </p:cTn>
                                        <p:tgtEl>
                                          <p:spTgt spid="320">
                                            <p:txEl>
                                              <p:pRg st="4" end="4"/>
                                            </p:txEl>
                                          </p:spTgt>
                                        </p:tgtEl>
                                        <p:attrNameLst>
                                          <p:attrName>style.visibility</p:attrName>
                                        </p:attrNameLst>
                                      </p:cBhvr>
                                      <p:to>
                                        <p:strVal val="visible"/>
                                      </p:to>
                                    </p:set>
                                    <p:animEffect filter="fade" transition="in">
                                      <p:cBhvr additive="repl">
                                        <p:cTn id="142" dur="2000"/>
                                        <p:tgtEl>
                                          <p:spTgt spid="320">
                                            <p:txEl>
                                              <p:pRg st="4" end="4"/>
                                            </p:txEl>
                                          </p:spTgt>
                                        </p:tgtEl>
                                      </p:cBhvr>
                                    </p:animEffec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0">
                                  <p:stCondLst>
                                    <p:cond delay="0"/>
                                  </p:stCondLst>
                                  <p:childTnLst>
                                    <p:set>
                                      <p:cBhvr>
                                        <p:cTn id="146" dur="1" fill="hold">
                                          <p:stCondLst>
                                            <p:cond delay="0"/>
                                          </p:stCondLst>
                                        </p:cTn>
                                        <p:tgtEl>
                                          <p:spTgt spid="320">
                                            <p:txEl>
                                              <p:pRg st="6" end="6"/>
                                            </p:txEl>
                                          </p:spTgt>
                                        </p:tgtEl>
                                        <p:attrNameLst>
                                          <p:attrName>style.visibility</p:attrName>
                                        </p:attrNameLst>
                                      </p:cBhvr>
                                      <p:to>
                                        <p:strVal val="visible"/>
                                      </p:to>
                                    </p:set>
                                    <p:animEffect filter="fade" transition="in">
                                      <p:cBhvr additive="repl">
                                        <p:cTn id="147" dur="2000"/>
                                        <p:tgtEl>
                                          <p:spTgt spid="320">
                                            <p:txEl>
                                              <p:pRg st="6" end="6"/>
                                            </p:txEl>
                                          </p:spTgt>
                                        </p:tgtEl>
                                      </p:cBhvr>
                                    </p:animEffect>
                                  </p:childTnLst>
                                </p:cTn>
                              </p:par>
                            </p:childTnLst>
                          </p:cTn>
                        </p:par>
                      </p:childTnLst>
                    </p:cTn>
                  </p:par>
                  <p:par>
                    <p:cTn id="148" fill="hold">
                      <p:stCondLst>
                        <p:cond delay="indefinite"/>
                      </p:stCondLst>
                      <p:childTnLst>
                        <p:par>
                          <p:cTn id="149" fill="hold">
                            <p:stCondLst>
                              <p:cond delay="0"/>
                            </p:stCondLst>
                            <p:childTnLst>
                              <p:par>
                                <p:cTn id="150" nodeType="clickEffect" fill="hold" presetClass="entr" presetID="10">
                                  <p:stCondLst>
                                    <p:cond delay="0"/>
                                  </p:stCondLst>
                                  <p:childTnLst>
                                    <p:set>
                                      <p:cBhvr>
                                        <p:cTn id="151" dur="1" fill="hold">
                                          <p:stCondLst>
                                            <p:cond delay="0"/>
                                          </p:stCondLst>
                                        </p:cTn>
                                        <p:tgtEl>
                                          <p:spTgt spid="320">
                                            <p:txEl>
                                              <p:pRg st="7" end="7"/>
                                            </p:txEl>
                                          </p:spTgt>
                                        </p:tgtEl>
                                        <p:attrNameLst>
                                          <p:attrName>style.visibility</p:attrName>
                                        </p:attrNameLst>
                                      </p:cBhvr>
                                      <p:to>
                                        <p:strVal val="visible"/>
                                      </p:to>
                                    </p:set>
                                    <p:animEffect filter="fade" transition="in">
                                      <p:cBhvr additive="repl">
                                        <p:cTn id="152" dur="2000"/>
                                        <p:tgtEl>
                                          <p:spTgt spid="320">
                                            <p:txEl>
                                              <p:pRg st="7" end="7"/>
                                            </p:txEl>
                                          </p:spTgt>
                                        </p:tgtEl>
                                      </p:cBhvr>
                                    </p:animEffec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0">
                                  <p:stCondLst>
                                    <p:cond delay="0"/>
                                  </p:stCondLst>
                                  <p:childTnLst>
                                    <p:set>
                                      <p:cBhvr>
                                        <p:cTn id="156" dur="1" fill="hold">
                                          <p:stCondLst>
                                            <p:cond delay="0"/>
                                          </p:stCondLst>
                                        </p:cTn>
                                        <p:tgtEl>
                                          <p:spTgt spid="320">
                                            <p:txEl>
                                              <p:pRg st="8" end="8"/>
                                            </p:txEl>
                                          </p:spTgt>
                                        </p:tgtEl>
                                        <p:attrNameLst>
                                          <p:attrName>style.visibility</p:attrName>
                                        </p:attrNameLst>
                                      </p:cBhvr>
                                      <p:to>
                                        <p:strVal val="visible"/>
                                      </p:to>
                                    </p:set>
                                    <p:animEffect filter="fade" transition="in">
                                      <p:cBhvr additive="repl">
                                        <p:cTn id="157" dur="2000"/>
                                        <p:tgtEl>
                                          <p:spTgt spid="320">
                                            <p:txEl>
                                              <p:pRg st="8" end="8"/>
                                            </p:txEl>
                                          </p:spTgt>
                                        </p:tgtEl>
                                      </p:cBhvr>
                                    </p:animEffect>
                                  </p:childTnLst>
                                </p:cTn>
                              </p:par>
                            </p:childTnLst>
                          </p:cTn>
                        </p:par>
                      </p:childTnLst>
                    </p:cTn>
                  </p:par>
                  <p:par>
                    <p:cTn id="158" fill="hold">
                      <p:stCondLst>
                        <p:cond delay="indefinite"/>
                      </p:stCondLst>
                      <p:childTnLst>
                        <p:par>
                          <p:cTn id="159" fill="hold">
                            <p:stCondLst>
                              <p:cond delay="0"/>
                            </p:stCondLst>
                            <p:childTnLst>
                              <p:par>
                                <p:cTn id="160" nodeType="clickEffect" fill="hold" presetClass="entr" presetID="10">
                                  <p:stCondLst>
                                    <p:cond delay="0"/>
                                  </p:stCondLst>
                                  <p:childTnLst>
                                    <p:set>
                                      <p:cBhvr>
                                        <p:cTn id="161" dur="1" fill="hold">
                                          <p:stCondLst>
                                            <p:cond delay="0"/>
                                          </p:stCondLst>
                                        </p:cTn>
                                        <p:tgtEl>
                                          <p:spTgt spid="320">
                                            <p:txEl>
                                              <p:pRg st="9" end="9"/>
                                            </p:txEl>
                                          </p:spTgt>
                                        </p:tgtEl>
                                        <p:attrNameLst>
                                          <p:attrName>style.visibility</p:attrName>
                                        </p:attrNameLst>
                                      </p:cBhvr>
                                      <p:to>
                                        <p:strVal val="visible"/>
                                      </p:to>
                                    </p:set>
                                    <p:animEffect filter="fade" transition="in">
                                      <p:cBhvr additive="repl">
                                        <p:cTn id="162" dur="2000"/>
                                        <p:tgtEl>
                                          <p:spTgt spid="320">
                                            <p:txEl>
                                              <p:pRg st="9" end="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title"/>
          </p:nvPr>
        </p:nvSpPr>
        <p:spPr>
          <a:xfrm>
            <a:off x="1097280" y="286560"/>
            <a:ext cx="10058040" cy="1450440"/>
          </a:xfrm>
          <a:prstGeom prst="rect">
            <a:avLst/>
          </a:prstGeom>
          <a:noFill/>
          <a:ln w="0">
            <a:noFill/>
          </a:ln>
        </p:spPr>
        <p:txBody>
          <a:bodyPr anchor="ctr">
            <a:noAutofit/>
          </a:bodyPr>
          <a:p>
            <a:pPr>
              <a:lnSpc>
                <a:spcPct val="85000"/>
              </a:lnSpc>
            </a:pPr>
            <a:r>
              <a:rPr b="1" lang="es-ES" sz="4400" spc="-52" strike="noStrike">
                <a:solidFill>
                  <a:srgbClr val="404040"/>
                </a:solidFill>
                <a:latin typeface="Calibri Light"/>
              </a:rPr>
              <a:t>Especificación de Requerimientos</a:t>
            </a:r>
            <a:br/>
            <a:endParaRPr b="0" lang="es-AR" sz="4400" spc="-1" strike="noStrike">
              <a:solidFill>
                <a:srgbClr val="000000"/>
              </a:solidFill>
              <a:latin typeface="Arial"/>
            </a:endParaRPr>
          </a:p>
        </p:txBody>
      </p:sp>
      <p:sp>
        <p:nvSpPr>
          <p:cNvPr id="324" name="PlaceHolder 2"/>
          <p:cNvSpPr>
            <a:spLocks noGrp="1"/>
          </p:cNvSpPr>
          <p:nvPr>
            <p:ph/>
          </p:nvPr>
        </p:nvSpPr>
        <p:spPr>
          <a:xfrm>
            <a:off x="1097280" y="1845720"/>
            <a:ext cx="10058040" cy="4023000"/>
          </a:xfrm>
          <a:prstGeom prst="rect">
            <a:avLst/>
          </a:prstGeom>
          <a:noFill/>
          <a:ln w="0">
            <a:noFill/>
          </a:ln>
        </p:spPr>
        <p:txBody>
          <a:bodyPr anchor="t">
            <a:normAutofit/>
          </a:bodyPr>
          <a:p>
            <a:pPr marL="348120" indent="-457200">
              <a:lnSpc>
                <a:spcPct val="85000"/>
              </a:lnSpc>
              <a:buClr>
                <a:srgbClr val="696464"/>
              </a:buClr>
              <a:buFont typeface="Wingdings" charset="2"/>
              <a:buChar char=""/>
            </a:pPr>
            <a:r>
              <a:rPr b="0" lang="es-ES" sz="2800" spc="-1" strike="noStrike">
                <a:solidFill>
                  <a:srgbClr val="404040"/>
                </a:solidFill>
                <a:latin typeface="Calibri"/>
              </a:rPr>
              <a:t>Aspectos básicos de una especificación de requerimientos </a:t>
            </a:r>
            <a:endParaRPr b="0" lang="es-AR" sz="2800" spc="-1" strike="noStrike">
              <a:solidFill>
                <a:srgbClr val="404040"/>
              </a:solidFill>
              <a:latin typeface="Calibri"/>
            </a:endParaRPr>
          </a:p>
          <a:p>
            <a:pPr lvl="1" marL="260640" indent="-257040">
              <a:lnSpc>
                <a:spcPct val="85000"/>
              </a:lnSpc>
              <a:spcBef>
                <a:spcPts val="451"/>
              </a:spcBef>
              <a:buClr>
                <a:srgbClr val="262626"/>
              </a:buClr>
              <a:buFont typeface="Calibri"/>
              <a:buChar char=" "/>
            </a:pPr>
            <a:r>
              <a:rPr b="0" lang="es-ES" sz="2400" spc="-1" strike="noStrike">
                <a:solidFill>
                  <a:srgbClr val="404040"/>
                </a:solidFill>
                <a:latin typeface="Calibri"/>
              </a:rPr>
              <a:t>Funcionalidad</a:t>
            </a:r>
            <a:endParaRPr b="0" lang="es-AR" sz="2400" spc="-1" strike="noStrike">
              <a:solidFill>
                <a:srgbClr val="404040"/>
              </a:solidFill>
              <a:latin typeface="Calibri"/>
            </a:endParaRPr>
          </a:p>
          <a:p>
            <a:pPr lvl="2" marL="411480" indent="-411480">
              <a:lnSpc>
                <a:spcPct val="85000"/>
              </a:lnSpc>
              <a:spcBef>
                <a:spcPts val="451"/>
              </a:spcBef>
              <a:buClr>
                <a:srgbClr val="262626"/>
              </a:buClr>
              <a:buFont typeface="Calibri"/>
              <a:buChar char=" "/>
            </a:pPr>
            <a:r>
              <a:rPr b="0" lang="es-ES" sz="1800" spc="-1" strike="noStrike">
                <a:solidFill>
                  <a:srgbClr val="404040"/>
                </a:solidFill>
                <a:latin typeface="Calibri"/>
              </a:rPr>
              <a:t>¿Qué debe hacer el software?</a:t>
            </a:r>
            <a:endParaRPr b="0" lang="es-AR" sz="1800" spc="-1" strike="noStrike">
              <a:solidFill>
                <a:srgbClr val="404040"/>
              </a:solidFill>
              <a:latin typeface="Calibri"/>
            </a:endParaRPr>
          </a:p>
          <a:p>
            <a:pPr lvl="1" marL="260640" indent="-257040">
              <a:lnSpc>
                <a:spcPct val="85000"/>
              </a:lnSpc>
              <a:spcBef>
                <a:spcPts val="451"/>
              </a:spcBef>
              <a:buClr>
                <a:srgbClr val="262626"/>
              </a:buClr>
              <a:buFont typeface="Calibri"/>
              <a:buChar char=" "/>
            </a:pPr>
            <a:r>
              <a:rPr b="0" lang="es-ES" sz="2400" spc="-1" strike="noStrike">
                <a:solidFill>
                  <a:srgbClr val="404040"/>
                </a:solidFill>
                <a:latin typeface="Calibri"/>
              </a:rPr>
              <a:t>Interfaces Externas</a:t>
            </a:r>
            <a:endParaRPr b="0" lang="es-AR" sz="2400" spc="-1" strike="noStrike">
              <a:solidFill>
                <a:srgbClr val="404040"/>
              </a:solidFill>
              <a:latin typeface="Calibri"/>
            </a:endParaRPr>
          </a:p>
          <a:p>
            <a:pPr lvl="2" marL="411480" indent="-411480">
              <a:lnSpc>
                <a:spcPct val="85000"/>
              </a:lnSpc>
              <a:spcBef>
                <a:spcPts val="451"/>
              </a:spcBef>
              <a:buClr>
                <a:srgbClr val="262626"/>
              </a:buClr>
              <a:buFont typeface="Calibri"/>
              <a:buChar char=" "/>
            </a:pPr>
            <a:r>
              <a:rPr b="0" lang="es-ES" sz="1800" spc="-1" strike="noStrike">
                <a:solidFill>
                  <a:srgbClr val="404040"/>
                </a:solidFill>
                <a:latin typeface="Calibri"/>
              </a:rPr>
              <a:t>¿Cómo interactuará el software con el medio externo (gente, hardware, otro software)?</a:t>
            </a:r>
            <a:endParaRPr b="0" lang="es-AR" sz="1800" spc="-1" strike="noStrike">
              <a:solidFill>
                <a:srgbClr val="404040"/>
              </a:solidFill>
              <a:latin typeface="Calibri"/>
            </a:endParaRPr>
          </a:p>
          <a:p>
            <a:pPr lvl="1" marL="260640" indent="-257040">
              <a:lnSpc>
                <a:spcPct val="85000"/>
              </a:lnSpc>
              <a:spcBef>
                <a:spcPts val="451"/>
              </a:spcBef>
              <a:buClr>
                <a:srgbClr val="262626"/>
              </a:buClr>
              <a:buFont typeface="Calibri"/>
              <a:buChar char=" "/>
            </a:pPr>
            <a:r>
              <a:rPr b="0" lang="es-ES" sz="2400" spc="-1" strike="noStrike">
                <a:solidFill>
                  <a:srgbClr val="404040"/>
                </a:solidFill>
                <a:latin typeface="Calibri"/>
              </a:rPr>
              <a:t>Rendimiento</a:t>
            </a:r>
            <a:endParaRPr b="0" lang="es-AR" sz="2400" spc="-1" strike="noStrike">
              <a:solidFill>
                <a:srgbClr val="404040"/>
              </a:solidFill>
              <a:latin typeface="Calibri"/>
            </a:endParaRPr>
          </a:p>
          <a:p>
            <a:pPr lvl="2" marL="411480" indent="-411480">
              <a:lnSpc>
                <a:spcPct val="85000"/>
              </a:lnSpc>
              <a:spcBef>
                <a:spcPts val="451"/>
              </a:spcBef>
              <a:buClr>
                <a:srgbClr val="262626"/>
              </a:buClr>
              <a:buFont typeface="Calibri"/>
              <a:buChar char=" "/>
            </a:pPr>
            <a:r>
              <a:rPr b="0" lang="es-ES" sz="1800" spc="-1" strike="noStrike">
                <a:solidFill>
                  <a:srgbClr val="404040"/>
                </a:solidFill>
                <a:latin typeface="Calibri"/>
              </a:rPr>
              <a:t>Velocidad, disponibilidad, tiempo de respuesta, etc.</a:t>
            </a:r>
            <a:endParaRPr b="0" lang="es-AR" sz="1800" spc="-1" strike="noStrike">
              <a:solidFill>
                <a:srgbClr val="404040"/>
              </a:solidFill>
              <a:latin typeface="Calibri"/>
            </a:endParaRPr>
          </a:p>
          <a:p>
            <a:pPr lvl="1" marL="260640" indent="-257040">
              <a:lnSpc>
                <a:spcPct val="85000"/>
              </a:lnSpc>
              <a:spcBef>
                <a:spcPts val="451"/>
              </a:spcBef>
              <a:buClr>
                <a:srgbClr val="262626"/>
              </a:buClr>
              <a:buFont typeface="Calibri"/>
              <a:buChar char=" "/>
            </a:pPr>
            <a:r>
              <a:rPr b="0" lang="es-ES" sz="2400" spc="-1" strike="noStrike">
                <a:solidFill>
                  <a:srgbClr val="404040"/>
                </a:solidFill>
                <a:latin typeface="Calibri"/>
              </a:rPr>
              <a:t>Atributos</a:t>
            </a:r>
            <a:endParaRPr b="0" lang="es-AR" sz="2400" spc="-1" strike="noStrike">
              <a:solidFill>
                <a:srgbClr val="404040"/>
              </a:solidFill>
              <a:latin typeface="Calibri"/>
            </a:endParaRPr>
          </a:p>
          <a:p>
            <a:pPr lvl="2" marL="411480" indent="-411480">
              <a:lnSpc>
                <a:spcPct val="85000"/>
              </a:lnSpc>
              <a:spcBef>
                <a:spcPts val="451"/>
              </a:spcBef>
              <a:buClr>
                <a:srgbClr val="262626"/>
              </a:buClr>
              <a:buFont typeface="Calibri"/>
              <a:buChar char=" "/>
            </a:pPr>
            <a:r>
              <a:rPr b="0" lang="es-ES" sz="1800" spc="-1" strike="noStrike">
                <a:solidFill>
                  <a:srgbClr val="404040"/>
                </a:solidFill>
                <a:latin typeface="Calibri"/>
              </a:rPr>
              <a:t>Portabilidad, seguridad, mantenibilidad, eficiencia</a:t>
            </a:r>
            <a:endParaRPr b="0" lang="es-AR" sz="1800" spc="-1" strike="noStrike">
              <a:solidFill>
                <a:srgbClr val="404040"/>
              </a:solidFill>
              <a:latin typeface="Calibri"/>
            </a:endParaRPr>
          </a:p>
          <a:p>
            <a:pPr lvl="1" marL="260640" indent="-257040">
              <a:lnSpc>
                <a:spcPct val="85000"/>
              </a:lnSpc>
              <a:spcBef>
                <a:spcPts val="451"/>
              </a:spcBef>
              <a:buClr>
                <a:srgbClr val="262626"/>
              </a:buClr>
              <a:buFont typeface="Calibri"/>
              <a:buChar char=" "/>
            </a:pPr>
            <a:r>
              <a:rPr b="0" lang="es-ES" sz="2400" spc="-1" strike="noStrike">
                <a:solidFill>
                  <a:srgbClr val="404040"/>
                </a:solidFill>
                <a:latin typeface="Calibri"/>
              </a:rPr>
              <a:t>Restricciones de Diseño</a:t>
            </a:r>
            <a:endParaRPr b="0" lang="es-AR" sz="2400" spc="-1" strike="noStrike">
              <a:solidFill>
                <a:srgbClr val="404040"/>
              </a:solidFill>
              <a:latin typeface="Calibri"/>
            </a:endParaRPr>
          </a:p>
          <a:p>
            <a:pPr lvl="2" marL="411480" indent="-411480">
              <a:lnSpc>
                <a:spcPct val="85000"/>
              </a:lnSpc>
              <a:spcBef>
                <a:spcPts val="451"/>
              </a:spcBef>
              <a:buClr>
                <a:srgbClr val="262626"/>
              </a:buClr>
              <a:buFont typeface="Calibri"/>
              <a:buChar char=" "/>
            </a:pPr>
            <a:r>
              <a:rPr b="0" lang="es-ES" sz="1800" spc="-1" strike="noStrike">
                <a:solidFill>
                  <a:srgbClr val="404040"/>
                </a:solidFill>
                <a:latin typeface="Calibri"/>
              </a:rPr>
              <a:t>Estándares requeridos, lenguaje, límite de recursos, etc.</a:t>
            </a:r>
            <a:endParaRPr b="0" lang="es-AR" sz="1800" spc="-1" strike="noStrike">
              <a:solidFill>
                <a:srgbClr val="404040"/>
              </a:solidFill>
              <a:latin typeface="Calibri"/>
            </a:endParaRPr>
          </a:p>
          <a:p>
            <a:pPr marL="68760">
              <a:lnSpc>
                <a:spcPct val="85000"/>
              </a:lnSpc>
              <a:spcBef>
                <a:spcPts val="975"/>
              </a:spcBef>
              <a:tabLst>
                <a:tab algn="l" pos="0"/>
              </a:tabLst>
            </a:pPr>
            <a:endParaRPr b="0" lang="es-AR" sz="1800" spc="-1" strike="noStrike">
              <a:solidFill>
                <a:srgbClr val="404040"/>
              </a:solidFill>
              <a:latin typeface="Calibri"/>
            </a:endParaRPr>
          </a:p>
        </p:txBody>
      </p:sp>
      <p:sp>
        <p:nvSpPr>
          <p:cNvPr id="325" name="PlaceHolder 3"/>
          <p:cNvSpPr>
            <a:spLocks noGrp="1"/>
          </p:cNvSpPr>
          <p:nvPr>
            <p:ph type="ftr"/>
          </p:nvPr>
        </p:nvSpPr>
        <p:spPr>
          <a:xfrm>
            <a:off x="3686040" y="6459840"/>
            <a:ext cx="4822560" cy="364680"/>
          </a:xfrm>
          <a:prstGeom prst="rect">
            <a:avLst/>
          </a:prstGeom>
          <a:noFill/>
          <a:ln w="0">
            <a:noFill/>
          </a:ln>
        </p:spPr>
        <p:txBody>
          <a:bodyPr anchor="t">
            <a:noAutofit/>
          </a:bodyPr>
          <a:p>
            <a:pP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326"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66FFB69D-1674-4646-8F2C-61C0A4696429}" type="slidenum">
              <a:rPr b="0" lang="es-ES" sz="1050" spc="-1" strike="noStrike">
                <a:solidFill>
                  <a:srgbClr val="ffffff"/>
                </a:solidFill>
                <a:latin typeface="Arial"/>
                <a:ea typeface="Arial"/>
              </a:rPr>
              <a:t>&lt;número&gt;</a:t>
            </a:fld>
            <a:endParaRPr b="0" lang="es-AR" sz="1050" spc="-1" strike="noStrike">
              <a:latin typeface="Times New Roman"/>
            </a:endParaRPr>
          </a:p>
        </p:txBody>
      </p:sp>
    </p:spTree>
  </p:cSld>
  <mc:AlternateContent>
    <mc:Choice Requires="p14">
      <p:transition spd="med" p14:dur="700">
        <p:fade/>
      </p:transition>
    </mc:Choice>
    <mc:Fallback>
      <p:transition spd="med">
        <p:fade/>
      </p:transition>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1097280" y="286560"/>
            <a:ext cx="10058040" cy="1450440"/>
          </a:xfrm>
          <a:prstGeom prst="rect">
            <a:avLst/>
          </a:prstGeom>
          <a:noFill/>
          <a:ln w="0">
            <a:noFill/>
          </a:ln>
        </p:spPr>
        <p:txBody>
          <a:bodyPr anchor="ctr">
            <a:noAutofit/>
          </a:bodyPr>
          <a:p>
            <a:pPr>
              <a:lnSpc>
                <a:spcPct val="85000"/>
              </a:lnSpc>
            </a:pPr>
            <a:r>
              <a:rPr b="1" lang="es-ES" sz="4400" spc="-52" strike="noStrike">
                <a:solidFill>
                  <a:srgbClr val="404040"/>
                </a:solidFill>
                <a:latin typeface="Calibri Light"/>
              </a:rPr>
              <a:t>Especificación de Requerimientos</a:t>
            </a:r>
            <a:br/>
            <a:endParaRPr b="0" lang="es-AR" sz="4400" spc="-1" strike="noStrike">
              <a:solidFill>
                <a:srgbClr val="000000"/>
              </a:solidFill>
              <a:latin typeface="Arial"/>
            </a:endParaRPr>
          </a:p>
        </p:txBody>
      </p:sp>
      <p:sp>
        <p:nvSpPr>
          <p:cNvPr id="328" name="PlaceHolder 2"/>
          <p:cNvSpPr>
            <a:spLocks noGrp="1"/>
          </p:cNvSpPr>
          <p:nvPr>
            <p:ph/>
          </p:nvPr>
        </p:nvSpPr>
        <p:spPr>
          <a:xfrm>
            <a:off x="1097280" y="1737360"/>
            <a:ext cx="10058040" cy="4023000"/>
          </a:xfrm>
          <a:prstGeom prst="rect">
            <a:avLst/>
          </a:prstGeom>
          <a:noFill/>
          <a:ln w="0">
            <a:noFill/>
          </a:ln>
        </p:spPr>
        <p:txBody>
          <a:bodyPr anchor="t">
            <a:normAutofit/>
          </a:bodyPr>
          <a:p>
            <a:pPr marL="259200" indent="-343080">
              <a:lnSpc>
                <a:spcPct val="85000"/>
              </a:lnSpc>
              <a:buClr>
                <a:srgbClr val="696464"/>
              </a:buClr>
              <a:buFont typeface="Wingdings" charset="2"/>
              <a:buChar char=""/>
            </a:pPr>
            <a:r>
              <a:rPr b="0" lang="es-ES" sz="2400" spc="-1" strike="noStrike">
                <a:solidFill>
                  <a:srgbClr val="404040"/>
                </a:solidFill>
                <a:latin typeface="Calibri"/>
              </a:rPr>
              <a:t>Usuarios de un documento de requerimientos</a:t>
            </a:r>
            <a:endParaRPr b="0" lang="es-AR" sz="2400" spc="-1" strike="noStrike">
              <a:solidFill>
                <a:srgbClr val="404040"/>
              </a:solidFill>
              <a:latin typeface="Calibri"/>
            </a:endParaRPr>
          </a:p>
        </p:txBody>
      </p:sp>
      <p:sp>
        <p:nvSpPr>
          <p:cNvPr id="329" name="PlaceHolder 3"/>
          <p:cNvSpPr>
            <a:spLocks noGrp="1"/>
          </p:cNvSpPr>
          <p:nvPr>
            <p:ph type="ftr"/>
          </p:nvPr>
        </p:nvSpPr>
        <p:spPr>
          <a:xfrm>
            <a:off x="3686040" y="6459840"/>
            <a:ext cx="4822560" cy="364680"/>
          </a:xfrm>
          <a:prstGeom prst="rect">
            <a:avLst/>
          </a:prstGeom>
          <a:noFill/>
          <a:ln w="0">
            <a:noFill/>
          </a:ln>
        </p:spPr>
        <p:txBody>
          <a:bodyPr anchor="t">
            <a:noAutofit/>
          </a:bodyPr>
          <a:p>
            <a:pP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330"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88D1A187-EDF5-41E8-9969-0049F146542A}" type="slidenum">
              <a:rPr b="0" lang="es-ES" sz="1050" spc="-1" strike="noStrike">
                <a:solidFill>
                  <a:srgbClr val="ffffff"/>
                </a:solidFill>
                <a:latin typeface="Arial"/>
                <a:ea typeface="Arial"/>
              </a:rPr>
              <a:t>&lt;número&gt;</a:t>
            </a:fld>
            <a:endParaRPr b="0" lang="es-AR" sz="1050" spc="-1" strike="noStrike">
              <a:latin typeface="Times New Roman"/>
            </a:endParaRPr>
          </a:p>
        </p:txBody>
      </p:sp>
      <p:pic>
        <p:nvPicPr>
          <p:cNvPr id="331" name="Google Shape;966;p28" descr=""/>
          <p:cNvPicPr/>
          <p:nvPr/>
        </p:nvPicPr>
        <p:blipFill>
          <a:blip r:embed="rId1"/>
          <a:srcRect l="0" t="2257" r="0" b="1972"/>
          <a:stretch/>
        </p:blipFill>
        <p:spPr>
          <a:xfrm>
            <a:off x="2339640" y="2142720"/>
            <a:ext cx="6579720" cy="42130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1097280" y="286560"/>
            <a:ext cx="10058040" cy="1450440"/>
          </a:xfrm>
          <a:prstGeom prst="rect">
            <a:avLst/>
          </a:prstGeom>
          <a:noFill/>
          <a:ln w="0">
            <a:noFill/>
          </a:ln>
        </p:spPr>
        <p:txBody>
          <a:bodyPr anchor="ctr">
            <a:noAutofit/>
          </a:bodyPr>
          <a:p>
            <a:pPr>
              <a:lnSpc>
                <a:spcPct val="85000"/>
              </a:lnSpc>
            </a:pPr>
            <a:r>
              <a:rPr b="1" lang="es-ES" sz="4400" spc="-52" strike="noStrike">
                <a:solidFill>
                  <a:srgbClr val="404040"/>
                </a:solidFill>
                <a:latin typeface="Calibri Light"/>
              </a:rPr>
              <a:t>¿Qué es un proceso de software?</a:t>
            </a:r>
            <a:endParaRPr b="0" lang="es-AR" sz="4400" spc="-1" strike="noStrike">
              <a:solidFill>
                <a:srgbClr val="000000"/>
              </a:solidFill>
              <a:latin typeface="Arial"/>
            </a:endParaRPr>
          </a:p>
        </p:txBody>
      </p:sp>
      <p:sp>
        <p:nvSpPr>
          <p:cNvPr id="194" name="PlaceHolder 2"/>
          <p:cNvSpPr>
            <a:spLocks noGrp="1"/>
          </p:cNvSpPr>
          <p:nvPr>
            <p:ph/>
          </p:nvPr>
        </p:nvSpPr>
        <p:spPr>
          <a:xfrm>
            <a:off x="1097280" y="1845720"/>
            <a:ext cx="10058040" cy="4023000"/>
          </a:xfrm>
          <a:prstGeom prst="rect">
            <a:avLst/>
          </a:prstGeom>
          <a:noFill/>
          <a:ln w="0">
            <a:noFill/>
          </a:ln>
        </p:spPr>
        <p:txBody>
          <a:bodyPr anchor="t">
            <a:normAutofit/>
          </a:bodyPr>
          <a:p>
            <a:pPr marL="259200" indent="-343080">
              <a:lnSpc>
                <a:spcPct val="85000"/>
              </a:lnSpc>
              <a:buClr>
                <a:srgbClr val="696464"/>
              </a:buClr>
              <a:buFont typeface="Wingdings" charset="2"/>
              <a:buChar char=""/>
            </a:pPr>
            <a:r>
              <a:rPr b="0" lang="es-ES" sz="2400" spc="-1" strike="noStrike">
                <a:solidFill>
                  <a:srgbClr val="000000"/>
                </a:solidFill>
                <a:latin typeface="Calibri"/>
              </a:rPr>
              <a:t>Es un conjunto de actividades y resultados asociados  que producen un producto de software.</a:t>
            </a:r>
            <a:endParaRPr b="0" lang="es-AR" sz="2400" spc="-1" strike="noStrike">
              <a:solidFill>
                <a:srgbClr val="404040"/>
              </a:solidFill>
              <a:latin typeface="Calibri"/>
            </a:endParaRPr>
          </a:p>
          <a:p>
            <a:pPr marL="68760">
              <a:lnSpc>
                <a:spcPct val="85000"/>
              </a:lnSpc>
              <a:spcBef>
                <a:spcPts val="975"/>
              </a:spcBef>
              <a:tabLst>
                <a:tab algn="l" pos="0"/>
              </a:tabLst>
            </a:pPr>
            <a:endParaRPr b="0" lang="es-AR" sz="2400" spc="-1" strike="noStrike">
              <a:solidFill>
                <a:srgbClr val="404040"/>
              </a:solidFill>
              <a:latin typeface="Calibri"/>
            </a:endParaRPr>
          </a:p>
        </p:txBody>
      </p:sp>
      <p:sp>
        <p:nvSpPr>
          <p:cNvPr id="195" name="PlaceHolder 3"/>
          <p:cNvSpPr>
            <a:spLocks noGrp="1"/>
          </p:cNvSpPr>
          <p:nvPr>
            <p:ph type="ftr"/>
          </p:nvPr>
        </p:nvSpPr>
        <p:spPr>
          <a:xfrm>
            <a:off x="3686040" y="6459840"/>
            <a:ext cx="4822560" cy="364680"/>
          </a:xfrm>
          <a:prstGeom prst="rect">
            <a:avLst/>
          </a:prstGeom>
          <a:noFill/>
          <a:ln w="0">
            <a:noFill/>
          </a:ln>
        </p:spPr>
        <p:txBody>
          <a:bodyPr anchor="t">
            <a:noAutofit/>
          </a:bodyPr>
          <a:p>
            <a:pP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196"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111AA1CD-9EE8-46BC-8745-518883783B1B}" type="slidenum">
              <a:rPr b="0" lang="es-ES" sz="1050" spc="-1" strike="noStrike">
                <a:solidFill>
                  <a:srgbClr val="ffffff"/>
                </a:solidFill>
                <a:latin typeface="Arial"/>
                <a:ea typeface="Arial"/>
              </a:rPr>
              <a:t>3</a:t>
            </a:fld>
            <a:endParaRPr b="0" lang="es-AR" sz="1050" spc="-1" strike="noStrike">
              <a:latin typeface="Times New Roman"/>
            </a:endParaRPr>
          </a:p>
        </p:txBody>
      </p:sp>
      <p:sp>
        <p:nvSpPr>
          <p:cNvPr id="197" name="Google Shape;724;p2"/>
          <p:cNvSpPr/>
          <p:nvPr/>
        </p:nvSpPr>
        <p:spPr>
          <a:xfrm>
            <a:off x="4863600" y="5445360"/>
            <a:ext cx="151920" cy="215640"/>
          </a:xfrm>
          <a:prstGeom prst="rect">
            <a:avLst/>
          </a:prstGeom>
          <a:solidFill>
            <a:schemeClr val="lt1"/>
          </a:solidFill>
          <a:ln w="0">
            <a:noFill/>
          </a:ln>
        </p:spPr>
        <p:style>
          <a:lnRef idx="0"/>
          <a:fillRef idx="0"/>
          <a:effectRef idx="0"/>
          <a:fontRef idx="minor"/>
        </p:style>
      </p:sp>
      <p:sp>
        <p:nvSpPr>
          <p:cNvPr id="198" name="Google Shape;725;p2"/>
          <p:cNvSpPr/>
          <p:nvPr/>
        </p:nvSpPr>
        <p:spPr>
          <a:xfrm>
            <a:off x="8040240" y="5517360"/>
            <a:ext cx="151920" cy="143640"/>
          </a:xfrm>
          <a:prstGeom prst="rect">
            <a:avLst/>
          </a:prstGeom>
          <a:solidFill>
            <a:schemeClr val="lt1"/>
          </a:solidFill>
          <a:ln w="0">
            <a:noFill/>
          </a:ln>
        </p:spPr>
        <p:style>
          <a:lnRef idx="0"/>
          <a:fillRef idx="0"/>
          <a:effectRef idx="0"/>
          <a:fontRef idx="minor"/>
        </p:style>
      </p:sp>
      <p:pic>
        <p:nvPicPr>
          <p:cNvPr id="199" name="Google Shape;726;p2" descr="AMFE y los tipos de errores | PDCA Home"/>
          <p:cNvPicPr/>
          <p:nvPr/>
        </p:nvPicPr>
        <p:blipFill>
          <a:blip r:embed="rId1"/>
          <a:stretch/>
        </p:blipFill>
        <p:spPr>
          <a:xfrm>
            <a:off x="1097280" y="1888920"/>
            <a:ext cx="9282960" cy="3024000"/>
          </a:xfrm>
          <a:prstGeom prst="rect">
            <a:avLst/>
          </a:prstGeom>
          <a:ln w="0">
            <a:noFill/>
          </a:ln>
        </p:spPr>
      </p:pic>
      <p:pic>
        <p:nvPicPr>
          <p:cNvPr id="200" name="Google Shape;727;p2" descr="http://blog.utm.edu.ec/maricelapinargote/files/2009/10/proceso-del-software1.png"/>
          <p:cNvPicPr/>
          <p:nvPr/>
        </p:nvPicPr>
        <p:blipFill>
          <a:blip r:embed="rId2"/>
          <a:srcRect l="3045" t="32587" r="-7644" b="407"/>
          <a:stretch/>
        </p:blipFill>
        <p:spPr>
          <a:xfrm>
            <a:off x="2657880" y="3069000"/>
            <a:ext cx="6539400" cy="3132000"/>
          </a:xfrm>
          <a:prstGeom prst="rect">
            <a:avLst/>
          </a:prstGeom>
          <a:ln w="0">
            <a:noFill/>
          </a:ln>
        </p:spPr>
      </p:pic>
    </p:spTree>
  </p:cSld>
  <mc:AlternateContent>
    <mc:Choice Requires="p14">
      <p:transition spd="med" p14:dur="700">
        <p:fade/>
      </p:transition>
    </mc:Choice>
    <mc:Fallback>
      <p:transition spd="med">
        <p:fad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xit" presetID="10">
                                  <p:stCondLst>
                                    <p:cond delay="0"/>
                                  </p:stCondLst>
                                  <p:childTnLst>
                                    <p:animEffect filter="fade" transition="out">
                                      <p:cBhvr additive="repl">
                                        <p:cTn id="6" dur="500"/>
                                        <p:tgtEl>
                                          <p:spTgt spid="199"/>
                                        </p:tgtEl>
                                      </p:cBhvr>
                                    </p:animEffect>
                                    <p:set>
                                      <p:cBhvr>
                                        <p:cTn id="7" dur="1" fill="hold">
                                          <p:stCondLst>
                                            <p:cond delay="500"/>
                                          </p:stCondLst>
                                        </p:cTn>
                                        <p:tgtEl>
                                          <p:spTgt spid="19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
                                  <p:stCondLst>
                                    <p:cond delay="0"/>
                                  </p:stCondLst>
                                  <p:childTnLst>
                                    <p:set>
                                      <p:cBhvr>
                                        <p:cTn id="11"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1097280" y="758880"/>
            <a:ext cx="10058040" cy="3565800"/>
          </a:xfrm>
          <a:prstGeom prst="rect">
            <a:avLst/>
          </a:prstGeom>
          <a:noFill/>
          <a:ln w="0">
            <a:noFill/>
          </a:ln>
        </p:spPr>
        <p:txBody>
          <a:bodyPr anchor="b">
            <a:noAutofit/>
          </a:bodyPr>
          <a:p>
            <a:pPr>
              <a:lnSpc>
                <a:spcPct val="85000"/>
              </a:lnSpc>
            </a:pPr>
            <a:r>
              <a:rPr b="1" lang="es-ES" sz="8000" spc="-52" strike="noStrike">
                <a:solidFill>
                  <a:srgbClr val="262626"/>
                </a:solidFill>
                <a:latin typeface="Calibri Light"/>
              </a:rPr>
              <a:t>Validación de requerimientos</a:t>
            </a:r>
            <a:endParaRPr b="0" lang="es-AR" sz="8000" spc="-1" strike="noStrike">
              <a:solidFill>
                <a:srgbClr val="000000"/>
              </a:solidFill>
              <a:latin typeface="Arial"/>
            </a:endParaRPr>
          </a:p>
        </p:txBody>
      </p:sp>
      <p:sp>
        <p:nvSpPr>
          <p:cNvPr id="333" name="PlaceHolder 2"/>
          <p:cNvSpPr>
            <a:spLocks noGrp="1"/>
          </p:cNvSpPr>
          <p:nvPr>
            <p:ph/>
          </p:nvPr>
        </p:nvSpPr>
        <p:spPr>
          <a:xfrm>
            <a:off x="1097280" y="4453200"/>
            <a:ext cx="10058040" cy="1142640"/>
          </a:xfrm>
          <a:prstGeom prst="rect">
            <a:avLst/>
          </a:prstGeom>
          <a:noFill/>
          <a:ln w="0">
            <a:noFill/>
          </a:ln>
        </p:spPr>
        <p:txBody>
          <a:bodyPr anchor="t">
            <a:noAutofit/>
          </a:bodyPr>
          <a:p>
            <a:endParaRPr b="0" lang="es-AR" sz="2000" spc="-1" strike="noStrike">
              <a:solidFill>
                <a:srgbClr val="404040"/>
              </a:solidFill>
              <a:latin typeface="Calibri"/>
            </a:endParaRPr>
          </a:p>
        </p:txBody>
      </p:sp>
      <p:sp>
        <p:nvSpPr>
          <p:cNvPr id="334"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335"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9C109FBC-7C11-4C68-A9A5-D71C49FD8E51}" type="slidenum">
              <a:rPr b="0" lang="es-ES" sz="1050" spc="-1" strike="noStrike">
                <a:solidFill>
                  <a:srgbClr val="ffffff"/>
                </a:solidFill>
                <a:latin typeface="Arial"/>
                <a:ea typeface="Arial"/>
              </a:rPr>
              <a:t>&lt;número&gt;</a:t>
            </a:fld>
            <a:endParaRPr b="0" lang="es-AR" sz="1050" spc="-1" strike="noStrike">
              <a:latin typeface="Times New Roman"/>
            </a:endParaRPr>
          </a:p>
        </p:txBody>
      </p:sp>
      <p:pic>
        <p:nvPicPr>
          <p:cNvPr id="336" name="Google Shape;975;p29" descr="Papel reciclado"/>
          <p:cNvPicPr/>
          <p:nvPr/>
        </p:nvPicPr>
        <p:blipFill>
          <a:blip r:embed="rId1"/>
          <a:srcRect l="6007" t="5575" r="5574" b="6702"/>
          <a:stretch/>
        </p:blipFill>
        <p:spPr>
          <a:xfrm>
            <a:off x="6960240" y="332640"/>
            <a:ext cx="2497320" cy="2036520"/>
          </a:xfrm>
          <a:prstGeom prst="rect">
            <a:avLst/>
          </a:prstGeom>
          <a:ln w="0">
            <a:noFill/>
          </a:ln>
        </p:spPr>
      </p:pic>
      <p:sp>
        <p:nvSpPr>
          <p:cNvPr id="337" name="Google Shape;976;p29"/>
          <p:cNvSpPr/>
          <p:nvPr/>
        </p:nvSpPr>
        <p:spPr>
          <a:xfrm>
            <a:off x="8734320" y="758880"/>
            <a:ext cx="722880" cy="739440"/>
          </a:xfrm>
          <a:prstGeom prst="ellipse">
            <a:avLst/>
          </a:prstGeom>
          <a:noFill/>
          <a:ln w="19050">
            <a:solidFill>
              <a:srgbClr val="8c0000"/>
            </a:solidFill>
            <a:round/>
          </a:ln>
        </p:spPr>
        <p:style>
          <a:lnRef idx="0"/>
          <a:fillRef idx="0"/>
          <a:effectRef idx="0"/>
          <a:fontRef idx="minor"/>
        </p:style>
      </p:sp>
    </p:spTree>
  </p:cSld>
  <mc:AlternateContent>
    <mc:Choice Requires="p14">
      <p:transition spd="med" p14:dur="700">
        <p:fade/>
      </p:transition>
    </mc:Choice>
    <mc:Fallback>
      <p:transition spd="med">
        <p:fade/>
      </p:transition>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title"/>
          </p:nvPr>
        </p:nvSpPr>
        <p:spPr>
          <a:xfrm>
            <a:off x="1097280" y="286560"/>
            <a:ext cx="10058040" cy="1450440"/>
          </a:xfrm>
          <a:prstGeom prst="rect">
            <a:avLst/>
          </a:prstGeom>
          <a:noFill/>
          <a:ln w="0">
            <a:noFill/>
          </a:ln>
        </p:spPr>
        <p:txBody>
          <a:bodyPr anchor="ctr">
            <a:normAutofit/>
          </a:bodyPr>
          <a:p>
            <a:pPr>
              <a:lnSpc>
                <a:spcPct val="85000"/>
              </a:lnSpc>
            </a:pPr>
            <a:r>
              <a:rPr b="1" lang="es-ES" sz="4400" spc="-52" strike="noStrike">
                <a:solidFill>
                  <a:srgbClr val="404040"/>
                </a:solidFill>
                <a:latin typeface="Calibri Light"/>
              </a:rPr>
              <a:t>Validación de requerimientos</a:t>
            </a:r>
            <a:endParaRPr b="0" lang="es-AR" sz="4400" spc="-1" strike="noStrike">
              <a:solidFill>
                <a:srgbClr val="000000"/>
              </a:solidFill>
              <a:latin typeface="Arial"/>
            </a:endParaRPr>
          </a:p>
        </p:txBody>
      </p:sp>
      <p:sp>
        <p:nvSpPr>
          <p:cNvPr id="339" name="PlaceHolder 2"/>
          <p:cNvSpPr>
            <a:spLocks noGrp="1"/>
          </p:cNvSpPr>
          <p:nvPr>
            <p:ph/>
          </p:nvPr>
        </p:nvSpPr>
        <p:spPr>
          <a:xfrm>
            <a:off x="1097280" y="1845720"/>
            <a:ext cx="10058040" cy="4023000"/>
          </a:xfrm>
          <a:prstGeom prst="rect">
            <a:avLst/>
          </a:prstGeom>
          <a:noFill/>
          <a:ln w="0">
            <a:noFill/>
          </a:ln>
        </p:spPr>
        <p:txBody>
          <a:bodyPr anchor="t">
            <a:noAutofit/>
          </a:bodyPr>
          <a:p>
            <a:pPr marL="68760" indent="-139680">
              <a:lnSpc>
                <a:spcPct val="90000"/>
              </a:lnSpc>
              <a:spcAft>
                <a:spcPts val="201"/>
              </a:spcAft>
              <a:buClr>
                <a:srgbClr val="696464"/>
              </a:buClr>
              <a:buFont typeface="Calibri"/>
              <a:buChar char=" "/>
            </a:pPr>
            <a:r>
              <a:rPr b="0" lang="es-ES" sz="2400" spc="-1" strike="noStrike">
                <a:solidFill>
                  <a:srgbClr val="000000"/>
                </a:solidFill>
                <a:latin typeface="Calibri"/>
              </a:rPr>
              <a:t>Es el proceso de </a:t>
            </a:r>
            <a:r>
              <a:rPr b="0" i="1" lang="es-ES" sz="2400" spc="-1" strike="noStrike">
                <a:solidFill>
                  <a:srgbClr val="000000"/>
                </a:solidFill>
                <a:latin typeface="Calibri"/>
              </a:rPr>
              <a:t>certificar la corrección del modelo de requerimientos contra las intenciones del usuario</a:t>
            </a:r>
            <a:r>
              <a:rPr b="0" lang="es-ES" sz="2400" spc="-1" strike="noStrike">
                <a:solidFill>
                  <a:srgbClr val="000000"/>
                </a:solidFill>
                <a:latin typeface="Calibri"/>
              </a:rPr>
              <a:t>.</a:t>
            </a:r>
            <a:endParaRPr b="0" lang="es-AR" sz="2400" spc="-1" strike="noStrike">
              <a:solidFill>
                <a:srgbClr val="404040"/>
              </a:solidFill>
              <a:latin typeface="Calibri"/>
            </a:endParaRPr>
          </a:p>
          <a:p>
            <a:pPr marL="68760" indent="-139680">
              <a:lnSpc>
                <a:spcPct val="90000"/>
              </a:lnSpc>
              <a:spcBef>
                <a:spcPts val="1199"/>
              </a:spcBef>
              <a:spcAft>
                <a:spcPts val="201"/>
              </a:spcAft>
              <a:buClr>
                <a:srgbClr val="696464"/>
              </a:buClr>
              <a:buFont typeface="Calibri"/>
              <a:buChar char=" "/>
            </a:pPr>
            <a:r>
              <a:rPr b="0" lang="es-ES" sz="2400" spc="-1" strike="noStrike">
                <a:solidFill>
                  <a:srgbClr val="000000"/>
                </a:solidFill>
                <a:latin typeface="Calibri"/>
              </a:rPr>
              <a:t>Trata de </a:t>
            </a:r>
            <a:r>
              <a:rPr b="0" i="1" lang="es-ES" sz="2400" spc="-1" strike="noStrike">
                <a:solidFill>
                  <a:srgbClr val="000000"/>
                </a:solidFill>
                <a:latin typeface="Calibri"/>
              </a:rPr>
              <a:t>mostrar que los requerimientos definidos son los que estipula el sistema. Se describe el ambiente en el que debe operar el sistema.</a:t>
            </a:r>
            <a:endParaRPr b="0" lang="es-AR" sz="2400" spc="-1" strike="noStrike">
              <a:solidFill>
                <a:srgbClr val="404040"/>
              </a:solidFill>
              <a:latin typeface="Calibri"/>
            </a:endParaRPr>
          </a:p>
          <a:p>
            <a:pPr marL="68760" indent="-139680">
              <a:lnSpc>
                <a:spcPct val="90000"/>
              </a:lnSpc>
              <a:spcBef>
                <a:spcPts val="1199"/>
              </a:spcBef>
              <a:spcAft>
                <a:spcPts val="201"/>
              </a:spcAft>
              <a:buClr>
                <a:srgbClr val="696464"/>
              </a:buClr>
              <a:buFont typeface="Calibri"/>
              <a:buChar char=" "/>
            </a:pPr>
            <a:r>
              <a:rPr b="0" lang="es-ES" sz="2400" spc="-1" strike="noStrike">
                <a:solidFill>
                  <a:srgbClr val="000000"/>
                </a:solidFill>
                <a:latin typeface="Calibri"/>
              </a:rPr>
              <a:t>Es importante, </a:t>
            </a:r>
            <a:r>
              <a:rPr b="0" i="1" lang="es-ES" sz="2400" spc="-1" strike="noStrike">
                <a:solidFill>
                  <a:srgbClr val="000000"/>
                </a:solidFill>
                <a:latin typeface="Calibri"/>
              </a:rPr>
              <a:t>porque los errores en los requerimientos pueden conducir a grandes costos si se descubren más tarde</a:t>
            </a:r>
            <a:endParaRPr b="0" lang="es-AR" sz="2400" spc="-1" strike="noStrike">
              <a:solidFill>
                <a:srgbClr val="404040"/>
              </a:solidFill>
              <a:latin typeface="Calibri"/>
            </a:endParaRPr>
          </a:p>
        </p:txBody>
      </p:sp>
      <p:sp>
        <p:nvSpPr>
          <p:cNvPr id="340"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341"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DE8CEA21-C432-4485-8B89-2D50A5A60B03}" type="slidenum">
              <a:rPr b="0" lang="es-ES" sz="1050" spc="-1" strike="noStrike">
                <a:solidFill>
                  <a:srgbClr val="ffffff"/>
                </a:solidFill>
                <a:latin typeface="Arial"/>
                <a:ea typeface="Arial"/>
              </a:rPr>
              <a:t>&lt;número&gt;</a:t>
            </a:fld>
            <a:endParaRPr b="0" lang="es-AR" sz="1050" spc="-1" strike="noStrike">
              <a:latin typeface="Times New Roman"/>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p:nvPr>
        </p:nvSpPr>
        <p:spPr>
          <a:xfrm>
            <a:off x="1310400" y="1968480"/>
            <a:ext cx="8994960" cy="1624320"/>
          </a:xfrm>
          <a:prstGeom prst="rect">
            <a:avLst/>
          </a:prstGeom>
          <a:solidFill>
            <a:srgbClr val="c3c1c1"/>
          </a:solidFill>
          <a:ln w="0">
            <a:noFill/>
          </a:ln>
        </p:spPr>
        <p:txBody>
          <a:bodyPr anchor="t">
            <a:noAutofit/>
          </a:bodyPr>
          <a:p>
            <a:pPr marL="260640" indent="-257040">
              <a:lnSpc>
                <a:spcPct val="85000"/>
              </a:lnSpc>
              <a:tabLst>
                <a:tab algn="l" pos="0"/>
              </a:tabLst>
            </a:pPr>
            <a:r>
              <a:rPr b="1" lang="es-ES" sz="2400" spc="-1" strike="noStrike">
                <a:solidFill>
                  <a:srgbClr val="404040"/>
                </a:solidFill>
                <a:latin typeface="Calibri"/>
              </a:rPr>
              <a:t>Validación: </a:t>
            </a:r>
            <a:r>
              <a:rPr b="0" lang="es-ES" sz="2200" spc="-1" strike="noStrike">
                <a:solidFill>
                  <a:srgbClr val="404040"/>
                </a:solidFill>
                <a:latin typeface="Calibri"/>
              </a:rPr>
              <a:t>Al final del desarrollo evaluar el software para asegurar que el software cumple los requerimientos</a:t>
            </a:r>
            <a:endParaRPr b="0" lang="es-AR" sz="2200" spc="-1" strike="noStrike">
              <a:solidFill>
                <a:srgbClr val="404040"/>
              </a:solidFill>
              <a:latin typeface="Calibri"/>
            </a:endParaRPr>
          </a:p>
          <a:p>
            <a:pPr marL="411480" indent="-411480">
              <a:lnSpc>
                <a:spcPct val="85000"/>
              </a:lnSpc>
              <a:spcBef>
                <a:spcPts val="451"/>
              </a:spcBef>
              <a:tabLst>
                <a:tab algn="l" pos="0"/>
              </a:tabLst>
            </a:pPr>
            <a:endParaRPr b="0" lang="es-AR" sz="2200" spc="-1" strike="noStrike">
              <a:solidFill>
                <a:srgbClr val="404040"/>
              </a:solidFill>
              <a:latin typeface="Calibri"/>
            </a:endParaRPr>
          </a:p>
          <a:p>
            <a:pPr marL="260640" indent="-257040">
              <a:lnSpc>
                <a:spcPct val="85000"/>
              </a:lnSpc>
              <a:spcBef>
                <a:spcPts val="451"/>
              </a:spcBef>
              <a:tabLst>
                <a:tab algn="l" pos="0"/>
              </a:tabLst>
            </a:pPr>
            <a:r>
              <a:rPr b="1" lang="es-ES" sz="2400" spc="-1" strike="noStrike">
                <a:solidFill>
                  <a:srgbClr val="404040"/>
                </a:solidFill>
                <a:latin typeface="Calibri"/>
              </a:rPr>
              <a:t>Verificación:</a:t>
            </a:r>
            <a:r>
              <a:rPr b="0" lang="es-ES" sz="2400" spc="-1" strike="noStrike">
                <a:solidFill>
                  <a:srgbClr val="404040"/>
                </a:solidFill>
                <a:latin typeface="Calibri"/>
              </a:rPr>
              <a:t> El software cumple los requerimientos correctamente</a:t>
            </a:r>
            <a:endParaRPr b="0" lang="es-AR" sz="2400" spc="-1" strike="noStrike">
              <a:solidFill>
                <a:srgbClr val="404040"/>
              </a:solidFill>
              <a:latin typeface="Calibri"/>
            </a:endParaRPr>
          </a:p>
          <a:p>
            <a:pPr marL="411480" indent="-411480">
              <a:lnSpc>
                <a:spcPct val="85000"/>
              </a:lnSpc>
              <a:spcBef>
                <a:spcPts val="451"/>
              </a:spcBef>
              <a:tabLst>
                <a:tab algn="l" pos="0"/>
              </a:tabLst>
            </a:pPr>
            <a:endParaRPr b="0" lang="es-AR" sz="2400" spc="-1" strike="noStrike">
              <a:solidFill>
                <a:srgbClr val="404040"/>
              </a:solidFill>
              <a:latin typeface="Calibri"/>
            </a:endParaRPr>
          </a:p>
          <a:p>
            <a:pPr marL="68760" indent="-68760">
              <a:lnSpc>
                <a:spcPct val="85000"/>
              </a:lnSpc>
              <a:spcBef>
                <a:spcPts val="975"/>
              </a:spcBef>
              <a:tabLst>
                <a:tab algn="l" pos="0"/>
              </a:tabLst>
            </a:pPr>
            <a:endParaRPr b="0" lang="es-AR" sz="2400" spc="-1" strike="noStrike">
              <a:solidFill>
                <a:srgbClr val="404040"/>
              </a:solidFill>
              <a:latin typeface="Calibri"/>
            </a:endParaRPr>
          </a:p>
          <a:p>
            <a:pPr marL="68760" indent="-68760">
              <a:lnSpc>
                <a:spcPct val="85000"/>
              </a:lnSpc>
              <a:spcBef>
                <a:spcPts val="975"/>
              </a:spcBef>
              <a:tabLst>
                <a:tab algn="l" pos="0"/>
              </a:tabLst>
            </a:pPr>
            <a:endParaRPr b="0" lang="es-AR" sz="2400" spc="-1" strike="noStrike">
              <a:solidFill>
                <a:srgbClr val="404040"/>
              </a:solidFill>
              <a:latin typeface="Calibri"/>
            </a:endParaRPr>
          </a:p>
        </p:txBody>
      </p:sp>
      <p:sp>
        <p:nvSpPr>
          <p:cNvPr id="343" name="PlaceHolder 2"/>
          <p:cNvSpPr>
            <a:spLocks noGrp="1"/>
          </p:cNvSpPr>
          <p:nvPr>
            <p:ph type="ftr"/>
          </p:nvPr>
        </p:nvSpPr>
        <p:spPr>
          <a:xfrm>
            <a:off x="4340880" y="6468120"/>
            <a:ext cx="4704840" cy="364680"/>
          </a:xfrm>
          <a:prstGeom prst="rect">
            <a:avLst/>
          </a:prstGeom>
          <a:noFill/>
          <a:ln w="0">
            <a:noFill/>
          </a:ln>
        </p:spPr>
        <p:txBody>
          <a:bodyPr anchor="t">
            <a:noAutofit/>
          </a:bodyPr>
          <a:p>
            <a:pP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344" name="Google Shape;993;p31"/>
          <p:cNvSpPr/>
          <p:nvPr/>
        </p:nvSpPr>
        <p:spPr>
          <a:xfrm>
            <a:off x="1310400" y="523800"/>
            <a:ext cx="7632360" cy="1272960"/>
          </a:xfrm>
          <a:prstGeom prst="rect">
            <a:avLst/>
          </a:prstGeom>
          <a:noFill/>
          <a:ln w="0">
            <a:noFill/>
          </a:ln>
        </p:spPr>
        <p:style>
          <a:lnRef idx="0"/>
          <a:fillRef idx="0"/>
          <a:effectRef idx="0"/>
          <a:fontRef idx="minor"/>
        </p:style>
        <p:txBody>
          <a:bodyPr anchor="ctr">
            <a:normAutofit/>
          </a:bodyPr>
          <a:p>
            <a:pPr>
              <a:lnSpc>
                <a:spcPct val="85000"/>
              </a:lnSpc>
            </a:pPr>
            <a:r>
              <a:rPr b="1" lang="es-ES" sz="4400" spc="-1" strike="noStrike">
                <a:solidFill>
                  <a:srgbClr val="696464"/>
                </a:solidFill>
                <a:latin typeface="Calibri"/>
                <a:ea typeface="Calibri"/>
              </a:rPr>
              <a:t>Validación de  requerimientos</a:t>
            </a:r>
            <a:endParaRPr b="0" lang="es-AR" sz="4400" spc="-1" strike="noStrike">
              <a:latin typeface="Arial"/>
            </a:endParaRPr>
          </a:p>
        </p:txBody>
      </p:sp>
      <p:sp>
        <p:nvSpPr>
          <p:cNvPr id="345" name="Rectángulo 2"/>
          <p:cNvSpPr/>
          <p:nvPr/>
        </p:nvSpPr>
        <p:spPr>
          <a:xfrm>
            <a:off x="1443240" y="4401360"/>
            <a:ext cx="10183680" cy="1553400"/>
          </a:xfrm>
          <a:prstGeom prst="rect">
            <a:avLst/>
          </a:prstGeom>
          <a:noFill/>
          <a:ln w="0">
            <a:noFill/>
          </a:ln>
        </p:spPr>
        <p:style>
          <a:lnRef idx="0"/>
          <a:fillRef idx="0"/>
          <a:effectRef idx="0"/>
          <a:fontRef idx="minor"/>
        </p:style>
        <p:txBody>
          <a:bodyPr lIns="90000" rIns="90000" tIns="45000" bIns="45000" anchor="t">
            <a:spAutoFit/>
          </a:bodyPr>
          <a:p>
            <a:pPr marL="68760" indent="-68760">
              <a:lnSpc>
                <a:spcPct val="100000"/>
              </a:lnSpc>
              <a:tabLst>
                <a:tab algn="l" pos="0"/>
              </a:tabLst>
            </a:pPr>
            <a:r>
              <a:rPr b="0" lang="es-AR" sz="2400" spc="-1" strike="noStrike">
                <a:solidFill>
                  <a:srgbClr val="000000"/>
                </a:solidFill>
                <a:latin typeface="Calibri"/>
                <a:ea typeface="Arial"/>
              </a:rPr>
              <a:t>Sobre estas definiciones:</a:t>
            </a:r>
            <a:endParaRPr b="0" lang="es-AR" sz="2400" spc="-1" strike="noStrike">
              <a:latin typeface="Arial"/>
            </a:endParaRPr>
          </a:p>
          <a:p>
            <a:pPr marL="260640" indent="-257040">
              <a:lnSpc>
                <a:spcPct val="100000"/>
              </a:lnSpc>
              <a:tabLst>
                <a:tab algn="l" pos="0"/>
              </a:tabLst>
            </a:pPr>
            <a:r>
              <a:rPr b="0" lang="es-AR" sz="2400" spc="-1" strike="noStrike">
                <a:solidFill>
                  <a:srgbClr val="000000"/>
                </a:solidFill>
                <a:latin typeface="Calibri"/>
                <a:ea typeface="Arial"/>
              </a:rPr>
              <a:t>La validación sólo se puede hacer con la activa participación del usuario</a:t>
            </a:r>
            <a:endParaRPr b="0" lang="es-AR" sz="2400" spc="-1" strike="noStrike">
              <a:latin typeface="Arial"/>
            </a:endParaRPr>
          </a:p>
          <a:p>
            <a:pPr marL="260640" indent="-257040">
              <a:lnSpc>
                <a:spcPct val="100000"/>
              </a:lnSpc>
              <a:tabLst>
                <a:tab algn="l" pos="0"/>
              </a:tabLst>
            </a:pPr>
            <a:r>
              <a:rPr b="0" lang="es-AR" sz="2400" spc="-1" strike="noStrike">
                <a:solidFill>
                  <a:srgbClr val="000000"/>
                </a:solidFill>
                <a:latin typeface="Calibri"/>
                <a:ea typeface="Arial"/>
              </a:rPr>
              <a:t>Validación: hacer el software correcto</a:t>
            </a:r>
            <a:endParaRPr b="0" lang="es-AR" sz="2400" spc="-1" strike="noStrike">
              <a:latin typeface="Arial"/>
            </a:endParaRPr>
          </a:p>
          <a:p>
            <a:pPr marL="260640" indent="-257040">
              <a:lnSpc>
                <a:spcPct val="100000"/>
              </a:lnSpc>
              <a:tabLst>
                <a:tab algn="l" pos="0"/>
              </a:tabLst>
            </a:pPr>
            <a:r>
              <a:rPr b="0" lang="es-AR" sz="2400" spc="-1" strike="noStrike">
                <a:solidFill>
                  <a:srgbClr val="000000"/>
                </a:solidFill>
                <a:latin typeface="Calibri"/>
                <a:ea typeface="Arial"/>
              </a:rPr>
              <a:t>Verificación: hacer el software correctamente</a:t>
            </a:r>
            <a:endParaRPr b="0" lang="es-AR" sz="2400" spc="-1" strike="noStrike">
              <a:latin typeface="Arial"/>
            </a:endParaRPr>
          </a:p>
        </p:txBody>
      </p:sp>
      <p:sp>
        <p:nvSpPr>
          <p:cNvPr id="346" name="Llamada rectangular redondeada 3"/>
          <p:cNvSpPr/>
          <p:nvPr/>
        </p:nvSpPr>
        <p:spPr>
          <a:xfrm>
            <a:off x="9385920" y="1077480"/>
            <a:ext cx="2330640" cy="612360"/>
          </a:xfrm>
          <a:prstGeom prst="wedgeRoundRectCallout">
            <a:avLst>
              <a:gd name="adj1" fmla="val -90253"/>
              <a:gd name="adj2" fmla="val 96155"/>
              <a:gd name="adj3" fmla="val 16667"/>
            </a:avLst>
          </a:prstGeom>
          <a:solidFill>
            <a:schemeClr val="accent2">
              <a:lumMod val="40000"/>
              <a:lumOff val="60000"/>
            </a:schemeClr>
          </a:solidFill>
          <a:ln>
            <a:solidFill>
              <a:srgbClr val="4d494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1600" spc="-1" strike="noStrike">
                <a:solidFill>
                  <a:srgbClr val="000000"/>
                </a:solidFill>
                <a:latin typeface="Calibri"/>
                <a:ea typeface="Arial"/>
              </a:rPr>
              <a:t>Definición de la IEEE</a:t>
            </a:r>
            <a:endParaRPr b="0" lang="es-AR" sz="16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title"/>
          </p:nvPr>
        </p:nvSpPr>
        <p:spPr>
          <a:xfrm>
            <a:off x="1097280" y="286560"/>
            <a:ext cx="10058040" cy="1156320"/>
          </a:xfrm>
          <a:prstGeom prst="rect">
            <a:avLst/>
          </a:prstGeom>
          <a:noFill/>
          <a:ln w="0">
            <a:noFill/>
          </a:ln>
        </p:spPr>
        <p:txBody>
          <a:bodyPr anchor="b">
            <a:noAutofit/>
          </a:bodyPr>
          <a:p>
            <a:pPr>
              <a:lnSpc>
                <a:spcPct val="85000"/>
              </a:lnSpc>
            </a:pPr>
            <a:r>
              <a:rPr b="1" lang="es-ES" sz="4800" spc="-52" strike="noStrike">
                <a:solidFill>
                  <a:srgbClr val="404040"/>
                </a:solidFill>
                <a:latin typeface="Calibri Light"/>
              </a:rPr>
              <a:t>Validación de requerimientos</a:t>
            </a:r>
            <a:endParaRPr b="0" lang="es-AR" sz="4800" spc="-1" strike="noStrike">
              <a:solidFill>
                <a:srgbClr val="000000"/>
              </a:solidFill>
              <a:latin typeface="Arial"/>
            </a:endParaRPr>
          </a:p>
        </p:txBody>
      </p:sp>
      <p:sp>
        <p:nvSpPr>
          <p:cNvPr id="348" name="PlaceHolder 2"/>
          <p:cNvSpPr>
            <a:spLocks noGrp="1"/>
          </p:cNvSpPr>
          <p:nvPr>
            <p:ph/>
          </p:nvPr>
        </p:nvSpPr>
        <p:spPr>
          <a:xfrm>
            <a:off x="1097280" y="1845720"/>
            <a:ext cx="10058040" cy="4023000"/>
          </a:xfrm>
          <a:prstGeom prst="rect">
            <a:avLst/>
          </a:prstGeom>
          <a:noFill/>
          <a:ln w="0">
            <a:noFill/>
          </a:ln>
        </p:spPr>
        <p:txBody>
          <a:bodyPr anchor="t">
            <a:noAutofit/>
          </a:bodyPr>
          <a:p>
            <a:pPr marL="114480" indent="-127080">
              <a:lnSpc>
                <a:spcPct val="90000"/>
              </a:lnSpc>
              <a:spcAft>
                <a:spcPts val="201"/>
              </a:spcAft>
              <a:buClr>
                <a:srgbClr val="696464"/>
              </a:buClr>
              <a:buFont typeface="Calibri"/>
              <a:buChar char=" "/>
            </a:pPr>
            <a:r>
              <a:rPr b="1" i="1" lang="es-ES" sz="2000" spc="-1" strike="noStrike">
                <a:solidFill>
                  <a:srgbClr val="000000"/>
                </a:solidFill>
                <a:latin typeface="Calibri"/>
              </a:rPr>
              <a:t>¿Es suficiente validar después del desarrollo del software?</a:t>
            </a:r>
            <a:endParaRPr b="0" lang="es-AR" sz="2000" spc="-1" strike="noStrike">
              <a:solidFill>
                <a:srgbClr val="404040"/>
              </a:solidFill>
              <a:latin typeface="Calibri"/>
            </a:endParaRPr>
          </a:p>
          <a:p>
            <a:pPr lvl="1" marL="346320" indent="-343080">
              <a:lnSpc>
                <a:spcPct val="90000"/>
              </a:lnSpc>
              <a:spcBef>
                <a:spcPts val="201"/>
              </a:spcBef>
              <a:spcAft>
                <a:spcPts val="400"/>
              </a:spcAft>
              <a:buClr>
                <a:srgbClr val="000000"/>
              </a:buClr>
              <a:buFont typeface="Arial"/>
              <a:buChar char="•"/>
            </a:pPr>
            <a:r>
              <a:rPr b="0" lang="es-ES" sz="2200" spc="-1" strike="noStrike">
                <a:solidFill>
                  <a:srgbClr val="000000"/>
                </a:solidFill>
                <a:latin typeface="Calibri"/>
              </a:rPr>
              <a:t>La evidencia estadística dice que NO</a:t>
            </a:r>
            <a:endParaRPr b="0" lang="es-AR" sz="2200" spc="-1" strike="noStrike">
              <a:solidFill>
                <a:srgbClr val="404040"/>
              </a:solidFill>
              <a:latin typeface="Calibri"/>
            </a:endParaRPr>
          </a:p>
          <a:p>
            <a:pPr lvl="1" marL="346320" indent="-343080">
              <a:lnSpc>
                <a:spcPct val="90000"/>
              </a:lnSpc>
              <a:spcBef>
                <a:spcPts val="201"/>
              </a:spcBef>
              <a:spcAft>
                <a:spcPts val="400"/>
              </a:spcAft>
              <a:buClr>
                <a:srgbClr val="000000"/>
              </a:buClr>
              <a:buFont typeface="Arial"/>
              <a:buChar char="•"/>
            </a:pPr>
            <a:r>
              <a:rPr b="0" lang="es-ES" sz="2200" spc="-1" strike="noStrike">
                <a:solidFill>
                  <a:srgbClr val="000000"/>
                </a:solidFill>
                <a:latin typeface="Calibri"/>
              </a:rPr>
              <a:t>Cuanto más tarde se detecta, más cuesta corregir (Boehm)</a:t>
            </a:r>
            <a:endParaRPr b="0" lang="es-AR" sz="2200" spc="-1" strike="noStrike">
              <a:solidFill>
                <a:srgbClr val="404040"/>
              </a:solidFill>
              <a:latin typeface="Calibri"/>
            </a:endParaRPr>
          </a:p>
          <a:p>
            <a:pPr lvl="1" marL="346320" indent="-343080">
              <a:lnSpc>
                <a:spcPct val="90000"/>
              </a:lnSpc>
              <a:spcBef>
                <a:spcPts val="201"/>
              </a:spcBef>
              <a:spcAft>
                <a:spcPts val="400"/>
              </a:spcAft>
              <a:buClr>
                <a:srgbClr val="000000"/>
              </a:buClr>
              <a:buFont typeface="Arial"/>
              <a:buChar char="•"/>
            </a:pPr>
            <a:r>
              <a:rPr b="0" lang="es-ES" sz="2200" spc="-1" strike="noStrike">
                <a:solidFill>
                  <a:srgbClr val="000000"/>
                </a:solidFill>
                <a:latin typeface="Calibri"/>
              </a:rPr>
              <a:t>Bola de nieve de defectos</a:t>
            </a:r>
            <a:endParaRPr b="0" lang="es-AR" sz="2200" spc="-1" strike="noStrike">
              <a:solidFill>
                <a:srgbClr val="404040"/>
              </a:solidFill>
              <a:latin typeface="Calibri"/>
            </a:endParaRPr>
          </a:p>
          <a:p>
            <a:pPr lvl="1" marL="346320" indent="-343080">
              <a:lnSpc>
                <a:spcPct val="90000"/>
              </a:lnSpc>
              <a:spcBef>
                <a:spcPts val="201"/>
              </a:spcBef>
              <a:spcAft>
                <a:spcPts val="400"/>
              </a:spcAft>
              <a:buClr>
                <a:srgbClr val="000000"/>
              </a:buClr>
              <a:buFont typeface="Arial"/>
              <a:buChar char="•"/>
            </a:pPr>
            <a:r>
              <a:rPr b="0" lang="es-ES" sz="2200" spc="-1" strike="noStrike">
                <a:solidFill>
                  <a:srgbClr val="000000"/>
                </a:solidFill>
                <a:latin typeface="Calibri"/>
              </a:rPr>
              <a:t>Validar en la fase de especificación de requerimientos puede ayudar a evitar costosas correcciones después del desarrollo</a:t>
            </a:r>
            <a:endParaRPr b="0" lang="es-AR" sz="2200" spc="-1" strike="noStrike">
              <a:solidFill>
                <a:srgbClr val="404040"/>
              </a:solidFill>
              <a:latin typeface="Calibri"/>
            </a:endParaRPr>
          </a:p>
          <a:p>
            <a:pPr marL="68760" indent="-127080">
              <a:lnSpc>
                <a:spcPct val="90000"/>
              </a:lnSpc>
              <a:spcBef>
                <a:spcPts val="1199"/>
              </a:spcBef>
              <a:spcAft>
                <a:spcPts val="201"/>
              </a:spcAft>
              <a:buClr>
                <a:srgbClr val="696464"/>
              </a:buClr>
              <a:buFont typeface="Calibri"/>
              <a:buChar char=" "/>
            </a:pPr>
            <a:r>
              <a:rPr b="1" i="1" lang="es-ES" sz="2000" spc="-1" strike="noStrike">
                <a:solidFill>
                  <a:srgbClr val="000000"/>
                </a:solidFill>
                <a:latin typeface="Calibri"/>
              </a:rPr>
              <a:t>¿Contra qué se verifican los requerimientos?</a:t>
            </a:r>
            <a:endParaRPr b="0" lang="es-AR" sz="2000" spc="-1" strike="noStrike">
              <a:solidFill>
                <a:srgbClr val="404040"/>
              </a:solidFill>
              <a:latin typeface="Calibri"/>
            </a:endParaRPr>
          </a:p>
          <a:p>
            <a:pPr lvl="1" marL="346320" indent="-343080">
              <a:lnSpc>
                <a:spcPct val="90000"/>
              </a:lnSpc>
              <a:spcBef>
                <a:spcPts val="201"/>
              </a:spcBef>
              <a:spcAft>
                <a:spcPts val="400"/>
              </a:spcAft>
              <a:buClr>
                <a:srgbClr val="000000"/>
              </a:buClr>
              <a:buFont typeface="Arial"/>
              <a:buChar char="•"/>
            </a:pPr>
            <a:r>
              <a:rPr b="0" lang="es-ES" sz="2200" spc="-1" strike="noStrike">
                <a:solidFill>
                  <a:srgbClr val="000000"/>
                </a:solidFill>
                <a:latin typeface="Calibri"/>
              </a:rPr>
              <a:t>No existen “los requerimientos de los requerimientos”</a:t>
            </a:r>
            <a:endParaRPr b="0" lang="es-AR" sz="2200" spc="-1" strike="noStrike">
              <a:solidFill>
                <a:srgbClr val="404040"/>
              </a:solidFill>
              <a:latin typeface="Calibri"/>
            </a:endParaRPr>
          </a:p>
          <a:p>
            <a:pPr lvl="1" marL="346320" indent="-343080">
              <a:lnSpc>
                <a:spcPct val="90000"/>
              </a:lnSpc>
              <a:spcBef>
                <a:spcPts val="201"/>
              </a:spcBef>
              <a:spcAft>
                <a:spcPts val="400"/>
              </a:spcAft>
              <a:buClr>
                <a:srgbClr val="000000"/>
              </a:buClr>
              <a:buFont typeface="Arial"/>
              <a:buChar char="•"/>
            </a:pPr>
            <a:r>
              <a:rPr b="0" lang="es-ES" sz="2200" spc="-1" strike="noStrike">
                <a:solidFill>
                  <a:srgbClr val="000000"/>
                </a:solidFill>
                <a:latin typeface="Calibri"/>
              </a:rPr>
              <a:t>No puede probarse formalmente que un Modelo de Requerimientos es correcto. Puede alcanzarse una convicción de que la solución especificada en el modelo de requerimientos es el correcto para el usuario.</a:t>
            </a:r>
            <a:endParaRPr b="0" lang="es-AR" sz="2200" spc="-1" strike="noStrike">
              <a:solidFill>
                <a:srgbClr val="404040"/>
              </a:solidFill>
              <a:latin typeface="Calibri"/>
            </a:endParaRPr>
          </a:p>
          <a:p>
            <a:pPr marL="68760">
              <a:lnSpc>
                <a:spcPct val="90000"/>
              </a:lnSpc>
              <a:spcBef>
                <a:spcPts val="1199"/>
              </a:spcBef>
              <a:spcAft>
                <a:spcPts val="201"/>
              </a:spcAft>
              <a:tabLst>
                <a:tab algn="l" pos="0"/>
              </a:tabLst>
            </a:pPr>
            <a:endParaRPr b="0" lang="es-AR" sz="2200" spc="-1" strike="noStrike">
              <a:solidFill>
                <a:srgbClr val="404040"/>
              </a:solidFill>
              <a:latin typeface="Calibri"/>
            </a:endParaRPr>
          </a:p>
        </p:txBody>
      </p:sp>
      <p:sp>
        <p:nvSpPr>
          <p:cNvPr id="349"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350"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A5DCC101-7DC1-4409-B073-093A7B347A5C}" type="slidenum">
              <a:rPr b="0" lang="es-ES" sz="1050" spc="-1" strike="noStrike">
                <a:solidFill>
                  <a:srgbClr val="ffffff"/>
                </a:solidFill>
                <a:latin typeface="Arial"/>
                <a:ea typeface="Arial"/>
              </a:rPr>
              <a:t>&lt;número&gt;</a:t>
            </a:fld>
            <a:endParaRPr b="0" lang="es-AR" sz="1050" spc="-1" strike="noStrike">
              <a:latin typeface="Times New Roman"/>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title"/>
          </p:nvPr>
        </p:nvSpPr>
        <p:spPr>
          <a:xfrm>
            <a:off x="1097280" y="286560"/>
            <a:ext cx="10058040" cy="1450440"/>
          </a:xfrm>
          <a:prstGeom prst="rect">
            <a:avLst/>
          </a:prstGeom>
          <a:noFill/>
          <a:ln w="0">
            <a:noFill/>
          </a:ln>
        </p:spPr>
        <p:txBody>
          <a:bodyPr anchor="ctr">
            <a:normAutofit/>
          </a:bodyPr>
          <a:p>
            <a:pPr>
              <a:lnSpc>
                <a:spcPct val="85000"/>
              </a:lnSpc>
            </a:pPr>
            <a:r>
              <a:rPr b="1" lang="es-ES" sz="4400" spc="-52" strike="noStrike">
                <a:solidFill>
                  <a:srgbClr val="404040"/>
                </a:solidFill>
                <a:latin typeface="Calibri Light"/>
              </a:rPr>
              <a:t>Validación de requerimientos</a:t>
            </a:r>
            <a:endParaRPr b="0" lang="es-AR" sz="4400" spc="-1" strike="noStrike">
              <a:solidFill>
                <a:srgbClr val="000000"/>
              </a:solidFill>
              <a:latin typeface="Arial"/>
            </a:endParaRPr>
          </a:p>
        </p:txBody>
      </p:sp>
      <p:sp>
        <p:nvSpPr>
          <p:cNvPr id="352" name="PlaceHolder 2"/>
          <p:cNvSpPr>
            <a:spLocks noGrp="1"/>
          </p:cNvSpPr>
          <p:nvPr>
            <p:ph/>
          </p:nvPr>
        </p:nvSpPr>
        <p:spPr>
          <a:xfrm>
            <a:off x="1097280" y="1845720"/>
            <a:ext cx="10058040" cy="4023000"/>
          </a:xfrm>
          <a:prstGeom prst="rect">
            <a:avLst/>
          </a:prstGeom>
          <a:noFill/>
          <a:ln w="0">
            <a:noFill/>
          </a:ln>
        </p:spPr>
        <p:txBody>
          <a:bodyPr anchor="t">
            <a:normAutofit/>
          </a:bodyPr>
          <a:p>
            <a:pPr marL="68760" indent="-177840">
              <a:lnSpc>
                <a:spcPct val="90000"/>
              </a:lnSpc>
              <a:spcAft>
                <a:spcPts val="201"/>
              </a:spcAft>
              <a:buClr>
                <a:srgbClr val="696464"/>
              </a:buClr>
              <a:buFont typeface="Calibri"/>
              <a:buChar char=" "/>
            </a:pPr>
            <a:r>
              <a:rPr b="0" i="1" lang="es-ES" sz="2800" spc="-1" strike="noStrike">
                <a:solidFill>
                  <a:srgbClr val="000000"/>
                </a:solidFill>
                <a:latin typeface="Calibri"/>
              </a:rPr>
              <a:t>Comprenden</a:t>
            </a:r>
            <a:endParaRPr b="0" lang="es-AR" sz="2800" spc="-1" strike="noStrike">
              <a:solidFill>
                <a:srgbClr val="404040"/>
              </a:solidFill>
              <a:latin typeface="Calibri"/>
            </a:endParaRPr>
          </a:p>
          <a:p>
            <a:pPr lvl="1" marL="346320" indent="-343080">
              <a:lnSpc>
                <a:spcPct val="90000"/>
              </a:lnSpc>
              <a:spcBef>
                <a:spcPts val="201"/>
              </a:spcBef>
              <a:spcAft>
                <a:spcPts val="400"/>
              </a:spcAft>
              <a:buClr>
                <a:srgbClr val="000000"/>
              </a:buClr>
              <a:buFont typeface="Wingdings" charset="2"/>
              <a:buChar char=""/>
            </a:pPr>
            <a:r>
              <a:rPr b="0" lang="es-ES" sz="2200" spc="-1" strike="noStrike">
                <a:solidFill>
                  <a:srgbClr val="000000"/>
                </a:solidFill>
                <a:latin typeface="Calibri"/>
              </a:rPr>
              <a:t>Verificaciones de validez (para todos los usuarios)</a:t>
            </a:r>
            <a:endParaRPr b="0" lang="es-AR" sz="2200" spc="-1" strike="noStrike">
              <a:solidFill>
                <a:srgbClr val="404040"/>
              </a:solidFill>
              <a:latin typeface="Calibri"/>
            </a:endParaRPr>
          </a:p>
          <a:p>
            <a:pPr lvl="1" marL="346320" indent="-343080">
              <a:lnSpc>
                <a:spcPct val="90000"/>
              </a:lnSpc>
              <a:spcBef>
                <a:spcPts val="201"/>
              </a:spcBef>
              <a:spcAft>
                <a:spcPts val="400"/>
              </a:spcAft>
              <a:buClr>
                <a:srgbClr val="000000"/>
              </a:buClr>
              <a:buFont typeface="Wingdings" charset="2"/>
              <a:buChar char=""/>
            </a:pPr>
            <a:r>
              <a:rPr b="0" lang="es-ES" sz="2200" spc="-1" strike="noStrike">
                <a:solidFill>
                  <a:srgbClr val="000000"/>
                </a:solidFill>
                <a:latin typeface="Calibri"/>
              </a:rPr>
              <a:t>Verificaciones de consistencia (sin contradicciones)</a:t>
            </a:r>
            <a:endParaRPr b="0" lang="es-AR" sz="2200" spc="-1" strike="noStrike">
              <a:solidFill>
                <a:srgbClr val="404040"/>
              </a:solidFill>
              <a:latin typeface="Calibri"/>
            </a:endParaRPr>
          </a:p>
          <a:p>
            <a:pPr lvl="1" marL="346320" indent="-343080">
              <a:lnSpc>
                <a:spcPct val="90000"/>
              </a:lnSpc>
              <a:spcBef>
                <a:spcPts val="201"/>
              </a:spcBef>
              <a:spcAft>
                <a:spcPts val="400"/>
              </a:spcAft>
              <a:buClr>
                <a:srgbClr val="000000"/>
              </a:buClr>
              <a:buFont typeface="Wingdings" charset="2"/>
              <a:buChar char=""/>
            </a:pPr>
            <a:r>
              <a:rPr b="0" lang="es-ES" sz="2200" spc="-1" strike="noStrike">
                <a:solidFill>
                  <a:srgbClr val="000000"/>
                </a:solidFill>
                <a:latin typeface="Calibri"/>
              </a:rPr>
              <a:t>Verificaciones de completitud (todos los requerimientos)</a:t>
            </a:r>
            <a:endParaRPr b="0" lang="es-AR" sz="2200" spc="-1" strike="noStrike">
              <a:solidFill>
                <a:srgbClr val="404040"/>
              </a:solidFill>
              <a:latin typeface="Calibri"/>
            </a:endParaRPr>
          </a:p>
          <a:p>
            <a:pPr lvl="1" marL="346320" indent="-343080">
              <a:lnSpc>
                <a:spcPct val="90000"/>
              </a:lnSpc>
              <a:spcBef>
                <a:spcPts val="201"/>
              </a:spcBef>
              <a:spcAft>
                <a:spcPts val="400"/>
              </a:spcAft>
              <a:buClr>
                <a:srgbClr val="000000"/>
              </a:buClr>
              <a:buFont typeface="Wingdings" charset="2"/>
              <a:buChar char=""/>
            </a:pPr>
            <a:r>
              <a:rPr b="0" lang="es-ES" sz="2200" spc="-1" strike="noStrike">
                <a:solidFill>
                  <a:srgbClr val="000000"/>
                </a:solidFill>
                <a:latin typeface="Calibri"/>
              </a:rPr>
              <a:t>Verificaciones de realismo (se pueden implementar)</a:t>
            </a:r>
            <a:endParaRPr b="0" lang="es-AR" sz="2200" spc="-1" strike="noStrike">
              <a:solidFill>
                <a:srgbClr val="404040"/>
              </a:solidFill>
              <a:latin typeface="Calibri"/>
            </a:endParaRPr>
          </a:p>
          <a:p>
            <a:pPr lvl="1" marL="346320" indent="-343080">
              <a:lnSpc>
                <a:spcPct val="90000"/>
              </a:lnSpc>
              <a:spcBef>
                <a:spcPts val="201"/>
              </a:spcBef>
              <a:spcAft>
                <a:spcPts val="400"/>
              </a:spcAft>
              <a:buClr>
                <a:srgbClr val="000000"/>
              </a:buClr>
              <a:buFont typeface="Wingdings" charset="2"/>
              <a:buChar char=""/>
            </a:pPr>
            <a:r>
              <a:rPr b="0" lang="es-ES" sz="2200" spc="-1" strike="noStrike">
                <a:solidFill>
                  <a:srgbClr val="000000"/>
                </a:solidFill>
                <a:latin typeface="Calibri"/>
              </a:rPr>
              <a:t>Verificabilidad (se puede diseñar conjunto de pruebas)</a:t>
            </a:r>
            <a:endParaRPr b="0" lang="es-AR" sz="2200" spc="-1" strike="noStrike">
              <a:solidFill>
                <a:srgbClr val="404040"/>
              </a:solidFill>
              <a:latin typeface="Calibri"/>
            </a:endParaRPr>
          </a:p>
          <a:p>
            <a:pPr marL="68760">
              <a:lnSpc>
                <a:spcPct val="90000"/>
              </a:lnSpc>
              <a:spcBef>
                <a:spcPts val="1199"/>
              </a:spcBef>
              <a:spcAft>
                <a:spcPts val="201"/>
              </a:spcAft>
              <a:tabLst>
                <a:tab algn="l" pos="0"/>
              </a:tabLst>
            </a:pPr>
            <a:endParaRPr b="0" lang="es-AR" sz="2200" spc="-1" strike="noStrike">
              <a:solidFill>
                <a:srgbClr val="404040"/>
              </a:solidFill>
              <a:latin typeface="Calibri"/>
            </a:endParaRPr>
          </a:p>
        </p:txBody>
      </p:sp>
      <p:sp>
        <p:nvSpPr>
          <p:cNvPr id="353"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354"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750B9136-5939-409C-9140-7BF6775070C1}" type="slidenum">
              <a:rPr b="0" lang="es-ES" sz="1050" spc="-1" strike="noStrike">
                <a:solidFill>
                  <a:srgbClr val="ffffff"/>
                </a:solidFill>
                <a:latin typeface="Arial"/>
                <a:ea typeface="Arial"/>
              </a:rPr>
              <a:t>&lt;número&gt;</a:t>
            </a:fld>
            <a:endParaRPr b="0" lang="es-AR" sz="1050" spc="-1" strike="noStrike">
              <a:latin typeface="Times New Roman"/>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1097280" y="286560"/>
            <a:ext cx="10058040" cy="1450440"/>
          </a:xfrm>
          <a:prstGeom prst="rect">
            <a:avLst/>
          </a:prstGeom>
          <a:noFill/>
          <a:ln w="0">
            <a:noFill/>
          </a:ln>
        </p:spPr>
        <p:txBody>
          <a:bodyPr anchor="ctr">
            <a:normAutofit/>
          </a:bodyPr>
          <a:p>
            <a:pPr>
              <a:lnSpc>
                <a:spcPct val="85000"/>
              </a:lnSpc>
            </a:pPr>
            <a:r>
              <a:rPr b="1" lang="es-ES" sz="4400" spc="-52" strike="noStrike">
                <a:solidFill>
                  <a:srgbClr val="404040"/>
                </a:solidFill>
                <a:latin typeface="Calibri Light"/>
              </a:rPr>
              <a:t>Técnicas de validación </a:t>
            </a:r>
            <a:br/>
            <a:endParaRPr b="0" lang="es-AR" sz="4400" spc="-1" strike="noStrike">
              <a:solidFill>
                <a:srgbClr val="000000"/>
              </a:solidFill>
              <a:latin typeface="Arial"/>
            </a:endParaRPr>
          </a:p>
        </p:txBody>
      </p:sp>
      <p:sp>
        <p:nvSpPr>
          <p:cNvPr id="356" name="PlaceHolder 2"/>
          <p:cNvSpPr>
            <a:spLocks noGrp="1"/>
          </p:cNvSpPr>
          <p:nvPr>
            <p:ph/>
          </p:nvPr>
        </p:nvSpPr>
        <p:spPr>
          <a:xfrm>
            <a:off x="1154160" y="1818720"/>
            <a:ext cx="10058040" cy="4023000"/>
          </a:xfrm>
          <a:prstGeom prst="rect">
            <a:avLst/>
          </a:prstGeom>
          <a:noFill/>
          <a:ln w="0">
            <a:noFill/>
          </a:ln>
        </p:spPr>
        <p:txBody>
          <a:bodyPr anchor="t">
            <a:noAutofit/>
          </a:bodyPr>
          <a:p>
            <a:pPr marL="260640" indent="-257040">
              <a:lnSpc>
                <a:spcPct val="90000"/>
              </a:lnSpc>
              <a:spcBef>
                <a:spcPts val="201"/>
              </a:spcBef>
              <a:spcAft>
                <a:spcPts val="400"/>
              </a:spcAft>
              <a:tabLst>
                <a:tab algn="l" pos="0"/>
              </a:tabLst>
            </a:pPr>
            <a:r>
              <a:rPr b="0" lang="es-ES" sz="2400" spc="-1" strike="noStrike">
                <a:solidFill>
                  <a:srgbClr val="000000"/>
                </a:solidFill>
                <a:latin typeface="Calibri"/>
              </a:rPr>
              <a:t>Pueden ser manuales o automatizadas</a:t>
            </a:r>
            <a:endParaRPr b="0" lang="es-AR" sz="2400" spc="-1" strike="noStrike">
              <a:solidFill>
                <a:srgbClr val="404040"/>
              </a:solidFill>
              <a:latin typeface="Calibri"/>
            </a:endParaRPr>
          </a:p>
          <a:p>
            <a:pPr lvl="1" marL="460800" indent="-457200">
              <a:lnSpc>
                <a:spcPct val="90000"/>
              </a:lnSpc>
              <a:spcBef>
                <a:spcPts val="201"/>
              </a:spcBef>
              <a:spcAft>
                <a:spcPts val="400"/>
              </a:spcAft>
              <a:buClr>
                <a:srgbClr val="000000"/>
              </a:buClr>
              <a:buFont typeface="Wingdings" charset="2"/>
              <a:buChar char=""/>
              <a:tabLst>
                <a:tab algn="l" pos="0"/>
              </a:tabLst>
            </a:pPr>
            <a:r>
              <a:rPr b="0" lang="es-ES" sz="2400" spc="-1" strike="noStrike">
                <a:solidFill>
                  <a:srgbClr val="000000"/>
                </a:solidFill>
                <a:latin typeface="Calibri"/>
              </a:rPr>
              <a:t>Revisiones de requerimientos (formales o informales)</a:t>
            </a:r>
            <a:endParaRPr b="0" lang="es-AR" sz="2400" spc="-1" strike="noStrike">
              <a:solidFill>
                <a:srgbClr val="404040"/>
              </a:solidFill>
              <a:latin typeface="Calibri"/>
            </a:endParaRPr>
          </a:p>
          <a:p>
            <a:pPr lvl="3" marL="594360" indent="-411480">
              <a:lnSpc>
                <a:spcPct val="90000"/>
              </a:lnSpc>
              <a:spcBef>
                <a:spcPts val="201"/>
              </a:spcBef>
              <a:spcAft>
                <a:spcPts val="400"/>
              </a:spcAft>
              <a:buClr>
                <a:srgbClr val="000000"/>
              </a:buClr>
              <a:buFont typeface="Calibri"/>
              <a:buChar char="◦"/>
              <a:tabLst>
                <a:tab algn="l" pos="0"/>
              </a:tabLst>
            </a:pPr>
            <a:r>
              <a:rPr b="0" lang="es-ES" sz="2400" spc="-1" strike="noStrike">
                <a:solidFill>
                  <a:srgbClr val="000000"/>
                </a:solidFill>
                <a:latin typeface="Calibri"/>
              </a:rPr>
              <a:t>Informales : Los desarrolladores deben tratar los requerimientos con tantos stakeholders como sea posible. </a:t>
            </a:r>
            <a:endParaRPr b="0" lang="es-AR" sz="2400" spc="-1" strike="noStrike">
              <a:solidFill>
                <a:srgbClr val="404040"/>
              </a:solidFill>
              <a:latin typeface="Calibri"/>
            </a:endParaRPr>
          </a:p>
          <a:p>
            <a:pPr lvl="3" marL="594360" indent="-411480">
              <a:lnSpc>
                <a:spcPct val="90000"/>
              </a:lnSpc>
              <a:spcBef>
                <a:spcPts val="201"/>
              </a:spcBef>
              <a:spcAft>
                <a:spcPts val="400"/>
              </a:spcAft>
              <a:buClr>
                <a:srgbClr val="000000"/>
              </a:buClr>
              <a:buFont typeface="Calibri"/>
              <a:buChar char="◦"/>
              <a:tabLst>
                <a:tab algn="l" pos="0"/>
              </a:tabLst>
            </a:pPr>
            <a:r>
              <a:rPr b="0" lang="es-ES" sz="2400" spc="-1" strike="noStrike">
                <a:solidFill>
                  <a:srgbClr val="000000"/>
                </a:solidFill>
                <a:latin typeface="Calibri"/>
              </a:rPr>
              <a:t>Formal : El equipo de desarrollo debe conducir al cliente, explicándole las implicaciones de cada requerimiento</a:t>
            </a:r>
            <a:endParaRPr b="0" lang="es-AR" sz="2400" spc="-1" strike="noStrike">
              <a:solidFill>
                <a:srgbClr val="404040"/>
              </a:solidFill>
              <a:latin typeface="Calibri"/>
            </a:endParaRPr>
          </a:p>
          <a:p>
            <a:pPr lvl="1" marL="346320" indent="-343080">
              <a:lnSpc>
                <a:spcPct val="90000"/>
              </a:lnSpc>
              <a:spcBef>
                <a:spcPts val="201"/>
              </a:spcBef>
              <a:spcAft>
                <a:spcPts val="400"/>
              </a:spcAft>
              <a:buClr>
                <a:srgbClr val="000000"/>
              </a:buClr>
              <a:buFont typeface="Wingdings" charset="2"/>
              <a:buChar char=""/>
              <a:tabLst>
                <a:tab algn="l" pos="0"/>
              </a:tabLst>
            </a:pPr>
            <a:r>
              <a:rPr b="0" lang="es-ES" sz="2400" spc="-1" strike="noStrike">
                <a:solidFill>
                  <a:srgbClr val="000000"/>
                </a:solidFill>
                <a:latin typeface="Calibri"/>
              </a:rPr>
              <a:t>Antes de una revisión formal, es conveniente realizar una revisión informal.</a:t>
            </a:r>
            <a:endParaRPr b="0" lang="es-AR" sz="2400" spc="-1" strike="noStrike">
              <a:solidFill>
                <a:srgbClr val="404040"/>
              </a:solidFill>
              <a:latin typeface="Calibri"/>
            </a:endParaRPr>
          </a:p>
          <a:p>
            <a:pPr marL="260640" indent="-187200">
              <a:lnSpc>
                <a:spcPct val="90000"/>
              </a:lnSpc>
              <a:spcBef>
                <a:spcPts val="201"/>
              </a:spcBef>
              <a:spcAft>
                <a:spcPts val="400"/>
              </a:spcAft>
              <a:tabLst>
                <a:tab algn="l" pos="0"/>
              </a:tabLst>
            </a:pPr>
            <a:endParaRPr b="0" lang="es-AR" sz="2400" spc="-1" strike="noStrike">
              <a:solidFill>
                <a:srgbClr val="404040"/>
              </a:solidFill>
              <a:latin typeface="Calibri"/>
            </a:endParaRPr>
          </a:p>
          <a:p>
            <a:pPr lvl="1" marL="346320" indent="-343080">
              <a:lnSpc>
                <a:spcPct val="90000"/>
              </a:lnSpc>
              <a:spcBef>
                <a:spcPts val="201"/>
              </a:spcBef>
              <a:spcAft>
                <a:spcPts val="400"/>
              </a:spcAft>
              <a:buClr>
                <a:srgbClr val="000000"/>
              </a:buClr>
              <a:buFont typeface="Wingdings" charset="2"/>
              <a:buChar char=""/>
              <a:tabLst>
                <a:tab algn="l" pos="0"/>
              </a:tabLst>
            </a:pPr>
            <a:r>
              <a:rPr b="0" lang="es-ES" sz="2400" spc="-1" strike="noStrike">
                <a:solidFill>
                  <a:srgbClr val="000000"/>
                </a:solidFill>
                <a:latin typeface="Calibri"/>
              </a:rPr>
              <a:t>Construcción de prototipos</a:t>
            </a:r>
            <a:endParaRPr b="0" lang="es-AR" sz="2400" spc="-1" strike="noStrike">
              <a:solidFill>
                <a:srgbClr val="404040"/>
              </a:solidFill>
              <a:latin typeface="Calibri"/>
            </a:endParaRPr>
          </a:p>
          <a:p>
            <a:pPr lvl="1" marL="346320" indent="-343080">
              <a:lnSpc>
                <a:spcPct val="90000"/>
              </a:lnSpc>
              <a:spcBef>
                <a:spcPts val="201"/>
              </a:spcBef>
              <a:spcAft>
                <a:spcPts val="400"/>
              </a:spcAft>
              <a:buClr>
                <a:srgbClr val="000000"/>
              </a:buClr>
              <a:buFont typeface="Wingdings" charset="2"/>
              <a:buChar char=""/>
              <a:tabLst>
                <a:tab algn="l" pos="0"/>
              </a:tabLst>
            </a:pPr>
            <a:r>
              <a:rPr b="0" lang="es-ES" sz="2400" spc="-1" strike="noStrike">
                <a:solidFill>
                  <a:srgbClr val="000000"/>
                </a:solidFill>
                <a:latin typeface="Calibri"/>
              </a:rPr>
              <a:t>Generación de casos de prueba</a:t>
            </a:r>
            <a:endParaRPr b="0" lang="es-AR" sz="2400" spc="-1" strike="noStrike">
              <a:solidFill>
                <a:srgbClr val="404040"/>
              </a:solidFill>
              <a:latin typeface="Calibri"/>
            </a:endParaRPr>
          </a:p>
          <a:p>
            <a:pPr marL="68760">
              <a:lnSpc>
                <a:spcPct val="90000"/>
              </a:lnSpc>
              <a:spcBef>
                <a:spcPts val="1199"/>
              </a:spcBef>
              <a:spcAft>
                <a:spcPts val="201"/>
              </a:spcAft>
              <a:tabLst>
                <a:tab algn="l" pos="0"/>
              </a:tabLst>
            </a:pPr>
            <a:endParaRPr b="0" lang="es-AR" sz="2400" spc="-1" strike="noStrike">
              <a:solidFill>
                <a:srgbClr val="404040"/>
              </a:solidFill>
              <a:latin typeface="Calibri"/>
            </a:endParaRPr>
          </a:p>
        </p:txBody>
      </p:sp>
      <p:sp>
        <p:nvSpPr>
          <p:cNvPr id="357"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358"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9214F48E-7DDB-4390-98E1-CD344C4C1FEC}" type="slidenum">
              <a:rPr b="0" lang="es-ES" sz="1050" spc="-1" strike="noStrike">
                <a:solidFill>
                  <a:srgbClr val="ffffff"/>
                </a:solidFill>
                <a:latin typeface="Arial"/>
                <a:ea typeface="Arial"/>
              </a:rPr>
              <a:t>&lt;número&gt;</a:t>
            </a:fld>
            <a:endParaRPr b="0" lang="es-AR" sz="1050" spc="-1" strike="noStrike">
              <a:latin typeface="Times New Roman"/>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1097280" y="758880"/>
            <a:ext cx="10058040" cy="3565800"/>
          </a:xfrm>
          <a:prstGeom prst="rect">
            <a:avLst/>
          </a:prstGeom>
          <a:noFill/>
          <a:ln w="0">
            <a:noFill/>
          </a:ln>
        </p:spPr>
        <p:txBody>
          <a:bodyPr anchor="b">
            <a:normAutofit fontScale="89000"/>
          </a:bodyPr>
          <a:p>
            <a:pPr>
              <a:lnSpc>
                <a:spcPct val="85000"/>
              </a:lnSpc>
            </a:pPr>
            <a:r>
              <a:rPr b="1" lang="es-AR" sz="8000" spc="-52" strike="noStrike">
                <a:solidFill>
                  <a:srgbClr val="262626"/>
                </a:solidFill>
                <a:latin typeface="Calibri Light"/>
              </a:rPr>
              <a:t>Técnicas de Especificación de Requerimientos</a:t>
            </a:r>
            <a:br/>
            <a:endParaRPr b="0" lang="es-AR" sz="8000" spc="-1" strike="noStrike">
              <a:solidFill>
                <a:srgbClr val="000000"/>
              </a:solidFill>
              <a:latin typeface="Arial"/>
            </a:endParaRPr>
          </a:p>
        </p:txBody>
      </p:sp>
      <p:sp>
        <p:nvSpPr>
          <p:cNvPr id="360" name="PlaceHolder 2"/>
          <p:cNvSpPr>
            <a:spLocks noGrp="1"/>
          </p:cNvSpPr>
          <p:nvPr>
            <p:ph/>
          </p:nvPr>
        </p:nvSpPr>
        <p:spPr>
          <a:xfrm>
            <a:off x="1097280" y="4453200"/>
            <a:ext cx="10058040" cy="1142640"/>
          </a:xfrm>
          <a:prstGeom prst="rect">
            <a:avLst/>
          </a:prstGeom>
          <a:noFill/>
          <a:ln w="0">
            <a:noFill/>
          </a:ln>
        </p:spPr>
        <p:txBody>
          <a:bodyPr anchor="t">
            <a:noAutofit/>
          </a:bodyPr>
          <a:p>
            <a:endParaRPr b="0" lang="es-AR" sz="2000" spc="-1" strike="noStrike">
              <a:solidFill>
                <a:srgbClr val="404040"/>
              </a:solidFill>
              <a:latin typeface="Calibri"/>
            </a:endParaRPr>
          </a:p>
        </p:txBody>
      </p:sp>
      <p:sp>
        <p:nvSpPr>
          <p:cNvPr id="361"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362"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D608A289-0100-402B-844F-E338D94DD2F9}" type="slidenum">
              <a:rPr b="0" lang="es-ES" sz="1050" spc="-1" strike="noStrike">
                <a:solidFill>
                  <a:srgbClr val="ffffff"/>
                </a:solidFill>
                <a:latin typeface="Arial"/>
                <a:ea typeface="Arial"/>
              </a:rPr>
              <a:t>&lt;número&gt;</a:t>
            </a:fld>
            <a:endParaRPr b="0" lang="es-AR" sz="1050" spc="-1" strike="noStrike">
              <a:latin typeface="Times New Roman"/>
            </a:endParaRPr>
          </a:p>
        </p:txBody>
      </p:sp>
    </p:spTree>
  </p:cSld>
  <mc:AlternateContent>
    <mc:Choice Requires="p14">
      <p:transition spd="med" p14:dur="700">
        <p:fade/>
      </p:transition>
    </mc:Choice>
    <mc:Fallback>
      <p:transition spd="med">
        <p:fade/>
      </p:transition>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1097280" y="286560"/>
            <a:ext cx="10058040" cy="1450440"/>
          </a:xfrm>
          <a:prstGeom prst="rect">
            <a:avLst/>
          </a:prstGeom>
          <a:noFill/>
          <a:ln w="0">
            <a:noFill/>
          </a:ln>
        </p:spPr>
        <p:txBody>
          <a:bodyPr anchor="ctr">
            <a:noAutofit/>
          </a:bodyPr>
          <a:p>
            <a:pPr>
              <a:lnSpc>
                <a:spcPct val="85000"/>
              </a:lnSpc>
            </a:pPr>
            <a:r>
              <a:rPr b="1" lang="es-ES" sz="4000" spc="-52" strike="noStrike">
                <a:solidFill>
                  <a:srgbClr val="404040"/>
                </a:solidFill>
                <a:latin typeface="Calibri Light"/>
              </a:rPr>
              <a:t>Técnicas de Especificación de Requerimientos</a:t>
            </a:r>
            <a:endParaRPr b="0" lang="es-AR" sz="4000" spc="-1" strike="noStrike">
              <a:solidFill>
                <a:srgbClr val="000000"/>
              </a:solidFill>
              <a:latin typeface="Arial"/>
            </a:endParaRPr>
          </a:p>
        </p:txBody>
      </p:sp>
      <p:sp>
        <p:nvSpPr>
          <p:cNvPr id="364" name="PlaceHolder 2"/>
          <p:cNvSpPr>
            <a:spLocks noGrp="1"/>
          </p:cNvSpPr>
          <p:nvPr>
            <p:ph/>
          </p:nvPr>
        </p:nvSpPr>
        <p:spPr>
          <a:xfrm>
            <a:off x="1097280" y="1845720"/>
            <a:ext cx="10058040" cy="4023000"/>
          </a:xfrm>
          <a:prstGeom prst="rect">
            <a:avLst/>
          </a:prstGeom>
          <a:noFill/>
          <a:ln w="0">
            <a:noFill/>
          </a:ln>
        </p:spPr>
        <p:txBody>
          <a:bodyPr anchor="t">
            <a:normAutofit/>
          </a:bodyPr>
          <a:p>
            <a:pPr marL="337680" indent="-457200">
              <a:lnSpc>
                <a:spcPct val="85000"/>
              </a:lnSpc>
              <a:buClr>
                <a:srgbClr val="696464"/>
              </a:buClr>
              <a:buFont typeface="Wingdings" charset="2"/>
              <a:buChar char=""/>
            </a:pPr>
            <a:r>
              <a:rPr b="0" lang="es-ES" sz="3200" spc="-1" strike="noStrike">
                <a:solidFill>
                  <a:srgbClr val="404040"/>
                </a:solidFill>
                <a:latin typeface="Calibri"/>
              </a:rPr>
              <a:t>Estáticas</a:t>
            </a:r>
            <a:endParaRPr b="0" lang="es-AR" sz="3200" spc="-1" strike="noStrike">
              <a:solidFill>
                <a:srgbClr val="404040"/>
              </a:solidFill>
              <a:latin typeface="Calibri"/>
            </a:endParaRPr>
          </a:p>
          <a:p>
            <a:pPr lvl="1" marL="260640" indent="-257040">
              <a:lnSpc>
                <a:spcPct val="85000"/>
              </a:lnSpc>
              <a:spcBef>
                <a:spcPts val="451"/>
              </a:spcBef>
              <a:buClr>
                <a:srgbClr val="262626"/>
              </a:buClr>
              <a:buFont typeface="Calibri"/>
              <a:buChar char=" "/>
            </a:pPr>
            <a:r>
              <a:rPr b="0" lang="es-ES" sz="2400" spc="-1" strike="noStrike">
                <a:solidFill>
                  <a:srgbClr val="404040"/>
                </a:solidFill>
                <a:latin typeface="Calibri"/>
              </a:rPr>
              <a:t>Se describe el sistema a través de las </a:t>
            </a:r>
            <a:r>
              <a:rPr b="0" i="1" lang="es-ES" sz="2400" spc="-1" strike="noStrike">
                <a:solidFill>
                  <a:srgbClr val="404040"/>
                </a:solidFill>
                <a:latin typeface="Calibri"/>
              </a:rPr>
              <a:t>entidades u objetos, sus atributos y sus relaciones con otros. No describe como las relaciones cambian con el tiempo</a:t>
            </a:r>
            <a:r>
              <a:rPr b="0" lang="es-ES" sz="2400" spc="-1" strike="noStrike">
                <a:solidFill>
                  <a:srgbClr val="404040"/>
                </a:solidFill>
                <a:latin typeface="Calibri"/>
              </a:rPr>
              <a:t>. </a:t>
            </a:r>
            <a:endParaRPr b="0" lang="es-AR" sz="2400" spc="-1" strike="noStrike">
              <a:solidFill>
                <a:srgbClr val="404040"/>
              </a:solidFill>
              <a:latin typeface="Calibri"/>
            </a:endParaRPr>
          </a:p>
          <a:p>
            <a:pPr lvl="1" marL="260640" indent="-257040">
              <a:lnSpc>
                <a:spcPct val="85000"/>
              </a:lnSpc>
              <a:spcBef>
                <a:spcPts val="451"/>
              </a:spcBef>
              <a:buClr>
                <a:srgbClr val="262626"/>
              </a:buClr>
              <a:buFont typeface="Calibri"/>
              <a:buChar char=" "/>
            </a:pPr>
            <a:r>
              <a:rPr b="0" lang="es-ES" sz="2400" spc="-1" strike="noStrike">
                <a:solidFill>
                  <a:srgbClr val="404040"/>
                </a:solidFill>
                <a:latin typeface="Calibri"/>
              </a:rPr>
              <a:t>Cuando el tiempo no es un factor mayor en la operación del sistema, es una descripción útil y adecuada.</a:t>
            </a:r>
            <a:endParaRPr b="0" lang="es-AR" sz="2400" spc="-1" strike="noStrike">
              <a:solidFill>
                <a:srgbClr val="404040"/>
              </a:solidFill>
              <a:latin typeface="Calibri"/>
            </a:endParaRPr>
          </a:p>
          <a:p>
            <a:pPr marL="260640" indent="-116280">
              <a:lnSpc>
                <a:spcPct val="85000"/>
              </a:lnSpc>
              <a:spcBef>
                <a:spcPts val="451"/>
              </a:spcBef>
              <a:tabLst>
                <a:tab algn="l" pos="0"/>
              </a:tabLst>
            </a:pPr>
            <a:endParaRPr b="0" lang="es-AR" sz="2400" spc="-1" strike="noStrike">
              <a:solidFill>
                <a:srgbClr val="404040"/>
              </a:solidFill>
              <a:latin typeface="Calibri"/>
            </a:endParaRPr>
          </a:p>
          <a:p>
            <a:pPr lvl="1" marL="260640" indent="-257040">
              <a:lnSpc>
                <a:spcPct val="85000"/>
              </a:lnSpc>
              <a:spcBef>
                <a:spcPts val="451"/>
              </a:spcBef>
              <a:buClr>
                <a:srgbClr val="262626"/>
              </a:buClr>
              <a:buFont typeface="Calibri"/>
              <a:buChar char=" "/>
              <a:tabLst>
                <a:tab algn="l" pos="0"/>
              </a:tabLst>
            </a:pPr>
            <a:r>
              <a:rPr b="0" lang="es-ES" sz="2400" spc="-1" strike="noStrike">
                <a:solidFill>
                  <a:srgbClr val="404040"/>
                </a:solidFill>
                <a:latin typeface="Calibri"/>
              </a:rPr>
              <a:t>Ejemplos: Referencia indirecta, Relaciones de recurrencia, Definición axiomática, Expresiones regulares, Abstracciones de datos, entre otr</a:t>
            </a:r>
            <a:r>
              <a:rPr b="0" lang="es-ES" sz="2800" spc="-1" strike="noStrike">
                <a:solidFill>
                  <a:srgbClr val="404040"/>
                </a:solidFill>
                <a:latin typeface="Calibri"/>
              </a:rPr>
              <a:t>as.</a:t>
            </a:r>
            <a:endParaRPr b="0" lang="es-AR" sz="2800" spc="-1" strike="noStrike">
              <a:solidFill>
                <a:srgbClr val="404040"/>
              </a:solidFill>
              <a:latin typeface="Calibri"/>
            </a:endParaRPr>
          </a:p>
          <a:p>
            <a:pPr marL="68760">
              <a:lnSpc>
                <a:spcPct val="85000"/>
              </a:lnSpc>
              <a:spcBef>
                <a:spcPts val="975"/>
              </a:spcBef>
              <a:tabLst>
                <a:tab algn="l" pos="0"/>
              </a:tabLst>
            </a:pPr>
            <a:endParaRPr b="0" lang="es-AR" sz="2800" spc="-1" strike="noStrike">
              <a:solidFill>
                <a:srgbClr val="404040"/>
              </a:solidFill>
              <a:latin typeface="Calibri"/>
            </a:endParaRPr>
          </a:p>
        </p:txBody>
      </p:sp>
      <p:sp>
        <p:nvSpPr>
          <p:cNvPr id="365" name="PlaceHolder 3"/>
          <p:cNvSpPr>
            <a:spLocks noGrp="1"/>
          </p:cNvSpPr>
          <p:nvPr>
            <p:ph type="ftr"/>
          </p:nvPr>
        </p:nvSpPr>
        <p:spPr>
          <a:xfrm>
            <a:off x="3686040" y="6459840"/>
            <a:ext cx="4822560" cy="364680"/>
          </a:xfrm>
          <a:prstGeom prst="rect">
            <a:avLst/>
          </a:prstGeom>
          <a:noFill/>
          <a:ln w="0">
            <a:noFill/>
          </a:ln>
        </p:spPr>
        <p:txBody>
          <a:bodyPr anchor="t">
            <a:noAutofit/>
          </a:bodyPr>
          <a:p>
            <a:pP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366"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4C6A909D-BDF0-4B79-A792-A4FF0A9C43C6}" type="slidenum">
              <a:rPr b="0" lang="es-ES" sz="1050" spc="-1" strike="noStrike">
                <a:solidFill>
                  <a:srgbClr val="ffffff"/>
                </a:solidFill>
                <a:latin typeface="Arial"/>
                <a:ea typeface="Arial"/>
              </a:rPr>
              <a:t>&lt;número&gt;</a:t>
            </a:fld>
            <a:endParaRPr b="0" lang="es-AR" sz="1050" spc="-1" strike="noStrike">
              <a:latin typeface="Times New Roman"/>
            </a:endParaRPr>
          </a:p>
        </p:txBody>
      </p:sp>
    </p:spTree>
  </p:cSld>
  <p:transition spd="med">
    <p:fade/>
  </p:transition>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1097280" y="286560"/>
            <a:ext cx="10058040" cy="1450440"/>
          </a:xfrm>
          <a:prstGeom prst="rect">
            <a:avLst/>
          </a:prstGeom>
          <a:noFill/>
          <a:ln w="0">
            <a:noFill/>
          </a:ln>
        </p:spPr>
        <p:txBody>
          <a:bodyPr anchor="ctr">
            <a:noAutofit/>
          </a:bodyPr>
          <a:p>
            <a:pPr>
              <a:lnSpc>
                <a:spcPct val="85000"/>
              </a:lnSpc>
            </a:pPr>
            <a:r>
              <a:rPr b="1" lang="es-ES" sz="4400" spc="-52" strike="noStrike">
                <a:solidFill>
                  <a:srgbClr val="404040"/>
                </a:solidFill>
                <a:latin typeface="Calibri Light"/>
              </a:rPr>
              <a:t>Técnicas de Especificación de Requerimientos</a:t>
            </a:r>
            <a:endParaRPr b="0" lang="es-AR" sz="4400" spc="-1" strike="noStrike">
              <a:solidFill>
                <a:srgbClr val="000000"/>
              </a:solidFill>
              <a:latin typeface="Arial"/>
            </a:endParaRPr>
          </a:p>
        </p:txBody>
      </p:sp>
      <p:sp>
        <p:nvSpPr>
          <p:cNvPr id="368" name="PlaceHolder 2"/>
          <p:cNvSpPr>
            <a:spLocks noGrp="1"/>
          </p:cNvSpPr>
          <p:nvPr>
            <p:ph/>
          </p:nvPr>
        </p:nvSpPr>
        <p:spPr>
          <a:xfrm>
            <a:off x="1097280" y="1845720"/>
            <a:ext cx="10058040" cy="4023000"/>
          </a:xfrm>
          <a:prstGeom prst="rect">
            <a:avLst/>
          </a:prstGeom>
          <a:noFill/>
          <a:ln w="0">
            <a:noFill/>
          </a:ln>
        </p:spPr>
        <p:txBody>
          <a:bodyPr anchor="t">
            <a:normAutofit/>
          </a:bodyPr>
          <a:p>
            <a:pPr marL="322560" indent="-457200">
              <a:lnSpc>
                <a:spcPct val="85000"/>
              </a:lnSpc>
              <a:buClr>
                <a:srgbClr val="696464"/>
              </a:buClr>
              <a:buFont typeface="Wingdings" charset="2"/>
              <a:buChar char=""/>
            </a:pPr>
            <a:r>
              <a:rPr b="0" lang="es-ES" sz="3200" spc="-1" strike="noStrike">
                <a:solidFill>
                  <a:srgbClr val="404040"/>
                </a:solidFill>
                <a:latin typeface="Calibri"/>
              </a:rPr>
              <a:t>Dinámicas</a:t>
            </a:r>
            <a:endParaRPr b="0" lang="es-AR" sz="3200" spc="-1" strike="noStrike">
              <a:solidFill>
                <a:srgbClr val="404040"/>
              </a:solidFill>
              <a:latin typeface="Calibri"/>
            </a:endParaRPr>
          </a:p>
          <a:p>
            <a:pPr lvl="1" marL="260640" indent="-257040">
              <a:lnSpc>
                <a:spcPct val="85000"/>
              </a:lnSpc>
              <a:spcBef>
                <a:spcPts val="451"/>
              </a:spcBef>
              <a:buClr>
                <a:srgbClr val="262626"/>
              </a:buClr>
              <a:buFont typeface="Calibri"/>
              <a:buChar char=" "/>
            </a:pPr>
            <a:r>
              <a:rPr b="0" lang="es-ES" sz="2400" spc="-1" strike="noStrike">
                <a:solidFill>
                  <a:srgbClr val="404040"/>
                </a:solidFill>
                <a:latin typeface="Calibri"/>
              </a:rPr>
              <a:t>Se considera un sistema en función de los cambios que ocurren a lo largo del tiempo.</a:t>
            </a:r>
            <a:endParaRPr b="0" lang="es-AR" sz="2400" spc="-1" strike="noStrike">
              <a:solidFill>
                <a:srgbClr val="404040"/>
              </a:solidFill>
              <a:latin typeface="Calibri"/>
            </a:endParaRPr>
          </a:p>
          <a:p>
            <a:pPr lvl="1" marL="260640" indent="-257040">
              <a:lnSpc>
                <a:spcPct val="85000"/>
              </a:lnSpc>
              <a:spcBef>
                <a:spcPts val="451"/>
              </a:spcBef>
              <a:buClr>
                <a:srgbClr val="262626"/>
              </a:buClr>
              <a:buFont typeface="Calibri"/>
              <a:buChar char=" "/>
            </a:pPr>
            <a:r>
              <a:rPr b="0" lang="es-ES" sz="2400" spc="-1" strike="noStrike">
                <a:solidFill>
                  <a:srgbClr val="404040"/>
                </a:solidFill>
                <a:latin typeface="Calibri"/>
              </a:rPr>
              <a:t>Se considera que el sistema está en un estado particular hasta que un estímulo lo obliga a cambiar su estado.</a:t>
            </a:r>
            <a:endParaRPr b="0" lang="es-AR" sz="2400" spc="-1" strike="noStrike">
              <a:solidFill>
                <a:srgbClr val="404040"/>
              </a:solidFill>
              <a:latin typeface="Calibri"/>
            </a:endParaRPr>
          </a:p>
          <a:p>
            <a:pPr marL="260640" indent="-104760">
              <a:lnSpc>
                <a:spcPct val="85000"/>
              </a:lnSpc>
              <a:spcBef>
                <a:spcPts val="451"/>
              </a:spcBef>
              <a:tabLst>
                <a:tab algn="l" pos="0"/>
              </a:tabLst>
            </a:pPr>
            <a:endParaRPr b="0" lang="es-AR" sz="2400" spc="-1" strike="noStrike">
              <a:solidFill>
                <a:srgbClr val="404040"/>
              </a:solidFill>
              <a:latin typeface="Calibri"/>
            </a:endParaRPr>
          </a:p>
          <a:p>
            <a:pPr lvl="1" marL="260640" indent="-257040">
              <a:lnSpc>
                <a:spcPct val="85000"/>
              </a:lnSpc>
              <a:spcBef>
                <a:spcPts val="451"/>
              </a:spcBef>
              <a:buClr>
                <a:srgbClr val="262626"/>
              </a:buClr>
              <a:buFont typeface="Calibri"/>
              <a:buChar char=" "/>
              <a:tabLst>
                <a:tab algn="l" pos="0"/>
              </a:tabLst>
            </a:pPr>
            <a:r>
              <a:rPr b="0" lang="es-ES" sz="2400" spc="-1" strike="noStrike">
                <a:solidFill>
                  <a:srgbClr val="404040"/>
                </a:solidFill>
                <a:latin typeface="Calibri"/>
              </a:rPr>
              <a:t>Ejemplos: Tablas de decisión,  Diagramas de transición de estados, Tablas de transición de estados, Diagramas de persianas, Diagramas de transición extendidos, Redes de Petri, entre otras.</a:t>
            </a:r>
            <a:endParaRPr b="0" lang="es-AR" sz="2400" spc="-1" strike="noStrike">
              <a:solidFill>
                <a:srgbClr val="404040"/>
              </a:solidFill>
              <a:latin typeface="Calibri"/>
            </a:endParaRPr>
          </a:p>
          <a:p>
            <a:pPr marL="68760">
              <a:lnSpc>
                <a:spcPct val="85000"/>
              </a:lnSpc>
              <a:spcBef>
                <a:spcPts val="975"/>
              </a:spcBef>
              <a:tabLst>
                <a:tab algn="l" pos="0"/>
              </a:tabLst>
            </a:pPr>
            <a:endParaRPr b="0" lang="es-AR" sz="2400" spc="-1" strike="noStrike">
              <a:solidFill>
                <a:srgbClr val="404040"/>
              </a:solidFill>
              <a:latin typeface="Calibri"/>
            </a:endParaRPr>
          </a:p>
        </p:txBody>
      </p:sp>
      <p:sp>
        <p:nvSpPr>
          <p:cNvPr id="369" name="PlaceHolder 3"/>
          <p:cNvSpPr>
            <a:spLocks noGrp="1"/>
          </p:cNvSpPr>
          <p:nvPr>
            <p:ph type="ftr"/>
          </p:nvPr>
        </p:nvSpPr>
        <p:spPr>
          <a:xfrm>
            <a:off x="3686040" y="6459840"/>
            <a:ext cx="4822560" cy="364680"/>
          </a:xfrm>
          <a:prstGeom prst="rect">
            <a:avLst/>
          </a:prstGeom>
          <a:noFill/>
          <a:ln w="0">
            <a:noFill/>
          </a:ln>
        </p:spPr>
        <p:txBody>
          <a:bodyPr anchor="t">
            <a:noAutofit/>
          </a:bodyPr>
          <a:p>
            <a:pP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370"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18B10C80-F426-454A-8B58-F3C8C6E04517}" type="slidenum">
              <a:rPr b="0" lang="es-ES" sz="1050" spc="-1" strike="noStrike">
                <a:solidFill>
                  <a:srgbClr val="ffffff"/>
                </a:solidFill>
                <a:latin typeface="Arial"/>
                <a:ea typeface="Arial"/>
              </a:rPr>
              <a:t>&lt;número&gt;</a:t>
            </a:fld>
            <a:endParaRPr b="0" lang="es-AR" sz="1050" spc="-1" strike="noStrike">
              <a:latin typeface="Times New Roman"/>
            </a:endParaRPr>
          </a:p>
        </p:txBody>
      </p:sp>
    </p:spTree>
  </p:cSld>
  <p:transition spd="med">
    <p:fade/>
  </p:transition>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1097280" y="758880"/>
            <a:ext cx="10058040" cy="3565800"/>
          </a:xfrm>
          <a:prstGeom prst="rect">
            <a:avLst/>
          </a:prstGeom>
          <a:noFill/>
          <a:ln w="0">
            <a:noFill/>
          </a:ln>
        </p:spPr>
        <p:txBody>
          <a:bodyPr anchor="b">
            <a:normAutofit fontScale="89000"/>
          </a:bodyPr>
          <a:p>
            <a:pPr>
              <a:lnSpc>
                <a:spcPct val="85000"/>
              </a:lnSpc>
            </a:pPr>
            <a:r>
              <a:rPr b="1" lang="es-AR" sz="8000" spc="-52" strike="noStrike">
                <a:solidFill>
                  <a:srgbClr val="262626"/>
                </a:solidFill>
                <a:latin typeface="Calibri Light"/>
                <a:ea typeface="Calibri"/>
              </a:rPr>
              <a:t>Técnicas de Especificación de Requerimientos</a:t>
            </a:r>
            <a:br/>
            <a:endParaRPr b="0" lang="es-AR" sz="8000" spc="-1" strike="noStrike">
              <a:solidFill>
                <a:srgbClr val="000000"/>
              </a:solidFill>
              <a:latin typeface="Arial"/>
            </a:endParaRPr>
          </a:p>
        </p:txBody>
      </p:sp>
      <p:sp>
        <p:nvSpPr>
          <p:cNvPr id="372" name="PlaceHolder 2"/>
          <p:cNvSpPr>
            <a:spLocks noGrp="1"/>
          </p:cNvSpPr>
          <p:nvPr>
            <p:ph/>
          </p:nvPr>
        </p:nvSpPr>
        <p:spPr>
          <a:xfrm>
            <a:off x="1097280" y="4453200"/>
            <a:ext cx="10058040" cy="1142640"/>
          </a:xfrm>
          <a:prstGeom prst="rect">
            <a:avLst/>
          </a:prstGeom>
          <a:noFill/>
          <a:ln w="0">
            <a:noFill/>
          </a:ln>
        </p:spPr>
        <p:txBody>
          <a:bodyPr anchor="t">
            <a:noAutofit/>
          </a:bodyPr>
          <a:p>
            <a:pPr>
              <a:lnSpc>
                <a:spcPct val="90000"/>
              </a:lnSpc>
              <a:spcBef>
                <a:spcPts val="1199"/>
              </a:spcBef>
              <a:spcAft>
                <a:spcPts val="201"/>
              </a:spcAft>
              <a:tabLst>
                <a:tab algn="l" pos="0"/>
              </a:tabLst>
            </a:pPr>
            <a:r>
              <a:rPr b="1" lang="es-ES" sz="3600" spc="199" strike="noStrike" cap="all">
                <a:solidFill>
                  <a:srgbClr val="696464"/>
                </a:solidFill>
                <a:latin typeface="Calibri"/>
                <a:ea typeface="Calibri"/>
              </a:rPr>
              <a:t>Historias de usuario</a:t>
            </a:r>
            <a:endParaRPr b="0" lang="es-AR" sz="3600" spc="-1" strike="noStrike">
              <a:solidFill>
                <a:srgbClr val="404040"/>
              </a:solidFill>
              <a:latin typeface="Calibri"/>
            </a:endParaRPr>
          </a:p>
        </p:txBody>
      </p:sp>
      <p:sp>
        <p:nvSpPr>
          <p:cNvPr id="373"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374"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DEA6F9E5-80CE-41D8-A49F-3CF029AD8BC4}" type="slidenum">
              <a:rPr b="0" lang="es-ES" sz="1050" spc="-1" strike="noStrike">
                <a:solidFill>
                  <a:srgbClr val="c00000"/>
                </a:solidFill>
                <a:latin typeface="Arial"/>
                <a:ea typeface="Arial"/>
              </a:rPr>
              <a:t>&lt;número&gt;</a:t>
            </a:fld>
            <a:endParaRPr b="0" lang="es-AR" sz="1050" spc="-1" strike="noStrike">
              <a:latin typeface="Times New Roman"/>
            </a:endParaRPr>
          </a:p>
        </p:txBody>
      </p:sp>
    </p:spTree>
  </p:cSld>
  <p:transition spd="med">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1097280" y="286560"/>
            <a:ext cx="10058040" cy="1450440"/>
          </a:xfrm>
          <a:prstGeom prst="rect">
            <a:avLst/>
          </a:prstGeom>
          <a:noFill/>
          <a:ln w="0">
            <a:noFill/>
          </a:ln>
        </p:spPr>
        <p:txBody>
          <a:bodyPr anchor="ctr">
            <a:noAutofit/>
          </a:bodyPr>
          <a:p>
            <a:pPr>
              <a:lnSpc>
                <a:spcPct val="85000"/>
              </a:lnSpc>
            </a:pPr>
            <a:r>
              <a:rPr b="1" lang="es-ES" sz="4400" spc="-52" strike="noStrike">
                <a:solidFill>
                  <a:srgbClr val="404040"/>
                </a:solidFill>
                <a:latin typeface="Calibri Light"/>
              </a:rPr>
              <a:t>¿Qué es un proceso de software?</a:t>
            </a:r>
            <a:endParaRPr b="0" lang="es-AR" sz="4400" spc="-1" strike="noStrike">
              <a:solidFill>
                <a:srgbClr val="000000"/>
              </a:solidFill>
              <a:latin typeface="Arial"/>
            </a:endParaRPr>
          </a:p>
        </p:txBody>
      </p:sp>
      <p:sp>
        <p:nvSpPr>
          <p:cNvPr id="202" name="PlaceHolder 2"/>
          <p:cNvSpPr>
            <a:spLocks noGrp="1"/>
          </p:cNvSpPr>
          <p:nvPr>
            <p:ph/>
          </p:nvPr>
        </p:nvSpPr>
        <p:spPr>
          <a:xfrm>
            <a:off x="1097280" y="1845720"/>
            <a:ext cx="10058040" cy="4023000"/>
          </a:xfrm>
          <a:prstGeom prst="rect">
            <a:avLst/>
          </a:prstGeom>
          <a:noFill/>
          <a:ln w="0">
            <a:noFill/>
          </a:ln>
        </p:spPr>
        <p:txBody>
          <a:bodyPr anchor="t">
            <a:normAutofit/>
          </a:bodyPr>
          <a:p>
            <a:pPr marL="68760" indent="-164520">
              <a:lnSpc>
                <a:spcPct val="90000"/>
              </a:lnSpc>
              <a:spcAft>
                <a:spcPts val="201"/>
              </a:spcAft>
              <a:buClr>
                <a:srgbClr val="696464"/>
              </a:buClr>
              <a:buFont typeface="Calibri"/>
              <a:buChar char=" "/>
            </a:pPr>
            <a:r>
              <a:rPr b="0" lang="es-ES" sz="2800" spc="-1" strike="noStrike">
                <a:solidFill>
                  <a:srgbClr val="000000"/>
                </a:solidFill>
                <a:latin typeface="Calibri"/>
              </a:rPr>
              <a:t>Actividades fundamentales de los procesos: </a:t>
            </a:r>
            <a:endParaRPr b="0" lang="es-AR" sz="2800" spc="-1" strike="noStrike">
              <a:solidFill>
                <a:srgbClr val="404040"/>
              </a:solidFill>
              <a:latin typeface="Calibri"/>
            </a:endParaRPr>
          </a:p>
          <a:p>
            <a:pPr marL="68760">
              <a:lnSpc>
                <a:spcPct val="90000"/>
              </a:lnSpc>
              <a:spcBef>
                <a:spcPts val="1199"/>
              </a:spcBef>
              <a:spcAft>
                <a:spcPts val="201"/>
              </a:spcAft>
              <a:tabLst>
                <a:tab algn="l" pos="0"/>
              </a:tabLst>
            </a:pPr>
            <a:endParaRPr b="0" lang="es-AR" sz="2800" spc="-1" strike="noStrike">
              <a:solidFill>
                <a:srgbClr val="404040"/>
              </a:solidFill>
              <a:latin typeface="Calibri"/>
            </a:endParaRPr>
          </a:p>
          <a:p>
            <a:pPr lvl="1" marL="260640" indent="-257040">
              <a:lnSpc>
                <a:spcPct val="90000"/>
              </a:lnSpc>
              <a:spcBef>
                <a:spcPts val="201"/>
              </a:spcBef>
              <a:spcAft>
                <a:spcPts val="400"/>
              </a:spcAft>
              <a:buClr>
                <a:srgbClr val="000000"/>
              </a:buClr>
              <a:buFont typeface="Arial"/>
              <a:buChar char="•"/>
              <a:tabLst>
                <a:tab algn="l" pos="0"/>
              </a:tabLst>
            </a:pPr>
            <a:r>
              <a:rPr b="0" lang="es-ES" sz="2400" spc="-1" strike="noStrike">
                <a:solidFill>
                  <a:srgbClr val="000000"/>
                </a:solidFill>
                <a:latin typeface="Calibri"/>
              </a:rPr>
              <a:t>Especificación del software</a:t>
            </a:r>
            <a:endParaRPr b="0" lang="es-AR" sz="2400" spc="-1" strike="noStrike">
              <a:solidFill>
                <a:srgbClr val="404040"/>
              </a:solidFill>
              <a:latin typeface="Calibri"/>
            </a:endParaRPr>
          </a:p>
          <a:p>
            <a:pPr lvl="1" marL="260640" indent="-257040">
              <a:lnSpc>
                <a:spcPct val="90000"/>
              </a:lnSpc>
              <a:spcBef>
                <a:spcPts val="201"/>
              </a:spcBef>
              <a:spcAft>
                <a:spcPts val="400"/>
              </a:spcAft>
              <a:buClr>
                <a:srgbClr val="000000"/>
              </a:buClr>
              <a:buFont typeface="Arial"/>
              <a:buChar char="•"/>
              <a:tabLst>
                <a:tab algn="l" pos="0"/>
              </a:tabLst>
            </a:pPr>
            <a:r>
              <a:rPr b="0" lang="es-ES" sz="2400" spc="-1" strike="noStrike">
                <a:solidFill>
                  <a:srgbClr val="000000"/>
                </a:solidFill>
                <a:latin typeface="Calibri"/>
              </a:rPr>
              <a:t>Desarrollo del software</a:t>
            </a:r>
            <a:endParaRPr b="0" lang="es-AR" sz="2400" spc="-1" strike="noStrike">
              <a:solidFill>
                <a:srgbClr val="404040"/>
              </a:solidFill>
              <a:latin typeface="Calibri"/>
            </a:endParaRPr>
          </a:p>
          <a:p>
            <a:pPr lvl="1" marL="260640" indent="-257040">
              <a:lnSpc>
                <a:spcPct val="90000"/>
              </a:lnSpc>
              <a:spcBef>
                <a:spcPts val="201"/>
              </a:spcBef>
              <a:spcAft>
                <a:spcPts val="400"/>
              </a:spcAft>
              <a:buClr>
                <a:srgbClr val="000000"/>
              </a:buClr>
              <a:buFont typeface="Arial"/>
              <a:buChar char="•"/>
              <a:tabLst>
                <a:tab algn="l" pos="0"/>
              </a:tabLst>
            </a:pPr>
            <a:r>
              <a:rPr b="0" lang="es-ES" sz="2400" spc="-1" strike="noStrike">
                <a:solidFill>
                  <a:srgbClr val="000000"/>
                </a:solidFill>
                <a:latin typeface="Calibri"/>
              </a:rPr>
              <a:t>Validación del software</a:t>
            </a:r>
            <a:endParaRPr b="0" lang="es-AR" sz="2400" spc="-1" strike="noStrike">
              <a:solidFill>
                <a:srgbClr val="404040"/>
              </a:solidFill>
              <a:latin typeface="Calibri"/>
            </a:endParaRPr>
          </a:p>
          <a:p>
            <a:pPr lvl="1" marL="260640" indent="-257040">
              <a:lnSpc>
                <a:spcPct val="90000"/>
              </a:lnSpc>
              <a:spcBef>
                <a:spcPts val="201"/>
              </a:spcBef>
              <a:spcAft>
                <a:spcPts val="400"/>
              </a:spcAft>
              <a:buClr>
                <a:srgbClr val="000000"/>
              </a:buClr>
              <a:buFont typeface="Arial"/>
              <a:buChar char="•"/>
              <a:tabLst>
                <a:tab algn="l" pos="0"/>
              </a:tabLst>
            </a:pPr>
            <a:r>
              <a:rPr b="0" lang="es-ES" sz="2400" spc="-1" strike="noStrike">
                <a:solidFill>
                  <a:srgbClr val="000000"/>
                </a:solidFill>
                <a:latin typeface="Calibri"/>
              </a:rPr>
              <a:t>Evolución del software</a:t>
            </a:r>
            <a:endParaRPr b="0" lang="es-AR" sz="2400" spc="-1" strike="noStrike">
              <a:solidFill>
                <a:srgbClr val="404040"/>
              </a:solidFill>
              <a:latin typeface="Calibri"/>
            </a:endParaRPr>
          </a:p>
          <a:p>
            <a:pPr marL="260640" indent="-116280">
              <a:lnSpc>
                <a:spcPct val="90000"/>
              </a:lnSpc>
              <a:spcBef>
                <a:spcPts val="201"/>
              </a:spcBef>
              <a:spcAft>
                <a:spcPts val="400"/>
              </a:spcAft>
              <a:tabLst>
                <a:tab algn="l" pos="0"/>
              </a:tabLst>
            </a:pPr>
            <a:endParaRPr b="0" lang="es-AR" sz="2400" spc="-1" strike="noStrike">
              <a:solidFill>
                <a:srgbClr val="404040"/>
              </a:solidFill>
              <a:latin typeface="Calibri"/>
            </a:endParaRPr>
          </a:p>
          <a:p>
            <a:pPr marL="68760" indent="-164520">
              <a:lnSpc>
                <a:spcPct val="90000"/>
              </a:lnSpc>
              <a:spcBef>
                <a:spcPts val="1199"/>
              </a:spcBef>
              <a:spcAft>
                <a:spcPts val="201"/>
              </a:spcAft>
              <a:buClr>
                <a:srgbClr val="696464"/>
              </a:buClr>
              <a:buFont typeface="Calibri"/>
              <a:buChar char=" "/>
              <a:tabLst>
                <a:tab algn="l" pos="0"/>
              </a:tabLst>
            </a:pPr>
            <a:r>
              <a:rPr b="0" lang="es-ES" sz="2800" spc="-1" strike="noStrike">
                <a:solidFill>
                  <a:srgbClr val="000000"/>
                </a:solidFill>
                <a:latin typeface="Calibri"/>
              </a:rPr>
              <a:t>Los IS son los responsables de realizar estas actividades.</a:t>
            </a:r>
            <a:endParaRPr b="0" lang="es-AR" sz="2800" spc="-1" strike="noStrike">
              <a:solidFill>
                <a:srgbClr val="404040"/>
              </a:solidFill>
              <a:latin typeface="Calibri"/>
            </a:endParaRPr>
          </a:p>
        </p:txBody>
      </p:sp>
      <p:sp>
        <p:nvSpPr>
          <p:cNvPr id="203"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204"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E0B13F01-347C-498F-93EC-2EB089BB8BEA}" type="slidenum">
              <a:rPr b="0" lang="es-ES" sz="1050" spc="-1" strike="noStrike">
                <a:solidFill>
                  <a:srgbClr val="ff7f7f"/>
                </a:solidFill>
                <a:latin typeface="Arial"/>
                <a:ea typeface="Arial"/>
              </a:rPr>
              <a:t>4</a:t>
            </a:fld>
            <a:endParaRPr b="0" lang="es-AR" sz="1050" spc="-1" strike="noStrike">
              <a:latin typeface="Times New Roman"/>
            </a:endParaRPr>
          </a:p>
        </p:txBody>
      </p:sp>
      <p:pic>
        <p:nvPicPr>
          <p:cNvPr id="205" name="Google Shape;736;p3" descr=""/>
          <p:cNvPicPr/>
          <p:nvPr/>
        </p:nvPicPr>
        <p:blipFill>
          <a:blip r:embed="rId1"/>
          <a:stretch/>
        </p:blipFill>
        <p:spPr>
          <a:xfrm>
            <a:off x="7968240" y="2349000"/>
            <a:ext cx="1937880" cy="2061720"/>
          </a:xfrm>
          <a:prstGeom prst="rect">
            <a:avLst/>
          </a:prstGeom>
          <a:ln w="0">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1097280" y="214920"/>
            <a:ext cx="10058040" cy="1450440"/>
          </a:xfrm>
          <a:prstGeom prst="rect">
            <a:avLst/>
          </a:prstGeom>
          <a:noFill/>
          <a:ln w="0">
            <a:noFill/>
          </a:ln>
        </p:spPr>
        <p:txBody>
          <a:bodyPr anchor="ctr">
            <a:normAutofit/>
          </a:bodyPr>
          <a:p>
            <a:pPr>
              <a:lnSpc>
                <a:spcPct val="85000"/>
              </a:lnSpc>
            </a:pPr>
            <a:r>
              <a:rPr b="1" lang="es-ES" sz="4000" spc="-52" strike="noStrike">
                <a:solidFill>
                  <a:srgbClr val="404040"/>
                </a:solidFill>
                <a:latin typeface="Calibri Light"/>
              </a:rPr>
              <a:t>Historias de usuario - </a:t>
            </a:r>
            <a:r>
              <a:rPr b="1" lang="es-ES" sz="4400" spc="-52" strike="noStrike">
                <a:solidFill>
                  <a:srgbClr val="404040"/>
                </a:solidFill>
                <a:latin typeface="Calibri Light"/>
              </a:rPr>
              <a:t>Definición</a:t>
            </a:r>
            <a:endParaRPr b="0" lang="es-AR" sz="4400" spc="-1" strike="noStrike">
              <a:solidFill>
                <a:srgbClr val="000000"/>
              </a:solidFill>
              <a:latin typeface="Arial"/>
            </a:endParaRPr>
          </a:p>
        </p:txBody>
      </p:sp>
      <p:sp>
        <p:nvSpPr>
          <p:cNvPr id="376" name="PlaceHolder 2"/>
          <p:cNvSpPr>
            <a:spLocks noGrp="1"/>
          </p:cNvSpPr>
          <p:nvPr>
            <p:ph/>
          </p:nvPr>
        </p:nvSpPr>
        <p:spPr>
          <a:xfrm>
            <a:off x="1097280" y="1558800"/>
            <a:ext cx="10058040" cy="4023000"/>
          </a:xfrm>
          <a:prstGeom prst="rect">
            <a:avLst/>
          </a:prstGeom>
          <a:noFill/>
          <a:ln w="0">
            <a:noFill/>
          </a:ln>
        </p:spPr>
        <p:txBody>
          <a:bodyPr anchor="t">
            <a:normAutofit/>
          </a:bodyPr>
          <a:p>
            <a:pPr marL="68760">
              <a:lnSpc>
                <a:spcPct val="85000"/>
              </a:lnSpc>
              <a:tabLst>
                <a:tab algn="l" pos="0"/>
              </a:tabLst>
            </a:pPr>
            <a:endParaRPr b="0" lang="es-AR" sz="2000" spc="-1" strike="noStrike">
              <a:solidFill>
                <a:srgbClr val="404040"/>
              </a:solidFill>
              <a:latin typeface="Calibri"/>
            </a:endParaRPr>
          </a:p>
          <a:p>
            <a:pPr marL="91440" indent="-91440">
              <a:lnSpc>
                <a:spcPct val="85000"/>
              </a:lnSpc>
              <a:spcBef>
                <a:spcPts val="975"/>
              </a:spcBef>
              <a:buClr>
                <a:srgbClr val="696464"/>
              </a:buClr>
              <a:buFont typeface="Wingdings" charset="2"/>
              <a:buChar char=""/>
              <a:tabLst>
                <a:tab algn="l" pos="0"/>
              </a:tabLst>
            </a:pPr>
            <a:r>
              <a:rPr b="0" lang="es-ES" sz="2400" spc="-1" strike="noStrike">
                <a:solidFill>
                  <a:srgbClr val="000000"/>
                </a:solidFill>
                <a:latin typeface="Calibri"/>
              </a:rPr>
              <a:t>Son utilizadas en las metodologías de desarrollo ágiles (Ejemplo: XP, SCRUM) para la especificación de requerimientos </a:t>
            </a:r>
            <a:endParaRPr b="0" lang="es-AR" sz="2400" spc="-1" strike="noStrike">
              <a:solidFill>
                <a:srgbClr val="404040"/>
              </a:solidFill>
              <a:latin typeface="Calibri"/>
            </a:endParaRPr>
          </a:p>
          <a:p>
            <a:pPr lvl="1" marL="260640" indent="-257040">
              <a:lnSpc>
                <a:spcPct val="85000"/>
              </a:lnSpc>
              <a:spcBef>
                <a:spcPts val="451"/>
              </a:spcBef>
              <a:buClr>
                <a:srgbClr val="000000"/>
              </a:buClr>
              <a:buFont typeface="Calibri"/>
              <a:buChar char=" "/>
              <a:tabLst>
                <a:tab algn="l" pos="0"/>
              </a:tabLst>
            </a:pPr>
            <a:r>
              <a:rPr b="0" lang="es-ES" sz="2400" spc="-1" strike="noStrike">
                <a:solidFill>
                  <a:srgbClr val="000000"/>
                </a:solidFill>
                <a:latin typeface="Calibri"/>
              </a:rPr>
              <a:t>Acompañadas de las discusiones con los usuarios y las pruebas de validación </a:t>
            </a:r>
            <a:endParaRPr b="0" lang="es-AR" sz="2400" spc="-1" strike="noStrike">
              <a:solidFill>
                <a:srgbClr val="404040"/>
              </a:solidFill>
              <a:latin typeface="Calibri"/>
            </a:endParaRPr>
          </a:p>
        </p:txBody>
      </p:sp>
      <p:sp>
        <p:nvSpPr>
          <p:cNvPr id="377" name="PlaceHolder 3"/>
          <p:cNvSpPr>
            <a:spLocks noGrp="1"/>
          </p:cNvSpPr>
          <p:nvPr>
            <p:ph type="ftr"/>
          </p:nvPr>
        </p:nvSpPr>
        <p:spPr>
          <a:xfrm>
            <a:off x="3686040" y="6459840"/>
            <a:ext cx="4822560" cy="364680"/>
          </a:xfrm>
          <a:prstGeom prst="rect">
            <a:avLst/>
          </a:prstGeom>
          <a:noFill/>
          <a:ln w="0">
            <a:noFill/>
          </a:ln>
        </p:spPr>
        <p:txBody>
          <a:bodyPr anchor="t">
            <a:noAutofit/>
          </a:bodyPr>
          <a:p>
            <a:pP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378"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E968B869-C5E5-48FD-B766-0CEF5960B256}" type="slidenum">
              <a:rPr b="0" lang="es-ES" sz="1050" spc="-1" strike="noStrike">
                <a:solidFill>
                  <a:srgbClr val="ffffff"/>
                </a:solidFill>
                <a:latin typeface="Arial"/>
                <a:ea typeface="Arial"/>
              </a:rPr>
              <a:t>&lt;número&gt;</a:t>
            </a:fld>
            <a:endParaRPr b="0" lang="es-AR" sz="1050" spc="-1" strike="noStrike">
              <a:latin typeface="Times New Roman"/>
            </a:endParaRPr>
          </a:p>
        </p:txBody>
      </p:sp>
      <p:grpSp>
        <p:nvGrpSpPr>
          <p:cNvPr id="379" name="Grupo 3"/>
          <p:cNvGrpSpPr/>
          <p:nvPr/>
        </p:nvGrpSpPr>
        <p:grpSpPr>
          <a:xfrm>
            <a:off x="3686040" y="3308040"/>
            <a:ext cx="4714920" cy="3074400"/>
            <a:chOff x="3686040" y="3308040"/>
            <a:chExt cx="4714920" cy="3074400"/>
          </a:xfrm>
        </p:grpSpPr>
        <p:pic>
          <p:nvPicPr>
            <p:cNvPr id="380" name="Picture 2" descr="El poder de tus ideas&quot;: Nota y recado"/>
            <p:cNvPicPr/>
            <p:nvPr/>
          </p:nvPicPr>
          <p:blipFill>
            <a:blip r:embed="rId1"/>
            <a:srcRect l="17782" t="8378" r="19929" b="16325"/>
            <a:stretch/>
          </p:blipFill>
          <p:spPr>
            <a:xfrm>
              <a:off x="3686040" y="3308040"/>
              <a:ext cx="4714920" cy="3074400"/>
            </a:xfrm>
            <a:prstGeom prst="rect">
              <a:avLst/>
            </a:prstGeom>
            <a:ln w="0">
              <a:noFill/>
            </a:ln>
          </p:spPr>
        </p:pic>
        <p:sp>
          <p:nvSpPr>
            <p:cNvPr id="381" name="Rectángulo 2"/>
            <p:cNvSpPr/>
            <p:nvPr/>
          </p:nvSpPr>
          <p:spPr>
            <a:xfrm>
              <a:off x="4093200" y="3909960"/>
              <a:ext cx="3900600" cy="1461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s-AR" sz="1800" spc="-1" strike="noStrike">
                  <a:solidFill>
                    <a:srgbClr val="000000"/>
                  </a:solidFill>
                  <a:latin typeface="Calibri"/>
                  <a:ea typeface="Calibri"/>
                </a:rPr>
                <a:t>Una historia de usuario es una representación de un requisito de software escrito en una o dos frases utilizando el lenguaje común del usuario. </a:t>
              </a:r>
              <a:endParaRPr b="0" lang="es-AR" sz="1800" spc="-1" strike="noStrike">
                <a:latin typeface="Arial"/>
              </a:endParaRPr>
            </a:p>
          </p:txBody>
        </p:sp>
      </p:grpSp>
    </p:spTree>
  </p:cSld>
  <mc:AlternateContent>
    <mc:Choice Requires="p14">
      <p:transition spd="med" p14:dur="700">
        <p:fade/>
      </p:transition>
    </mc:Choice>
    <mc:Fallback>
      <p:transition spd="med">
        <p:fade/>
      </p:transition>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title"/>
          </p:nvPr>
        </p:nvSpPr>
        <p:spPr>
          <a:xfrm>
            <a:off x="1097280" y="286560"/>
            <a:ext cx="10058040" cy="1450440"/>
          </a:xfrm>
          <a:prstGeom prst="rect">
            <a:avLst/>
          </a:prstGeom>
          <a:noFill/>
          <a:ln w="0">
            <a:noFill/>
          </a:ln>
        </p:spPr>
        <p:txBody>
          <a:bodyPr anchor="ctr">
            <a:normAutofit/>
          </a:bodyPr>
          <a:p>
            <a:pPr>
              <a:lnSpc>
                <a:spcPct val="85000"/>
              </a:lnSpc>
            </a:pPr>
            <a:r>
              <a:rPr b="1" lang="es-ES" sz="4000" spc="-52" strike="noStrike">
                <a:solidFill>
                  <a:srgbClr val="404040"/>
                </a:solidFill>
                <a:latin typeface="Calibri Light"/>
              </a:rPr>
              <a:t>Historias de usuario – </a:t>
            </a:r>
            <a:r>
              <a:rPr b="1" lang="es-ES" sz="4400" spc="-52" strike="noStrike">
                <a:solidFill>
                  <a:srgbClr val="404040"/>
                </a:solidFill>
                <a:latin typeface="Calibri Light"/>
              </a:rPr>
              <a:t>Conceptos </a:t>
            </a:r>
            <a:endParaRPr b="0" lang="es-AR" sz="4400" spc="-1" strike="noStrike">
              <a:solidFill>
                <a:srgbClr val="000000"/>
              </a:solidFill>
              <a:latin typeface="Arial"/>
            </a:endParaRPr>
          </a:p>
        </p:txBody>
      </p:sp>
      <p:sp>
        <p:nvSpPr>
          <p:cNvPr id="383" name="PlaceHolder 2"/>
          <p:cNvSpPr>
            <a:spLocks noGrp="1"/>
          </p:cNvSpPr>
          <p:nvPr>
            <p:ph/>
          </p:nvPr>
        </p:nvSpPr>
        <p:spPr>
          <a:xfrm>
            <a:off x="1007640" y="1737360"/>
            <a:ext cx="10699920" cy="4023000"/>
          </a:xfrm>
          <a:prstGeom prst="rect">
            <a:avLst/>
          </a:prstGeom>
          <a:noFill/>
          <a:ln w="0">
            <a:noFill/>
          </a:ln>
        </p:spPr>
        <p:txBody>
          <a:bodyPr anchor="t">
            <a:noAutofit/>
          </a:bodyPr>
          <a:p>
            <a:pPr algn="just">
              <a:lnSpc>
                <a:spcPct val="85000"/>
              </a:lnSpc>
              <a:spcBef>
                <a:spcPts val="1199"/>
              </a:spcBef>
              <a:tabLst>
                <a:tab algn="l" pos="0"/>
              </a:tabLst>
            </a:pPr>
            <a:r>
              <a:rPr b="1" lang="es-ES" sz="2400" spc="-1" strike="noStrike">
                <a:solidFill>
                  <a:srgbClr val="000000"/>
                </a:solidFill>
                <a:latin typeface="Calibri"/>
              </a:rPr>
              <a:t>Debe ser limitada</a:t>
            </a:r>
            <a:r>
              <a:rPr b="0" lang="es-ES" sz="2400" spc="-1" strike="noStrike">
                <a:solidFill>
                  <a:srgbClr val="000000"/>
                </a:solidFill>
                <a:latin typeface="Calibri"/>
              </a:rPr>
              <a:t>, ésta debería poder escribirse sobre una nota adhesiva pequeña. </a:t>
            </a:r>
            <a:endParaRPr b="0" lang="es-AR" sz="2400" spc="-1" strike="noStrike">
              <a:solidFill>
                <a:srgbClr val="404040"/>
              </a:solidFill>
              <a:latin typeface="Calibri"/>
            </a:endParaRPr>
          </a:p>
          <a:p>
            <a:pPr algn="just">
              <a:lnSpc>
                <a:spcPct val="85000"/>
              </a:lnSpc>
              <a:spcBef>
                <a:spcPts val="1199"/>
              </a:spcBef>
              <a:tabLst>
                <a:tab algn="l" pos="0"/>
              </a:tabLst>
            </a:pPr>
            <a:r>
              <a:rPr b="0" lang="es-ES" sz="2400" spc="-1" strike="noStrike">
                <a:solidFill>
                  <a:srgbClr val="000000"/>
                </a:solidFill>
                <a:latin typeface="Calibri"/>
              </a:rPr>
              <a:t>Son </a:t>
            </a:r>
            <a:r>
              <a:rPr b="1" lang="es-ES" sz="2400" spc="-1" strike="noStrike">
                <a:solidFill>
                  <a:srgbClr val="000000"/>
                </a:solidFill>
                <a:latin typeface="Calibri"/>
              </a:rPr>
              <a:t>una forma rápida de administrar los requisitos </a:t>
            </a:r>
            <a:r>
              <a:rPr b="0" lang="es-ES" sz="2400" spc="-1" strike="noStrike">
                <a:solidFill>
                  <a:srgbClr val="000000"/>
                </a:solidFill>
                <a:latin typeface="Calibri"/>
              </a:rPr>
              <a:t>de los usuarios sin tener que elaborar gran cantidad de documentos formales y sin requerir de mucho tiempo para administrarlos. </a:t>
            </a:r>
            <a:endParaRPr b="0" lang="es-AR" sz="2400" spc="-1" strike="noStrike">
              <a:solidFill>
                <a:srgbClr val="404040"/>
              </a:solidFill>
              <a:latin typeface="Calibri"/>
            </a:endParaRPr>
          </a:p>
          <a:p>
            <a:pPr algn="just">
              <a:lnSpc>
                <a:spcPct val="85000"/>
              </a:lnSpc>
              <a:spcBef>
                <a:spcPts val="1199"/>
              </a:spcBef>
              <a:tabLst>
                <a:tab algn="l" pos="0"/>
              </a:tabLst>
            </a:pPr>
            <a:r>
              <a:rPr b="0" lang="es-ES" sz="2400" spc="-1" strike="noStrike">
                <a:solidFill>
                  <a:srgbClr val="000000"/>
                </a:solidFill>
                <a:latin typeface="Calibri"/>
              </a:rPr>
              <a:t>Permiten </a:t>
            </a:r>
            <a:r>
              <a:rPr b="1" lang="es-ES" sz="2400" spc="-1" strike="noStrike">
                <a:solidFill>
                  <a:srgbClr val="000000"/>
                </a:solidFill>
                <a:latin typeface="Calibri"/>
              </a:rPr>
              <a:t>responder rápidamente a los requisitos cambiantes</a:t>
            </a:r>
            <a:r>
              <a:rPr b="0" lang="es-ES" sz="2400" spc="-1" strike="noStrike">
                <a:solidFill>
                  <a:srgbClr val="000000"/>
                </a:solidFill>
                <a:latin typeface="Calibri"/>
              </a:rPr>
              <a:t>.</a:t>
            </a:r>
            <a:endParaRPr b="0" lang="es-AR" sz="2400" spc="-1" strike="noStrike">
              <a:solidFill>
                <a:srgbClr val="404040"/>
              </a:solidFill>
              <a:latin typeface="Calibri"/>
            </a:endParaRPr>
          </a:p>
          <a:p>
            <a:pPr algn="just">
              <a:lnSpc>
                <a:spcPct val="85000"/>
              </a:lnSpc>
              <a:spcBef>
                <a:spcPts val="1199"/>
              </a:spcBef>
              <a:tabLst>
                <a:tab algn="l" pos="0"/>
              </a:tabLst>
            </a:pPr>
            <a:r>
              <a:rPr b="0" lang="es-ES" sz="2400" spc="-1" strike="noStrike">
                <a:solidFill>
                  <a:srgbClr val="000000"/>
                </a:solidFill>
                <a:latin typeface="Calibri"/>
              </a:rPr>
              <a:t>Al momento de implementar las historias, los desarrolladores deben tener la posibilidad de </a:t>
            </a:r>
            <a:r>
              <a:rPr b="1" lang="es-ES" sz="2400" spc="-1" strike="noStrike">
                <a:solidFill>
                  <a:srgbClr val="000000"/>
                </a:solidFill>
                <a:latin typeface="Calibri"/>
              </a:rPr>
              <a:t>discutirlas con los clientes.</a:t>
            </a:r>
            <a:endParaRPr b="0" lang="es-AR" sz="2400" spc="-1" strike="noStrike">
              <a:solidFill>
                <a:srgbClr val="404040"/>
              </a:solidFill>
              <a:latin typeface="Calibri"/>
            </a:endParaRPr>
          </a:p>
          <a:p>
            <a:pPr algn="just">
              <a:lnSpc>
                <a:spcPct val="85000"/>
              </a:lnSpc>
              <a:spcBef>
                <a:spcPts val="1199"/>
              </a:spcBef>
              <a:tabLst>
                <a:tab algn="l" pos="0"/>
              </a:tabLst>
            </a:pPr>
            <a:r>
              <a:rPr b="0" lang="es-ES" sz="2400" spc="-1" strike="noStrike">
                <a:solidFill>
                  <a:srgbClr val="000000"/>
                </a:solidFill>
                <a:latin typeface="Calibri"/>
              </a:rPr>
              <a:t>Generalmente se espera que la </a:t>
            </a:r>
            <a:r>
              <a:rPr b="1" lang="es-ES" sz="2400" spc="-1" strike="noStrike">
                <a:solidFill>
                  <a:srgbClr val="000000"/>
                </a:solidFill>
                <a:latin typeface="Calibri"/>
              </a:rPr>
              <a:t>estimación de tiempo </a:t>
            </a:r>
            <a:r>
              <a:rPr b="0" lang="es-ES" sz="2400" spc="-1" strike="noStrike">
                <a:solidFill>
                  <a:srgbClr val="000000"/>
                </a:solidFill>
                <a:latin typeface="Calibri"/>
              </a:rPr>
              <a:t>de cada historia de usuario se sitúe entre unas </a:t>
            </a:r>
            <a:r>
              <a:rPr b="1" lang="es-ES" sz="2400" spc="-1" strike="noStrike">
                <a:solidFill>
                  <a:srgbClr val="000000"/>
                </a:solidFill>
                <a:latin typeface="Calibri"/>
              </a:rPr>
              <a:t>10 horas y un par de semanas.</a:t>
            </a:r>
            <a:endParaRPr b="0" lang="es-AR" sz="2400" spc="-1" strike="noStrike">
              <a:solidFill>
                <a:srgbClr val="404040"/>
              </a:solidFill>
              <a:latin typeface="Calibri"/>
            </a:endParaRPr>
          </a:p>
          <a:p>
            <a:pPr algn="just">
              <a:lnSpc>
                <a:spcPct val="85000"/>
              </a:lnSpc>
              <a:spcBef>
                <a:spcPts val="1199"/>
              </a:spcBef>
              <a:tabLst>
                <a:tab algn="l" pos="0"/>
              </a:tabLst>
            </a:pPr>
            <a:r>
              <a:rPr b="0" lang="es-ES" sz="2400" spc="-1" strike="noStrike">
                <a:solidFill>
                  <a:srgbClr val="000000"/>
                </a:solidFill>
                <a:latin typeface="Calibri"/>
              </a:rPr>
              <a:t>Estimaciones </a:t>
            </a:r>
            <a:r>
              <a:rPr b="1" lang="es-ES" sz="2400" spc="-1" strike="noStrike">
                <a:solidFill>
                  <a:srgbClr val="000000"/>
                </a:solidFill>
                <a:latin typeface="Calibri"/>
              </a:rPr>
              <a:t>mayores a dos semanas </a:t>
            </a:r>
            <a:r>
              <a:rPr b="0" lang="es-ES" sz="2400" spc="-1" strike="noStrike">
                <a:solidFill>
                  <a:srgbClr val="000000"/>
                </a:solidFill>
                <a:latin typeface="Calibri"/>
              </a:rPr>
              <a:t>son indicativo de que la historia es muy compleja y debe ser </a:t>
            </a:r>
            <a:r>
              <a:rPr b="1" lang="es-ES" sz="2400" spc="-1" strike="noStrike">
                <a:solidFill>
                  <a:srgbClr val="000000"/>
                </a:solidFill>
                <a:latin typeface="Calibri"/>
              </a:rPr>
              <a:t>dividida en varias historias.</a:t>
            </a:r>
            <a:endParaRPr b="0" lang="es-AR" sz="2400" spc="-1" strike="noStrike">
              <a:solidFill>
                <a:srgbClr val="404040"/>
              </a:solidFill>
              <a:latin typeface="Calibri"/>
            </a:endParaRPr>
          </a:p>
          <a:p>
            <a:pPr marL="68760" algn="just">
              <a:lnSpc>
                <a:spcPct val="100000"/>
              </a:lnSpc>
              <a:spcBef>
                <a:spcPts val="601"/>
              </a:spcBef>
              <a:spcAft>
                <a:spcPts val="201"/>
              </a:spcAft>
              <a:tabLst>
                <a:tab algn="l" pos="0"/>
              </a:tabLst>
            </a:pPr>
            <a:endParaRPr b="0" lang="es-AR" sz="2400" spc="-1" strike="noStrike">
              <a:solidFill>
                <a:srgbClr val="404040"/>
              </a:solidFill>
              <a:latin typeface="Calibri"/>
            </a:endParaRPr>
          </a:p>
          <a:p>
            <a:pPr marL="68760" algn="just">
              <a:lnSpc>
                <a:spcPct val="100000"/>
              </a:lnSpc>
              <a:spcBef>
                <a:spcPts val="601"/>
              </a:spcBef>
              <a:spcAft>
                <a:spcPts val="201"/>
              </a:spcAft>
              <a:tabLst>
                <a:tab algn="l" pos="0"/>
              </a:tabLst>
            </a:pPr>
            <a:endParaRPr b="0" lang="es-AR" sz="2400" spc="-1" strike="noStrike">
              <a:solidFill>
                <a:srgbClr val="404040"/>
              </a:solidFill>
              <a:latin typeface="Calibri"/>
            </a:endParaRPr>
          </a:p>
        </p:txBody>
      </p:sp>
      <p:sp>
        <p:nvSpPr>
          <p:cNvPr id="384"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385"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94D9D1D5-596B-4E4F-BAD4-53475CC9172B}" type="slidenum">
              <a:rPr b="0" lang="es-ES" sz="1050" spc="-1" strike="noStrike">
                <a:solidFill>
                  <a:srgbClr val="ffffff"/>
                </a:solidFill>
                <a:latin typeface="Arial"/>
                <a:ea typeface="Arial"/>
              </a:rPr>
              <a:t>&lt;número&gt;</a:t>
            </a:fld>
            <a:endParaRPr b="0" lang="es-AR" sz="1050" spc="-1" strike="noStrike">
              <a:latin typeface="Times New Roman"/>
            </a:endParaRPr>
          </a:p>
        </p:txBody>
      </p:sp>
      <p:sp>
        <p:nvSpPr>
          <p:cNvPr id="386" name="Google Shape;1066;p40"/>
          <p:cNvSpPr/>
          <p:nvPr/>
        </p:nvSpPr>
        <p:spPr>
          <a:xfrm>
            <a:off x="2754360" y="-144360"/>
            <a:ext cx="171000" cy="304560"/>
          </a:xfrm>
          <a:prstGeom prst="rect">
            <a:avLst/>
          </a:prstGeom>
          <a:noFill/>
          <a:ln w="0">
            <a:noFill/>
          </a:ln>
        </p:spPr>
        <p:style>
          <a:lnRef idx="0"/>
          <a:fillRef idx="0"/>
          <a:effectRef idx="0"/>
          <a:fontRef idx="minor"/>
        </p:style>
      </p:sp>
      <p:sp>
        <p:nvSpPr>
          <p:cNvPr id="387" name="Google Shape;1067;p40"/>
          <p:cNvSpPr/>
          <p:nvPr/>
        </p:nvSpPr>
        <p:spPr>
          <a:xfrm>
            <a:off x="2840400" y="7920"/>
            <a:ext cx="171000" cy="304560"/>
          </a:xfrm>
          <a:prstGeom prst="rect">
            <a:avLst/>
          </a:prstGeom>
          <a:noFill/>
          <a:ln w="0">
            <a:noFill/>
          </a:ln>
        </p:spPr>
        <p:style>
          <a:lnRef idx="0"/>
          <a:fillRef idx="0"/>
          <a:effectRef idx="0"/>
          <a:fontRef idx="minor"/>
        </p:style>
      </p:sp>
      <p:pic>
        <p:nvPicPr>
          <p:cNvPr id="388" name="Google Shape;1068;p40" descr="https://pixabay.com/static/uploads/photo/2014/03/24/13/51/sticky-note-294627_640.png"/>
          <p:cNvPicPr/>
          <p:nvPr/>
        </p:nvPicPr>
        <p:blipFill>
          <a:blip r:embed="rId1"/>
          <a:srcRect l="19518" t="9382" r="18981" b="18651"/>
          <a:stretch/>
        </p:blipFill>
        <p:spPr>
          <a:xfrm>
            <a:off x="10933200" y="7920"/>
            <a:ext cx="1050480" cy="1932840"/>
          </a:xfrm>
          <a:prstGeom prst="rect">
            <a:avLst/>
          </a:prstGeom>
          <a:ln w="0">
            <a:noFill/>
          </a:ln>
        </p:spPr>
      </p:pic>
    </p:spTree>
  </p:cSld>
  <mc:AlternateContent>
    <mc:Choice Requires="p14">
      <p:transition spd="slow" p14:dur="2000"/>
    </mc:Choice>
    <mc:Fallback>
      <p:transition spd="slow"/>
    </mc:Fallback>
  </mc:AlternateContent>
  <p:timing>
    <p:tnLst>
      <p:par>
        <p:cTn id="163" dur="indefinite" restart="never" nodeType="tmRoot">
          <p:childTnLst>
            <p:seq>
              <p:cTn id="164" dur="indefinite" nodeType="mainSeq">
                <p:childTnLst>
                  <p:par>
                    <p:cTn id="165" fill="hold">
                      <p:stCondLst>
                        <p:cond delay="indefinite"/>
                      </p:stCondLst>
                      <p:childTnLst>
                        <p:par>
                          <p:cTn id="166" fill="hold">
                            <p:stCondLst>
                              <p:cond delay="0"/>
                            </p:stCondLst>
                            <p:childTnLst>
                              <p:par>
                                <p:cTn id="167" nodeType="clickEffect" fill="hold" presetClass="entr" presetID="10">
                                  <p:stCondLst>
                                    <p:cond delay="0"/>
                                  </p:stCondLst>
                                  <p:childTnLst>
                                    <p:set>
                                      <p:cBhvr>
                                        <p:cTn id="168" dur="1" fill="hold">
                                          <p:stCondLst>
                                            <p:cond delay="0"/>
                                          </p:stCondLst>
                                        </p:cTn>
                                        <p:tgtEl>
                                          <p:spTgt spid="383">
                                            <p:txEl>
                                              <p:pRg st="0" end="0"/>
                                            </p:txEl>
                                          </p:spTgt>
                                        </p:tgtEl>
                                        <p:attrNameLst>
                                          <p:attrName>style.visibility</p:attrName>
                                        </p:attrNameLst>
                                      </p:cBhvr>
                                      <p:to>
                                        <p:strVal val="visible"/>
                                      </p:to>
                                    </p:set>
                                    <p:animEffect filter="fade" transition="in">
                                      <p:cBhvr additive="repl">
                                        <p:cTn id="169" dur="2000"/>
                                        <p:tgtEl>
                                          <p:spTgt spid="383">
                                            <p:txEl>
                                              <p:pRg st="0" end="0"/>
                                            </p:txEl>
                                          </p:spTgt>
                                        </p:tgtEl>
                                      </p:cBhvr>
                                    </p:animEffect>
                                  </p:childTnLst>
                                </p:cTn>
                              </p:par>
                            </p:childTnLst>
                          </p:cTn>
                        </p:par>
                      </p:childTnLst>
                    </p:cTn>
                  </p:par>
                  <p:par>
                    <p:cTn id="170" fill="hold">
                      <p:stCondLst>
                        <p:cond delay="indefinite"/>
                      </p:stCondLst>
                      <p:childTnLst>
                        <p:par>
                          <p:cTn id="171" fill="hold">
                            <p:stCondLst>
                              <p:cond delay="0"/>
                            </p:stCondLst>
                            <p:childTnLst>
                              <p:par>
                                <p:cTn id="172" nodeType="clickEffect" fill="hold" presetClass="entr" presetID="10">
                                  <p:stCondLst>
                                    <p:cond delay="0"/>
                                  </p:stCondLst>
                                  <p:childTnLst>
                                    <p:set>
                                      <p:cBhvr>
                                        <p:cTn id="173" dur="1" fill="hold">
                                          <p:stCondLst>
                                            <p:cond delay="0"/>
                                          </p:stCondLst>
                                        </p:cTn>
                                        <p:tgtEl>
                                          <p:spTgt spid="383">
                                            <p:txEl>
                                              <p:pRg st="1" end="1"/>
                                            </p:txEl>
                                          </p:spTgt>
                                        </p:tgtEl>
                                        <p:attrNameLst>
                                          <p:attrName>style.visibility</p:attrName>
                                        </p:attrNameLst>
                                      </p:cBhvr>
                                      <p:to>
                                        <p:strVal val="visible"/>
                                      </p:to>
                                    </p:set>
                                    <p:animEffect filter="fade" transition="in">
                                      <p:cBhvr additive="repl">
                                        <p:cTn id="174" dur="2000"/>
                                        <p:tgtEl>
                                          <p:spTgt spid="383">
                                            <p:txEl>
                                              <p:pRg st="1" end="1"/>
                                            </p:txEl>
                                          </p:spTgt>
                                        </p:tgtEl>
                                      </p:cBhvr>
                                    </p:animEffec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10">
                                  <p:stCondLst>
                                    <p:cond delay="0"/>
                                  </p:stCondLst>
                                  <p:childTnLst>
                                    <p:set>
                                      <p:cBhvr>
                                        <p:cTn id="178" dur="1" fill="hold">
                                          <p:stCondLst>
                                            <p:cond delay="0"/>
                                          </p:stCondLst>
                                        </p:cTn>
                                        <p:tgtEl>
                                          <p:spTgt spid="383">
                                            <p:txEl>
                                              <p:pRg st="2" end="2"/>
                                            </p:txEl>
                                          </p:spTgt>
                                        </p:tgtEl>
                                        <p:attrNameLst>
                                          <p:attrName>style.visibility</p:attrName>
                                        </p:attrNameLst>
                                      </p:cBhvr>
                                      <p:to>
                                        <p:strVal val="visible"/>
                                      </p:to>
                                    </p:set>
                                    <p:animEffect filter="fade" transition="in">
                                      <p:cBhvr additive="repl">
                                        <p:cTn id="179" dur="2000"/>
                                        <p:tgtEl>
                                          <p:spTgt spid="383">
                                            <p:txEl>
                                              <p:pRg st="2" end="2"/>
                                            </p:txEl>
                                          </p:spTgt>
                                        </p:tgtEl>
                                      </p:cBhvr>
                                    </p:animEffect>
                                  </p:childTnLst>
                                </p:cTn>
                              </p:par>
                            </p:childTnLst>
                          </p:cTn>
                        </p:par>
                      </p:childTnLst>
                    </p:cTn>
                  </p:par>
                  <p:par>
                    <p:cTn id="180" fill="hold">
                      <p:stCondLst>
                        <p:cond delay="indefinite"/>
                      </p:stCondLst>
                      <p:childTnLst>
                        <p:par>
                          <p:cTn id="181" fill="hold">
                            <p:stCondLst>
                              <p:cond delay="0"/>
                            </p:stCondLst>
                            <p:childTnLst>
                              <p:par>
                                <p:cTn id="182" nodeType="clickEffect" fill="hold" presetClass="entr" presetID="10">
                                  <p:stCondLst>
                                    <p:cond delay="0"/>
                                  </p:stCondLst>
                                  <p:childTnLst>
                                    <p:set>
                                      <p:cBhvr>
                                        <p:cTn id="183" dur="1" fill="hold">
                                          <p:stCondLst>
                                            <p:cond delay="0"/>
                                          </p:stCondLst>
                                        </p:cTn>
                                        <p:tgtEl>
                                          <p:spTgt spid="383">
                                            <p:txEl>
                                              <p:pRg st="3" end="3"/>
                                            </p:txEl>
                                          </p:spTgt>
                                        </p:tgtEl>
                                        <p:attrNameLst>
                                          <p:attrName>style.visibility</p:attrName>
                                        </p:attrNameLst>
                                      </p:cBhvr>
                                      <p:to>
                                        <p:strVal val="visible"/>
                                      </p:to>
                                    </p:set>
                                    <p:animEffect filter="fade" transition="in">
                                      <p:cBhvr additive="repl">
                                        <p:cTn id="184" dur="2000"/>
                                        <p:tgtEl>
                                          <p:spTgt spid="383">
                                            <p:txEl>
                                              <p:pRg st="3" end="3"/>
                                            </p:txEl>
                                          </p:spTgt>
                                        </p:tgtEl>
                                      </p:cBhvr>
                                    </p:animEffec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0">
                                  <p:stCondLst>
                                    <p:cond delay="0"/>
                                  </p:stCondLst>
                                  <p:childTnLst>
                                    <p:set>
                                      <p:cBhvr>
                                        <p:cTn id="188" dur="1" fill="hold">
                                          <p:stCondLst>
                                            <p:cond delay="0"/>
                                          </p:stCondLst>
                                        </p:cTn>
                                        <p:tgtEl>
                                          <p:spTgt spid="383">
                                            <p:txEl>
                                              <p:pRg st="4" end="4"/>
                                            </p:txEl>
                                          </p:spTgt>
                                        </p:tgtEl>
                                        <p:attrNameLst>
                                          <p:attrName>style.visibility</p:attrName>
                                        </p:attrNameLst>
                                      </p:cBhvr>
                                      <p:to>
                                        <p:strVal val="visible"/>
                                      </p:to>
                                    </p:set>
                                    <p:animEffect filter="fade" transition="in">
                                      <p:cBhvr additive="repl">
                                        <p:cTn id="189" dur="2000"/>
                                        <p:tgtEl>
                                          <p:spTgt spid="383">
                                            <p:txEl>
                                              <p:pRg st="4" end="4"/>
                                            </p:txEl>
                                          </p:spTgt>
                                        </p:tgtEl>
                                      </p:cBhvr>
                                    </p:animEffect>
                                  </p:childTnLst>
                                </p:cTn>
                              </p:par>
                            </p:childTnLst>
                          </p:cTn>
                        </p:par>
                      </p:childTnLst>
                    </p:cTn>
                  </p:par>
                  <p:par>
                    <p:cTn id="190" fill="hold">
                      <p:stCondLst>
                        <p:cond delay="indefinite"/>
                      </p:stCondLst>
                      <p:childTnLst>
                        <p:par>
                          <p:cTn id="191" fill="hold">
                            <p:stCondLst>
                              <p:cond delay="0"/>
                            </p:stCondLst>
                            <p:childTnLst>
                              <p:par>
                                <p:cTn id="192" nodeType="clickEffect" fill="hold" presetClass="entr" presetID="10">
                                  <p:stCondLst>
                                    <p:cond delay="0"/>
                                  </p:stCondLst>
                                  <p:childTnLst>
                                    <p:set>
                                      <p:cBhvr>
                                        <p:cTn id="193" dur="1" fill="hold">
                                          <p:stCondLst>
                                            <p:cond delay="0"/>
                                          </p:stCondLst>
                                        </p:cTn>
                                        <p:tgtEl>
                                          <p:spTgt spid="383">
                                            <p:txEl>
                                              <p:pRg st="5" end="5"/>
                                            </p:txEl>
                                          </p:spTgt>
                                        </p:tgtEl>
                                        <p:attrNameLst>
                                          <p:attrName>style.visibility</p:attrName>
                                        </p:attrNameLst>
                                      </p:cBhvr>
                                      <p:to>
                                        <p:strVal val="visible"/>
                                      </p:to>
                                    </p:set>
                                    <p:animEffect filter="fade" transition="in">
                                      <p:cBhvr additive="repl">
                                        <p:cTn id="194" dur="2000"/>
                                        <p:tgtEl>
                                          <p:spTgt spid="383">
                                            <p:txEl>
                                              <p:pRg st="5" end="5"/>
                                            </p:txEl>
                                          </p:spTgt>
                                        </p:tgtEl>
                                      </p:cBhvr>
                                    </p:animEffect>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10">
                                  <p:stCondLst>
                                    <p:cond delay="0"/>
                                  </p:stCondLst>
                                  <p:childTnLst>
                                    <p:set>
                                      <p:cBhvr>
                                        <p:cTn id="198" dur="1" fill="hold">
                                          <p:stCondLst>
                                            <p:cond delay="0"/>
                                          </p:stCondLst>
                                        </p:cTn>
                                        <p:tgtEl>
                                          <p:spTgt spid="388"/>
                                        </p:tgtEl>
                                        <p:attrNameLst>
                                          <p:attrName>style.visibility</p:attrName>
                                        </p:attrNameLst>
                                      </p:cBhvr>
                                      <p:to>
                                        <p:strVal val="visible"/>
                                      </p:to>
                                    </p:set>
                                    <p:animEffect filter="fade" transition="in">
                                      <p:cBhvr additive="repl">
                                        <p:cTn id="199" dur="500"/>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title"/>
          </p:nvPr>
        </p:nvSpPr>
        <p:spPr>
          <a:xfrm>
            <a:off x="1097280" y="286560"/>
            <a:ext cx="10058040" cy="1450440"/>
          </a:xfrm>
          <a:prstGeom prst="rect">
            <a:avLst/>
          </a:prstGeom>
          <a:noFill/>
          <a:ln w="0">
            <a:noFill/>
          </a:ln>
        </p:spPr>
        <p:txBody>
          <a:bodyPr anchor="ctr">
            <a:normAutofit/>
          </a:bodyPr>
          <a:p>
            <a:pPr>
              <a:lnSpc>
                <a:spcPct val="85000"/>
              </a:lnSpc>
            </a:pPr>
            <a:r>
              <a:rPr b="1" lang="es-ES" sz="4000" spc="-52" strike="noStrike">
                <a:solidFill>
                  <a:srgbClr val="404040"/>
                </a:solidFill>
                <a:latin typeface="Calibri Light"/>
              </a:rPr>
              <a:t>Historias de usuario –  </a:t>
            </a:r>
            <a:r>
              <a:rPr b="1" lang="es-ES" sz="4400" spc="-52" strike="noStrike">
                <a:solidFill>
                  <a:srgbClr val="404040"/>
                </a:solidFill>
                <a:latin typeface="Calibri Light"/>
              </a:rPr>
              <a:t>Forma de redactarlas</a:t>
            </a:r>
            <a:endParaRPr b="0" lang="es-AR" sz="4400" spc="-1" strike="noStrike">
              <a:solidFill>
                <a:srgbClr val="000000"/>
              </a:solidFill>
              <a:latin typeface="Arial"/>
            </a:endParaRPr>
          </a:p>
        </p:txBody>
      </p:sp>
      <p:sp>
        <p:nvSpPr>
          <p:cNvPr id="390" name="PlaceHolder 2"/>
          <p:cNvSpPr>
            <a:spLocks noGrp="1"/>
          </p:cNvSpPr>
          <p:nvPr>
            <p:ph/>
          </p:nvPr>
        </p:nvSpPr>
        <p:spPr>
          <a:xfrm>
            <a:off x="1097280" y="1845720"/>
            <a:ext cx="10058040" cy="2493720"/>
          </a:xfrm>
          <a:prstGeom prst="rect">
            <a:avLst/>
          </a:prstGeom>
          <a:noFill/>
          <a:ln w="0">
            <a:noFill/>
          </a:ln>
        </p:spPr>
        <p:txBody>
          <a:bodyPr anchor="t">
            <a:noAutofit/>
          </a:bodyPr>
          <a:p>
            <a:pPr marL="68760" indent="-139680" algn="just">
              <a:lnSpc>
                <a:spcPct val="90000"/>
              </a:lnSpc>
              <a:spcAft>
                <a:spcPts val="201"/>
              </a:spcAft>
              <a:buClr>
                <a:srgbClr val="696464"/>
              </a:buClr>
              <a:buFont typeface="Calibri"/>
              <a:buChar char=" "/>
            </a:pPr>
            <a:r>
              <a:rPr b="0" lang="es-ES" sz="2400" spc="-1" strike="noStrike">
                <a:solidFill>
                  <a:srgbClr val="000000"/>
                </a:solidFill>
                <a:latin typeface="Calibri"/>
              </a:rPr>
              <a:t>Si bien el estilo puede ser libre, la historia de usuario debe responder a tres preguntas: </a:t>
            </a:r>
            <a:endParaRPr b="0" lang="es-AR" sz="2400" spc="-1" strike="noStrike">
              <a:solidFill>
                <a:srgbClr val="404040"/>
              </a:solidFill>
              <a:latin typeface="Calibri"/>
            </a:endParaRPr>
          </a:p>
          <a:p>
            <a:pPr marL="3600" algn="just">
              <a:lnSpc>
                <a:spcPct val="90000"/>
              </a:lnSpc>
              <a:spcBef>
                <a:spcPts val="201"/>
              </a:spcBef>
              <a:spcAft>
                <a:spcPts val="400"/>
              </a:spcAft>
              <a:tabLst>
                <a:tab algn="l" pos="0"/>
              </a:tabLst>
            </a:pPr>
            <a:r>
              <a:rPr b="1" lang="es-ES" sz="2400" spc="-1" strike="noStrike">
                <a:solidFill>
                  <a:srgbClr val="000000"/>
                </a:solidFill>
                <a:latin typeface="Calibri"/>
              </a:rPr>
              <a:t>¿Quién se beneficia?</a:t>
            </a:r>
            <a:endParaRPr b="0" lang="es-AR" sz="2400" spc="-1" strike="noStrike">
              <a:solidFill>
                <a:srgbClr val="404040"/>
              </a:solidFill>
              <a:latin typeface="Calibri"/>
            </a:endParaRPr>
          </a:p>
          <a:p>
            <a:pPr marL="3600" algn="just">
              <a:lnSpc>
                <a:spcPct val="90000"/>
              </a:lnSpc>
              <a:spcBef>
                <a:spcPts val="201"/>
              </a:spcBef>
              <a:spcAft>
                <a:spcPts val="400"/>
              </a:spcAft>
              <a:tabLst>
                <a:tab algn="l" pos="0"/>
              </a:tabLst>
            </a:pPr>
            <a:r>
              <a:rPr b="1" lang="es-ES" sz="2400" spc="-1" strike="noStrike">
                <a:solidFill>
                  <a:srgbClr val="000000"/>
                </a:solidFill>
                <a:latin typeface="Calibri"/>
              </a:rPr>
              <a:t> </a:t>
            </a:r>
            <a:r>
              <a:rPr b="1" lang="es-ES" sz="2400" spc="-1" strike="noStrike">
                <a:solidFill>
                  <a:srgbClr val="000000"/>
                </a:solidFill>
                <a:latin typeface="Calibri"/>
              </a:rPr>
              <a:t>¿Qué se quiere? </a:t>
            </a:r>
            <a:endParaRPr b="0" lang="es-AR" sz="2400" spc="-1" strike="noStrike">
              <a:solidFill>
                <a:srgbClr val="404040"/>
              </a:solidFill>
              <a:latin typeface="Calibri"/>
            </a:endParaRPr>
          </a:p>
          <a:p>
            <a:pPr marL="3600" algn="just">
              <a:lnSpc>
                <a:spcPct val="90000"/>
              </a:lnSpc>
              <a:spcBef>
                <a:spcPts val="201"/>
              </a:spcBef>
              <a:spcAft>
                <a:spcPts val="400"/>
              </a:spcAft>
              <a:tabLst>
                <a:tab algn="l" pos="0"/>
              </a:tabLst>
            </a:pPr>
            <a:r>
              <a:rPr b="1" lang="es-ES" sz="2400" spc="-1" strike="noStrike">
                <a:solidFill>
                  <a:srgbClr val="000000"/>
                </a:solidFill>
                <a:latin typeface="Calibri"/>
              </a:rPr>
              <a:t>¿Cuál es el beneficio? </a:t>
            </a:r>
            <a:endParaRPr b="0" lang="es-AR" sz="2400" spc="-1" strike="noStrike">
              <a:solidFill>
                <a:srgbClr val="404040"/>
              </a:solidFill>
              <a:latin typeface="Calibri"/>
            </a:endParaRPr>
          </a:p>
          <a:p>
            <a:endParaRPr b="0" lang="es-AR" sz="2400" spc="-1" strike="noStrike">
              <a:solidFill>
                <a:srgbClr val="404040"/>
              </a:solidFill>
              <a:latin typeface="Calibri"/>
            </a:endParaRPr>
          </a:p>
        </p:txBody>
      </p:sp>
      <p:sp>
        <p:nvSpPr>
          <p:cNvPr id="391"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392"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A98FA5A4-1DAA-421F-8943-FC9EAE2AB7CC}" type="slidenum">
              <a:rPr b="0" lang="es-ES" sz="1050" spc="-1" strike="noStrike">
                <a:solidFill>
                  <a:srgbClr val="ffffff"/>
                </a:solidFill>
                <a:latin typeface="Arial"/>
                <a:ea typeface="Arial"/>
              </a:rPr>
              <a:t>&lt;número&gt;</a:t>
            </a:fld>
            <a:endParaRPr b="0" lang="es-AR" sz="1050" spc="-1" strike="noStrike">
              <a:latin typeface="Times New Roman"/>
            </a:endParaRPr>
          </a:p>
        </p:txBody>
      </p:sp>
      <p:sp>
        <p:nvSpPr>
          <p:cNvPr id="393" name="Recortar rectángulo de esquina sencilla 1"/>
          <p:cNvSpPr/>
          <p:nvPr/>
        </p:nvSpPr>
        <p:spPr>
          <a:xfrm>
            <a:off x="4101120" y="-113040"/>
            <a:ext cx="8091000" cy="1553040"/>
          </a:xfrm>
          <a:prstGeom prst="snip1Rect">
            <a:avLst>
              <a:gd name="adj" fmla="val 16667"/>
            </a:avLst>
          </a:prstGeom>
          <a:solidFill>
            <a:schemeClr val="bg1">
              <a:lumMod val="75000"/>
            </a:schemeClr>
          </a:solidFill>
          <a:ln>
            <a:solidFill>
              <a:srgbClr val="4d4949"/>
            </a:solidFill>
            <a:round/>
          </a:ln>
          <a:scene3d>
            <a:camera prst="orthographicFront"/>
            <a:lightRig dir="t" rig="threePt"/>
          </a:scene3d>
          <a:sp3d>
            <a:bevelT prst="relaxedInset"/>
          </a:sp3d>
        </p:spPr>
        <p:style>
          <a:lnRef idx="2">
            <a:schemeClr val="accent1">
              <a:shade val="50000"/>
            </a:schemeClr>
          </a:lnRef>
          <a:fillRef idx="1">
            <a:schemeClr val="accent1"/>
          </a:fillRef>
          <a:effectRef idx="0">
            <a:schemeClr val="accent1"/>
          </a:effectRef>
          <a:fontRef idx="minor"/>
        </p:style>
        <p:txBody>
          <a:bodyPr lIns="90000" rIns="90000" tIns="45000" bIns="45000" anchor="ctr">
            <a:noAutofit/>
            <a:scene3d>
              <a:camera prst="orthographicFront"/>
              <a:lightRig dir="t" rig="threePt"/>
            </a:scene3d>
            <a:sp3d>
              <a:bevelT prst="relaxedInset"/>
            </a:sp3d>
          </a:bodyPr>
          <a:p>
            <a:pPr marL="68760" indent="-139680" algn="just">
              <a:lnSpc>
                <a:spcPct val="100000"/>
              </a:lnSpc>
              <a:tabLst>
                <a:tab algn="l" pos="0"/>
              </a:tabLst>
            </a:pPr>
            <a:r>
              <a:rPr b="0" lang="es-ES" sz="2400" spc="-1" strike="noStrike">
                <a:solidFill>
                  <a:srgbClr val="000000"/>
                </a:solidFill>
                <a:latin typeface="Calibri"/>
                <a:ea typeface="Arial"/>
              </a:rPr>
              <a:t>Esquema:     </a:t>
            </a:r>
            <a:endParaRPr b="0" lang="es-AR" sz="2400" spc="-1" strike="noStrike">
              <a:latin typeface="Arial"/>
            </a:endParaRPr>
          </a:p>
          <a:p>
            <a:pPr marL="68760" indent="-139680" algn="just">
              <a:lnSpc>
                <a:spcPct val="100000"/>
              </a:lnSpc>
              <a:tabLst>
                <a:tab algn="l" pos="0"/>
              </a:tabLst>
            </a:pPr>
            <a:endParaRPr b="0" lang="es-AR" sz="2400" spc="-1" strike="noStrike">
              <a:latin typeface="Arial"/>
            </a:endParaRPr>
          </a:p>
          <a:p>
            <a:pPr marL="68760" indent="-139680" algn="just">
              <a:lnSpc>
                <a:spcPct val="100000"/>
              </a:lnSpc>
              <a:tabLst>
                <a:tab algn="l" pos="0"/>
              </a:tabLst>
            </a:pPr>
            <a:r>
              <a:rPr b="0" lang="es-ES" sz="2800" spc="-1" strike="noStrike">
                <a:solidFill>
                  <a:srgbClr val="000000"/>
                </a:solidFill>
                <a:latin typeface="Calibri"/>
                <a:ea typeface="Arial"/>
              </a:rPr>
              <a:t>Como (</a:t>
            </a:r>
            <a:r>
              <a:rPr b="1" lang="es-ES" sz="2800" spc="-1" strike="noStrike">
                <a:solidFill>
                  <a:srgbClr val="000000"/>
                </a:solidFill>
                <a:latin typeface="Calibri"/>
                <a:ea typeface="Arial"/>
              </a:rPr>
              <a:t>rol</a:t>
            </a:r>
            <a:r>
              <a:rPr b="0" lang="es-ES" sz="2800" spc="-1" strike="noStrike">
                <a:solidFill>
                  <a:srgbClr val="000000"/>
                </a:solidFill>
                <a:latin typeface="Calibri"/>
                <a:ea typeface="Arial"/>
              </a:rPr>
              <a:t>) quiero (</a:t>
            </a:r>
            <a:r>
              <a:rPr b="1" lang="es-ES" sz="2800" spc="-1" strike="noStrike">
                <a:solidFill>
                  <a:srgbClr val="000000"/>
                </a:solidFill>
                <a:latin typeface="Calibri"/>
                <a:ea typeface="Arial"/>
              </a:rPr>
              <a:t>algo</a:t>
            </a:r>
            <a:r>
              <a:rPr b="0" lang="es-ES" sz="2800" spc="-1" strike="noStrike">
                <a:solidFill>
                  <a:srgbClr val="000000"/>
                </a:solidFill>
                <a:latin typeface="Calibri"/>
                <a:ea typeface="Arial"/>
              </a:rPr>
              <a:t>) para poder (</a:t>
            </a:r>
            <a:r>
              <a:rPr b="1" lang="es-ES" sz="2800" spc="-1" strike="noStrike">
                <a:solidFill>
                  <a:srgbClr val="000000"/>
                </a:solidFill>
                <a:latin typeface="Calibri"/>
                <a:ea typeface="Arial"/>
              </a:rPr>
              <a:t>beneficio</a:t>
            </a:r>
            <a:r>
              <a:rPr b="0" lang="es-ES" sz="2800" spc="-1" strike="noStrike">
                <a:solidFill>
                  <a:srgbClr val="000000"/>
                </a:solidFill>
                <a:latin typeface="Calibri"/>
                <a:ea typeface="Arial"/>
              </a:rPr>
              <a:t>).</a:t>
            </a:r>
            <a:endParaRPr b="0" lang="es-AR" sz="2800" spc="-1" strike="noStrike">
              <a:latin typeface="Arial"/>
            </a:endParaRPr>
          </a:p>
        </p:txBody>
      </p:sp>
      <p:sp>
        <p:nvSpPr>
          <p:cNvPr id="394" name="Rectángulo 2"/>
          <p:cNvSpPr/>
          <p:nvPr/>
        </p:nvSpPr>
        <p:spPr>
          <a:xfrm>
            <a:off x="1097280" y="4126320"/>
            <a:ext cx="9750960" cy="1766160"/>
          </a:xfrm>
          <a:prstGeom prst="rect">
            <a:avLst/>
          </a:prstGeom>
          <a:noFill/>
          <a:ln w="0">
            <a:noFill/>
          </a:ln>
        </p:spPr>
        <p:style>
          <a:lnRef idx="0"/>
          <a:fillRef idx="0"/>
          <a:effectRef idx="0"/>
          <a:fontRef idx="minor"/>
        </p:style>
        <p:txBody>
          <a:bodyPr lIns="90000" rIns="90000" tIns="45000" bIns="45000" anchor="t">
            <a:spAutoFit/>
          </a:bodyPr>
          <a:p>
            <a:pPr marL="68760" indent="-139680" algn="just">
              <a:lnSpc>
                <a:spcPct val="100000"/>
              </a:lnSpc>
              <a:tabLst>
                <a:tab algn="l" pos="0"/>
              </a:tabLst>
            </a:pPr>
            <a:r>
              <a:rPr b="0" lang="es-AR" sz="2200" spc="-1" strike="noStrike">
                <a:solidFill>
                  <a:srgbClr val="000000"/>
                </a:solidFill>
                <a:latin typeface="Calibri"/>
                <a:ea typeface="Arial"/>
              </a:rPr>
              <a:t>Ejemplos:</a:t>
            </a:r>
            <a:endParaRPr b="0" lang="es-AR" sz="2200" spc="-1" strike="noStrike">
              <a:latin typeface="Arial"/>
            </a:endParaRPr>
          </a:p>
          <a:p>
            <a:pPr lvl="1" marL="346320" indent="-343080" algn="just">
              <a:lnSpc>
                <a:spcPct val="100000"/>
              </a:lnSpc>
              <a:buClr>
                <a:srgbClr val="000000"/>
              </a:buClr>
              <a:buFont typeface="Wingdings" charset="2"/>
              <a:buChar char=""/>
              <a:tabLst>
                <a:tab algn="l" pos="0"/>
              </a:tabLst>
            </a:pPr>
            <a:r>
              <a:rPr b="0" lang="es-AR" sz="2200" spc="-1" strike="noStrike">
                <a:solidFill>
                  <a:srgbClr val="000000"/>
                </a:solidFill>
                <a:latin typeface="Calibri"/>
                <a:ea typeface="Arial"/>
              </a:rPr>
              <a:t>Como </a:t>
            </a:r>
            <a:r>
              <a:rPr b="1" lang="es-AR" sz="2200" spc="-1" strike="noStrike">
                <a:solidFill>
                  <a:srgbClr val="000000"/>
                </a:solidFill>
                <a:latin typeface="Calibri"/>
                <a:ea typeface="Arial"/>
              </a:rPr>
              <a:t>usuario registrado </a:t>
            </a:r>
            <a:r>
              <a:rPr b="0" lang="es-AR" sz="2200" spc="-1" strike="noStrike">
                <a:solidFill>
                  <a:srgbClr val="000000"/>
                </a:solidFill>
                <a:latin typeface="Calibri"/>
                <a:ea typeface="Arial"/>
              </a:rPr>
              <a:t>deseo loguearme para poder </a:t>
            </a:r>
            <a:r>
              <a:rPr b="1" lang="es-AR" sz="2200" spc="-1" strike="noStrike">
                <a:solidFill>
                  <a:srgbClr val="000000"/>
                </a:solidFill>
                <a:latin typeface="Calibri"/>
                <a:ea typeface="Arial"/>
              </a:rPr>
              <a:t>empezar a utilizar la aplicación.</a:t>
            </a:r>
            <a:endParaRPr b="0" lang="es-AR" sz="2200" spc="-1" strike="noStrike">
              <a:latin typeface="Arial"/>
            </a:endParaRPr>
          </a:p>
          <a:p>
            <a:pPr lvl="1" marL="346320" indent="-343080" algn="just">
              <a:lnSpc>
                <a:spcPct val="100000"/>
              </a:lnSpc>
              <a:buClr>
                <a:srgbClr val="000000"/>
              </a:buClr>
              <a:buFont typeface="Wingdings" charset="2"/>
              <a:buChar char=""/>
              <a:tabLst>
                <a:tab algn="l" pos="0"/>
              </a:tabLst>
            </a:pPr>
            <a:r>
              <a:rPr b="0" lang="es-AR" sz="2200" spc="-1" strike="noStrike">
                <a:solidFill>
                  <a:srgbClr val="000000"/>
                </a:solidFill>
                <a:latin typeface="Calibri"/>
                <a:ea typeface="Arial"/>
              </a:rPr>
              <a:t>Como </a:t>
            </a:r>
            <a:r>
              <a:rPr b="1" lang="es-AR" sz="2200" spc="-1" strike="noStrike">
                <a:solidFill>
                  <a:srgbClr val="000000"/>
                </a:solidFill>
                <a:latin typeface="Calibri"/>
                <a:ea typeface="Arial"/>
              </a:rPr>
              <a:t>secretaria</a:t>
            </a:r>
            <a:r>
              <a:rPr b="0" lang="es-AR" sz="2200" spc="-1" strike="noStrike">
                <a:solidFill>
                  <a:srgbClr val="000000"/>
                </a:solidFill>
                <a:latin typeface="Calibri"/>
                <a:ea typeface="Arial"/>
              </a:rPr>
              <a:t> quiero poder imprimir el listado de turnos asignados en una fecha determinada y </a:t>
            </a:r>
            <a:r>
              <a:rPr b="1" lang="es-AR" sz="2200" spc="-1" strike="noStrike">
                <a:solidFill>
                  <a:srgbClr val="000000"/>
                </a:solidFill>
                <a:latin typeface="Calibri"/>
                <a:ea typeface="Arial"/>
              </a:rPr>
              <a:t>guardar la información de los mismos</a:t>
            </a:r>
            <a:r>
              <a:rPr b="0" lang="es-AR" sz="2200" spc="-1" strike="noStrike">
                <a:solidFill>
                  <a:srgbClr val="000000"/>
                </a:solidFill>
                <a:latin typeface="Calibri"/>
                <a:ea typeface="Arial"/>
              </a:rPr>
              <a:t>.</a:t>
            </a:r>
            <a:endParaRPr b="0" lang="es-AR" sz="2200" spc="-1" strike="noStrike">
              <a:latin typeface="Arial"/>
            </a:endParaRPr>
          </a:p>
        </p:txBody>
      </p:sp>
    </p:spTree>
  </p:cSld>
  <mc:AlternateContent>
    <mc:Choice Requires="p14">
      <p:transition spd="slow" p14:dur="2000"/>
    </mc:Choice>
    <mc:Fallback>
      <p:transition spd="slow"/>
    </mc:Fallback>
  </mc:AlternateContent>
  <p:timing>
    <p:tnLst>
      <p:par>
        <p:cTn id="200" dur="indefinite" restart="never" nodeType="tmRoot">
          <p:childTnLst>
            <p:seq>
              <p:cTn id="201" dur="indefinite" nodeType="mainSeq">
                <p:childTnLst>
                  <p:par>
                    <p:cTn id="202" fill="hold">
                      <p:stCondLst>
                        <p:cond delay="indefinite"/>
                      </p:stCondLst>
                      <p:childTnLst>
                        <p:par>
                          <p:cTn id="203" fill="hold">
                            <p:stCondLst>
                              <p:cond delay="0"/>
                            </p:stCondLst>
                            <p:childTnLst>
                              <p:par>
                                <p:cTn id="204" nodeType="clickEffect" fill="hold" presetClass="entr" presetID="1">
                                  <p:stCondLst>
                                    <p:cond delay="0"/>
                                  </p:stCondLst>
                                  <p:childTnLst>
                                    <p:set>
                                      <p:cBhvr>
                                        <p:cTn id="205" dur="1" fill="hold">
                                          <p:stCondLst>
                                            <p:cond delay="0"/>
                                          </p:stCondLst>
                                        </p:cTn>
                                        <p:tgtEl>
                                          <p:spTgt spid="393"/>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nodeType="clickEffect" fill="hold" presetClass="entr" presetID="1">
                                  <p:stCondLst>
                                    <p:cond delay="0"/>
                                  </p:stCondLst>
                                  <p:childTnLst>
                                    <p:set>
                                      <p:cBhvr>
                                        <p:cTn id="209" dur="1" fill="hold">
                                          <p:stCondLst>
                                            <p:cond delay="0"/>
                                          </p:stCondLst>
                                        </p:cTn>
                                        <p:tgtEl>
                                          <p:spTgt spid="3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title"/>
          </p:nvPr>
        </p:nvSpPr>
        <p:spPr>
          <a:xfrm>
            <a:off x="1097280" y="286560"/>
            <a:ext cx="10058040" cy="1450440"/>
          </a:xfrm>
          <a:prstGeom prst="rect">
            <a:avLst/>
          </a:prstGeom>
          <a:noFill/>
          <a:ln w="0">
            <a:noFill/>
          </a:ln>
        </p:spPr>
        <p:txBody>
          <a:bodyPr anchor="ctr">
            <a:normAutofit/>
          </a:bodyPr>
          <a:p>
            <a:pPr>
              <a:lnSpc>
                <a:spcPct val="85000"/>
              </a:lnSpc>
            </a:pPr>
            <a:r>
              <a:rPr b="1" lang="es-ES" sz="4000" spc="-52" strike="noStrike">
                <a:solidFill>
                  <a:srgbClr val="404040"/>
                </a:solidFill>
                <a:latin typeface="Calibri Light"/>
              </a:rPr>
              <a:t>Historias de usuario – </a:t>
            </a:r>
            <a:r>
              <a:rPr b="1" lang="es-ES" sz="4400" spc="-52" strike="noStrike">
                <a:solidFill>
                  <a:srgbClr val="404040"/>
                </a:solidFill>
                <a:latin typeface="Calibri Light"/>
              </a:rPr>
              <a:t>Forma de redactarlas</a:t>
            </a:r>
            <a:endParaRPr b="0" lang="es-AR" sz="4400" spc="-1" strike="noStrike">
              <a:solidFill>
                <a:srgbClr val="000000"/>
              </a:solidFill>
              <a:latin typeface="Arial"/>
            </a:endParaRPr>
          </a:p>
        </p:txBody>
      </p:sp>
      <p:sp>
        <p:nvSpPr>
          <p:cNvPr id="396" name="PlaceHolder 2"/>
          <p:cNvSpPr>
            <a:spLocks noGrp="1"/>
          </p:cNvSpPr>
          <p:nvPr>
            <p:ph/>
          </p:nvPr>
        </p:nvSpPr>
        <p:spPr>
          <a:xfrm>
            <a:off x="1097280" y="1845720"/>
            <a:ext cx="10058040" cy="4023000"/>
          </a:xfrm>
          <a:prstGeom prst="rect">
            <a:avLst/>
          </a:prstGeom>
          <a:noFill/>
          <a:ln w="0">
            <a:noFill/>
          </a:ln>
        </p:spPr>
        <p:txBody>
          <a:bodyPr anchor="t">
            <a:noAutofit/>
          </a:bodyPr>
          <a:p>
            <a:pPr marL="68760" indent="-139680" algn="just">
              <a:lnSpc>
                <a:spcPct val="90000"/>
              </a:lnSpc>
              <a:spcAft>
                <a:spcPts val="201"/>
              </a:spcAft>
              <a:buClr>
                <a:srgbClr val="696464"/>
              </a:buClr>
              <a:buFont typeface="Calibri"/>
              <a:buChar char=" "/>
            </a:pPr>
            <a:r>
              <a:rPr b="0" lang="es-ES" sz="2400" spc="-1" strike="noStrike">
                <a:solidFill>
                  <a:srgbClr val="000000"/>
                </a:solidFill>
                <a:latin typeface="Calibri"/>
              </a:rPr>
              <a:t>Como </a:t>
            </a:r>
            <a:r>
              <a:rPr b="1" lang="es-ES" sz="2400" spc="-1" strike="noStrike">
                <a:solidFill>
                  <a:srgbClr val="000000"/>
                </a:solidFill>
                <a:latin typeface="Calibri"/>
              </a:rPr>
              <a:t>Cliente</a:t>
            </a:r>
            <a:r>
              <a:rPr b="0" lang="es-ES" sz="2400" spc="-1" strike="noStrike">
                <a:solidFill>
                  <a:srgbClr val="000000"/>
                </a:solidFill>
                <a:latin typeface="Calibri"/>
              </a:rPr>
              <a:t>, quiero </a:t>
            </a:r>
            <a:r>
              <a:rPr b="0" lang="es-ES" sz="2400" spc="-1" strike="noStrike">
                <a:solidFill>
                  <a:srgbClr val="ff0000"/>
                </a:solidFill>
                <a:latin typeface="Calibri"/>
              </a:rPr>
              <a:t>suscribirme por medio del sitio web </a:t>
            </a:r>
            <a:r>
              <a:rPr b="0" lang="es-ES" sz="2400" spc="-1" strike="noStrike">
                <a:solidFill>
                  <a:srgbClr val="404040"/>
                </a:solidFill>
                <a:latin typeface="Calibri"/>
              </a:rPr>
              <a:t>y </a:t>
            </a:r>
            <a:r>
              <a:rPr b="1" lang="es-ES" sz="2400" spc="-1" strike="noStrike">
                <a:solidFill>
                  <a:srgbClr val="00b050"/>
                </a:solidFill>
                <a:latin typeface="Calibri"/>
              </a:rPr>
              <a:t>obtener un nuevo plan de T.V. por cable </a:t>
            </a:r>
            <a:endParaRPr b="0" lang="es-AR" sz="2400" spc="-1" strike="noStrike">
              <a:solidFill>
                <a:srgbClr val="404040"/>
              </a:solidFill>
              <a:latin typeface="Calibri"/>
            </a:endParaRPr>
          </a:p>
          <a:p>
            <a:pPr marL="68760" algn="just">
              <a:lnSpc>
                <a:spcPct val="90000"/>
              </a:lnSpc>
              <a:spcBef>
                <a:spcPts val="1199"/>
              </a:spcBef>
              <a:spcAft>
                <a:spcPts val="201"/>
              </a:spcAft>
              <a:tabLst>
                <a:tab algn="l" pos="0"/>
              </a:tabLst>
            </a:pPr>
            <a:endParaRPr b="0" lang="es-AR" sz="2400" spc="-1" strike="noStrike">
              <a:solidFill>
                <a:srgbClr val="404040"/>
              </a:solidFill>
              <a:latin typeface="Calibri"/>
            </a:endParaRPr>
          </a:p>
          <a:p>
            <a:pPr marL="68760" indent="-139680" algn="just">
              <a:lnSpc>
                <a:spcPct val="90000"/>
              </a:lnSpc>
              <a:spcBef>
                <a:spcPts val="1199"/>
              </a:spcBef>
              <a:spcAft>
                <a:spcPts val="201"/>
              </a:spcAft>
              <a:buClr>
                <a:srgbClr val="696464"/>
              </a:buClr>
              <a:buFont typeface="Calibri"/>
              <a:buChar char=" "/>
              <a:tabLst>
                <a:tab algn="l" pos="0"/>
              </a:tabLst>
            </a:pPr>
            <a:r>
              <a:rPr b="0" lang="es-ES" sz="2400" spc="-1" strike="noStrike">
                <a:solidFill>
                  <a:srgbClr val="000000"/>
                </a:solidFill>
                <a:latin typeface="Calibri"/>
              </a:rPr>
              <a:t>Como </a:t>
            </a:r>
            <a:r>
              <a:rPr b="1" lang="es-ES" sz="2400" spc="-1" strike="noStrike">
                <a:solidFill>
                  <a:srgbClr val="000000"/>
                </a:solidFill>
                <a:latin typeface="Calibri"/>
              </a:rPr>
              <a:t>Vendedor</a:t>
            </a:r>
            <a:r>
              <a:rPr b="0" lang="es-ES" sz="2400" spc="-1" strike="noStrike">
                <a:solidFill>
                  <a:srgbClr val="000000"/>
                </a:solidFill>
                <a:latin typeface="Calibri"/>
              </a:rPr>
              <a:t>, quiero </a:t>
            </a:r>
            <a:r>
              <a:rPr b="0" lang="es-ES" sz="2400" spc="-1" strike="noStrike">
                <a:solidFill>
                  <a:srgbClr val="ff0000"/>
                </a:solidFill>
                <a:latin typeface="Calibri"/>
              </a:rPr>
              <a:t>registrar los productos y cantidades que me solicita un cliente</a:t>
            </a:r>
            <a:r>
              <a:rPr b="0" lang="es-ES" sz="2400" spc="-1" strike="noStrike">
                <a:solidFill>
                  <a:srgbClr val="404040"/>
                </a:solidFill>
                <a:latin typeface="Calibri"/>
              </a:rPr>
              <a:t> </a:t>
            </a:r>
            <a:r>
              <a:rPr b="0" lang="es-ES" sz="2400" spc="-1" strike="noStrike">
                <a:solidFill>
                  <a:srgbClr val="000000"/>
                </a:solidFill>
                <a:latin typeface="Calibri"/>
              </a:rPr>
              <a:t>para</a:t>
            </a:r>
            <a:r>
              <a:rPr b="0" lang="es-ES" sz="2400" spc="-1" strike="noStrike">
                <a:solidFill>
                  <a:srgbClr val="404040"/>
                </a:solidFill>
                <a:latin typeface="Calibri"/>
              </a:rPr>
              <a:t> </a:t>
            </a:r>
            <a:r>
              <a:rPr b="1" lang="es-ES" sz="2400" spc="-1" strike="noStrike">
                <a:solidFill>
                  <a:srgbClr val="00b050"/>
                </a:solidFill>
                <a:latin typeface="Calibri"/>
              </a:rPr>
              <a:t>crear un pedido de venta</a:t>
            </a:r>
            <a:r>
              <a:rPr b="0" lang="es-ES" sz="2400" spc="-1" strike="noStrike">
                <a:solidFill>
                  <a:srgbClr val="404040"/>
                </a:solidFill>
                <a:latin typeface="Calibri"/>
              </a:rPr>
              <a:t>.</a:t>
            </a:r>
            <a:endParaRPr b="0" lang="es-AR" sz="2400" spc="-1" strike="noStrike">
              <a:solidFill>
                <a:srgbClr val="404040"/>
              </a:solidFill>
              <a:latin typeface="Calibri"/>
            </a:endParaRPr>
          </a:p>
          <a:p>
            <a:pPr marL="68760" algn="just">
              <a:lnSpc>
                <a:spcPct val="90000"/>
              </a:lnSpc>
              <a:spcBef>
                <a:spcPts val="1199"/>
              </a:spcBef>
              <a:spcAft>
                <a:spcPts val="201"/>
              </a:spcAft>
              <a:tabLst>
                <a:tab algn="l" pos="0"/>
              </a:tabLst>
            </a:pPr>
            <a:endParaRPr b="0" lang="es-AR" sz="2400" spc="-1" strike="noStrike">
              <a:solidFill>
                <a:srgbClr val="404040"/>
              </a:solidFill>
              <a:latin typeface="Calibri"/>
            </a:endParaRPr>
          </a:p>
          <a:p>
            <a:pPr marL="68760" indent="-139680" algn="just">
              <a:lnSpc>
                <a:spcPct val="90000"/>
              </a:lnSpc>
              <a:spcBef>
                <a:spcPts val="1199"/>
              </a:spcBef>
              <a:spcAft>
                <a:spcPts val="201"/>
              </a:spcAft>
              <a:buClr>
                <a:srgbClr val="696464"/>
              </a:buClr>
              <a:buFont typeface="Calibri"/>
              <a:buChar char=" "/>
              <a:tabLst>
                <a:tab algn="l" pos="0"/>
              </a:tabLst>
            </a:pPr>
            <a:r>
              <a:rPr b="0" lang="es-ES" sz="2400" spc="-1" strike="noStrike">
                <a:solidFill>
                  <a:srgbClr val="000000"/>
                </a:solidFill>
                <a:latin typeface="Calibri"/>
              </a:rPr>
              <a:t>Como </a:t>
            </a:r>
            <a:r>
              <a:rPr b="1" lang="es-ES" sz="2400" spc="-1" strike="noStrike">
                <a:solidFill>
                  <a:srgbClr val="000000"/>
                </a:solidFill>
                <a:latin typeface="Calibri"/>
              </a:rPr>
              <a:t>Analista de compras</a:t>
            </a:r>
            <a:r>
              <a:rPr b="0" lang="es-ES" sz="2400" spc="-1" strike="noStrike">
                <a:solidFill>
                  <a:srgbClr val="000000"/>
                </a:solidFill>
                <a:latin typeface="Calibri"/>
              </a:rPr>
              <a:t>, quiero </a:t>
            </a:r>
            <a:r>
              <a:rPr b="0" lang="es-ES" sz="2400" spc="-1" strike="noStrike">
                <a:solidFill>
                  <a:srgbClr val="ff0000"/>
                </a:solidFill>
                <a:latin typeface="Calibri"/>
              </a:rPr>
              <a:t>que el sistema notifique vía correo electrónico a los proveedores  </a:t>
            </a:r>
            <a:r>
              <a:rPr b="0" lang="es-ES" sz="2400" spc="-1" strike="noStrike">
                <a:solidFill>
                  <a:srgbClr val="000000"/>
                </a:solidFill>
                <a:latin typeface="Calibri"/>
              </a:rPr>
              <a:t>para</a:t>
            </a:r>
            <a:r>
              <a:rPr b="0" lang="es-ES" sz="2400" spc="-1" strike="noStrike">
                <a:solidFill>
                  <a:srgbClr val="404040"/>
                </a:solidFill>
                <a:latin typeface="Calibri"/>
              </a:rPr>
              <a:t> </a:t>
            </a:r>
            <a:r>
              <a:rPr b="1" lang="es-ES" sz="2400" spc="-1" strike="noStrike">
                <a:solidFill>
                  <a:srgbClr val="00b050"/>
                </a:solidFill>
                <a:latin typeface="Calibri"/>
              </a:rPr>
              <a:t>avisar que se ha enviado una cotización de licitación</a:t>
            </a:r>
            <a:endParaRPr b="0" lang="es-AR" sz="2400" spc="-1" strike="noStrike">
              <a:solidFill>
                <a:srgbClr val="404040"/>
              </a:solidFill>
              <a:latin typeface="Calibri"/>
            </a:endParaRPr>
          </a:p>
        </p:txBody>
      </p:sp>
      <p:sp>
        <p:nvSpPr>
          <p:cNvPr id="397"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398"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A83E62CC-9404-4AC8-A290-5A7BB832948D}" type="slidenum">
              <a:rPr b="0" lang="es-ES" sz="1050" spc="-1" strike="noStrike">
                <a:solidFill>
                  <a:srgbClr val="ffffff"/>
                </a:solidFill>
                <a:latin typeface="Arial"/>
                <a:ea typeface="Arial"/>
              </a:rPr>
              <a:t>&lt;número&gt;</a:t>
            </a:fld>
            <a:endParaRPr b="0" lang="es-AR" sz="1050" spc="-1" strike="noStrike">
              <a:latin typeface="Times New Roman"/>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title"/>
          </p:nvPr>
        </p:nvSpPr>
        <p:spPr>
          <a:xfrm>
            <a:off x="1097280" y="286560"/>
            <a:ext cx="10058040" cy="1450440"/>
          </a:xfrm>
          <a:prstGeom prst="rect">
            <a:avLst/>
          </a:prstGeom>
          <a:noFill/>
          <a:ln w="0">
            <a:noFill/>
          </a:ln>
        </p:spPr>
        <p:txBody>
          <a:bodyPr anchor="ctr">
            <a:normAutofit/>
          </a:bodyPr>
          <a:p>
            <a:pPr>
              <a:lnSpc>
                <a:spcPct val="85000"/>
              </a:lnSpc>
            </a:pPr>
            <a:r>
              <a:rPr b="1" lang="es-ES" sz="4000" spc="-52" strike="noStrike">
                <a:solidFill>
                  <a:srgbClr val="404040"/>
                </a:solidFill>
                <a:latin typeface="Calibri Light"/>
              </a:rPr>
              <a:t>Historias de usuario – </a:t>
            </a:r>
            <a:r>
              <a:rPr b="1" lang="es-ES" sz="4400" spc="-52" strike="noStrike">
                <a:solidFill>
                  <a:srgbClr val="404040"/>
                </a:solidFill>
                <a:latin typeface="Calibri Light"/>
              </a:rPr>
              <a:t>Características</a:t>
            </a:r>
            <a:endParaRPr b="0" lang="es-AR" sz="4400" spc="-1" strike="noStrike">
              <a:solidFill>
                <a:srgbClr val="000000"/>
              </a:solidFill>
              <a:latin typeface="Arial"/>
            </a:endParaRPr>
          </a:p>
        </p:txBody>
      </p:sp>
      <p:sp>
        <p:nvSpPr>
          <p:cNvPr id="400" name="PlaceHolder 2"/>
          <p:cNvSpPr>
            <a:spLocks noGrp="1"/>
          </p:cNvSpPr>
          <p:nvPr>
            <p:ph/>
          </p:nvPr>
        </p:nvSpPr>
        <p:spPr>
          <a:xfrm>
            <a:off x="1097280" y="1845720"/>
            <a:ext cx="10058040" cy="4023000"/>
          </a:xfrm>
          <a:prstGeom prst="rect">
            <a:avLst/>
          </a:prstGeom>
          <a:noFill/>
          <a:ln w="0">
            <a:noFill/>
          </a:ln>
        </p:spPr>
        <p:txBody>
          <a:bodyPr anchor="t">
            <a:noAutofit/>
          </a:bodyPr>
          <a:p>
            <a:pPr marL="3600" algn="just">
              <a:lnSpc>
                <a:spcPct val="90000"/>
              </a:lnSpc>
              <a:spcAft>
                <a:spcPts val="400"/>
              </a:spcAft>
              <a:tabLst>
                <a:tab algn="l" pos="0"/>
              </a:tabLst>
            </a:pPr>
            <a:r>
              <a:rPr b="1" lang="es-ES" sz="2200" spc="-1" strike="noStrike">
                <a:solidFill>
                  <a:srgbClr val="404040"/>
                </a:solidFill>
                <a:latin typeface="Calibri"/>
              </a:rPr>
              <a:t>Independientes unas de otras: </a:t>
            </a:r>
            <a:r>
              <a:rPr b="0" lang="es-ES" sz="2200" spc="-1" strike="noStrike">
                <a:solidFill>
                  <a:srgbClr val="404040"/>
                </a:solidFill>
                <a:latin typeface="Calibri"/>
              </a:rPr>
              <a:t>De ser necesario, combinar las historias dependientes o buscar otra forma de dividir las historias de manera que resulten independientes. </a:t>
            </a:r>
            <a:endParaRPr b="0" lang="es-AR" sz="2200" spc="-1" strike="noStrike">
              <a:solidFill>
                <a:srgbClr val="404040"/>
              </a:solidFill>
              <a:latin typeface="Calibri"/>
            </a:endParaRPr>
          </a:p>
          <a:p>
            <a:pPr marL="3600" algn="just">
              <a:lnSpc>
                <a:spcPct val="90000"/>
              </a:lnSpc>
              <a:spcBef>
                <a:spcPts val="201"/>
              </a:spcBef>
              <a:spcAft>
                <a:spcPts val="400"/>
              </a:spcAft>
              <a:tabLst>
                <a:tab algn="l" pos="0"/>
              </a:tabLst>
            </a:pPr>
            <a:endParaRPr b="0" lang="es-AR" sz="2200" spc="-1" strike="noStrike">
              <a:solidFill>
                <a:srgbClr val="404040"/>
              </a:solidFill>
              <a:latin typeface="Calibri"/>
            </a:endParaRPr>
          </a:p>
          <a:p>
            <a:pPr marL="3600" algn="just">
              <a:lnSpc>
                <a:spcPct val="90000"/>
              </a:lnSpc>
              <a:spcBef>
                <a:spcPts val="201"/>
              </a:spcBef>
              <a:spcAft>
                <a:spcPts val="400"/>
              </a:spcAft>
              <a:tabLst>
                <a:tab algn="l" pos="0"/>
              </a:tabLst>
            </a:pPr>
            <a:r>
              <a:rPr b="1" lang="es-ES" sz="2200" spc="-1" strike="noStrike">
                <a:solidFill>
                  <a:srgbClr val="404040"/>
                </a:solidFill>
                <a:latin typeface="Calibri"/>
              </a:rPr>
              <a:t>Negociables: </a:t>
            </a:r>
            <a:r>
              <a:rPr b="0" lang="es-ES" sz="2200" spc="-1" strike="noStrike">
                <a:solidFill>
                  <a:srgbClr val="404040"/>
                </a:solidFill>
                <a:latin typeface="Calibri"/>
              </a:rPr>
              <a:t>La historia en sí misma no es lo suficientemente explícita como para considerarse un contrato, la discusión con los usuarios debe permitir esclarecer su alcance y éste debe dejarse explícito bajo la forma de pruebas de validación.</a:t>
            </a:r>
            <a:endParaRPr b="0" lang="es-AR" sz="2200" spc="-1" strike="noStrike">
              <a:solidFill>
                <a:srgbClr val="404040"/>
              </a:solidFill>
              <a:latin typeface="Calibri"/>
            </a:endParaRPr>
          </a:p>
          <a:p>
            <a:pPr marL="3600" algn="just">
              <a:lnSpc>
                <a:spcPct val="90000"/>
              </a:lnSpc>
              <a:spcBef>
                <a:spcPts val="201"/>
              </a:spcBef>
              <a:spcAft>
                <a:spcPts val="400"/>
              </a:spcAft>
              <a:tabLst>
                <a:tab algn="l" pos="0"/>
              </a:tabLst>
            </a:pPr>
            <a:endParaRPr b="0" lang="es-AR" sz="2200" spc="-1" strike="noStrike">
              <a:solidFill>
                <a:srgbClr val="404040"/>
              </a:solidFill>
              <a:latin typeface="Calibri"/>
            </a:endParaRPr>
          </a:p>
          <a:p>
            <a:pPr marL="3600" algn="just">
              <a:lnSpc>
                <a:spcPct val="90000"/>
              </a:lnSpc>
              <a:spcBef>
                <a:spcPts val="201"/>
              </a:spcBef>
              <a:spcAft>
                <a:spcPts val="400"/>
              </a:spcAft>
              <a:tabLst>
                <a:tab algn="l" pos="0"/>
              </a:tabLst>
            </a:pPr>
            <a:r>
              <a:rPr b="1" lang="es-ES" sz="2200" spc="-1" strike="noStrike">
                <a:solidFill>
                  <a:srgbClr val="404040"/>
                </a:solidFill>
                <a:latin typeface="Calibri"/>
              </a:rPr>
              <a:t>Valoradas por los clientes o usuarios: </a:t>
            </a:r>
            <a:r>
              <a:rPr b="0" lang="es-ES" sz="2200" spc="-1" strike="noStrike">
                <a:solidFill>
                  <a:srgbClr val="404040"/>
                </a:solidFill>
                <a:latin typeface="Calibri"/>
              </a:rPr>
              <a:t>Los intereses de los clientes y de los usuarios no siempre coinciden, pero en todo caso, cada historia debe ser importante para alguno de ellos más que para el desarrollador.</a:t>
            </a:r>
            <a:endParaRPr b="0" lang="es-AR" sz="2200" spc="-1" strike="noStrike">
              <a:solidFill>
                <a:srgbClr val="404040"/>
              </a:solidFill>
              <a:latin typeface="Calibri"/>
            </a:endParaRPr>
          </a:p>
          <a:p>
            <a:pPr marL="68760" algn="just">
              <a:lnSpc>
                <a:spcPct val="90000"/>
              </a:lnSpc>
              <a:spcBef>
                <a:spcPts val="1199"/>
              </a:spcBef>
              <a:spcAft>
                <a:spcPts val="201"/>
              </a:spcAft>
              <a:tabLst>
                <a:tab algn="l" pos="0"/>
              </a:tabLst>
            </a:pPr>
            <a:endParaRPr b="0" lang="es-AR" sz="2200" spc="-1" strike="noStrike">
              <a:solidFill>
                <a:srgbClr val="404040"/>
              </a:solidFill>
              <a:latin typeface="Calibri"/>
            </a:endParaRPr>
          </a:p>
        </p:txBody>
      </p:sp>
      <p:sp>
        <p:nvSpPr>
          <p:cNvPr id="401"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402"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9A0628A5-413F-48F6-96CD-EAAD31C870D2}" type="slidenum">
              <a:rPr b="0" lang="es-ES" sz="1050" spc="-1" strike="noStrike">
                <a:solidFill>
                  <a:srgbClr val="ffffff"/>
                </a:solidFill>
                <a:latin typeface="Arial"/>
                <a:ea typeface="Arial"/>
              </a:rPr>
              <a:t>&lt;número&gt;</a:t>
            </a:fld>
            <a:endParaRPr b="0" lang="es-AR" sz="1050" spc="-1" strike="noStrike">
              <a:latin typeface="Times New Roman"/>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title"/>
          </p:nvPr>
        </p:nvSpPr>
        <p:spPr>
          <a:xfrm>
            <a:off x="1097280" y="286560"/>
            <a:ext cx="10058040" cy="1450440"/>
          </a:xfrm>
          <a:prstGeom prst="rect">
            <a:avLst/>
          </a:prstGeom>
          <a:noFill/>
          <a:ln w="0">
            <a:noFill/>
          </a:ln>
        </p:spPr>
        <p:txBody>
          <a:bodyPr anchor="ctr">
            <a:normAutofit/>
          </a:bodyPr>
          <a:p>
            <a:pPr>
              <a:lnSpc>
                <a:spcPct val="85000"/>
              </a:lnSpc>
            </a:pPr>
            <a:r>
              <a:rPr b="1" lang="es-ES" sz="4000" spc="-52" strike="noStrike">
                <a:solidFill>
                  <a:srgbClr val="404040"/>
                </a:solidFill>
                <a:latin typeface="Calibri Light"/>
              </a:rPr>
              <a:t>Historias de usuario – </a:t>
            </a:r>
            <a:r>
              <a:rPr b="1" lang="es-ES" sz="4400" spc="-52" strike="noStrike">
                <a:solidFill>
                  <a:srgbClr val="404040"/>
                </a:solidFill>
                <a:latin typeface="Calibri Light"/>
              </a:rPr>
              <a:t>Características</a:t>
            </a:r>
            <a:endParaRPr b="0" lang="es-AR" sz="4400" spc="-1" strike="noStrike">
              <a:solidFill>
                <a:srgbClr val="000000"/>
              </a:solidFill>
              <a:latin typeface="Arial"/>
            </a:endParaRPr>
          </a:p>
        </p:txBody>
      </p:sp>
      <p:sp>
        <p:nvSpPr>
          <p:cNvPr id="404" name="PlaceHolder 2"/>
          <p:cNvSpPr>
            <a:spLocks noGrp="1"/>
          </p:cNvSpPr>
          <p:nvPr>
            <p:ph/>
          </p:nvPr>
        </p:nvSpPr>
        <p:spPr>
          <a:xfrm>
            <a:off x="1097280" y="1845720"/>
            <a:ext cx="10058040" cy="4023000"/>
          </a:xfrm>
          <a:prstGeom prst="rect">
            <a:avLst/>
          </a:prstGeom>
          <a:noFill/>
          <a:ln w="0">
            <a:noFill/>
          </a:ln>
        </p:spPr>
        <p:txBody>
          <a:bodyPr anchor="t">
            <a:noAutofit/>
          </a:bodyPr>
          <a:p>
            <a:pPr marL="3600" algn="just">
              <a:lnSpc>
                <a:spcPct val="90000"/>
              </a:lnSpc>
              <a:spcAft>
                <a:spcPts val="400"/>
              </a:spcAft>
              <a:tabLst>
                <a:tab algn="l" pos="0"/>
              </a:tabLst>
            </a:pPr>
            <a:r>
              <a:rPr b="1" lang="es-ES" sz="2200" spc="-1" strike="noStrike">
                <a:solidFill>
                  <a:srgbClr val="404040"/>
                </a:solidFill>
                <a:latin typeface="Calibri"/>
              </a:rPr>
              <a:t>Estimables:  </a:t>
            </a:r>
            <a:r>
              <a:rPr b="0" lang="es-ES" sz="2200" spc="-1" strike="noStrike">
                <a:solidFill>
                  <a:srgbClr val="404040"/>
                </a:solidFill>
                <a:latin typeface="Calibri"/>
              </a:rPr>
              <a:t>Un resultado de la discusión de una historia de usuario es la estimación del tiempo que tomará completarla. Esto permite estimar el tiempo total del proyecto.</a:t>
            </a:r>
            <a:endParaRPr b="0" lang="es-AR" sz="2200" spc="-1" strike="noStrike">
              <a:solidFill>
                <a:srgbClr val="404040"/>
              </a:solidFill>
              <a:latin typeface="Calibri"/>
            </a:endParaRPr>
          </a:p>
          <a:p>
            <a:pPr marL="3600" algn="just">
              <a:lnSpc>
                <a:spcPct val="90000"/>
              </a:lnSpc>
              <a:spcBef>
                <a:spcPts val="201"/>
              </a:spcBef>
              <a:spcAft>
                <a:spcPts val="400"/>
              </a:spcAft>
              <a:tabLst>
                <a:tab algn="l" pos="0"/>
              </a:tabLst>
            </a:pPr>
            <a:endParaRPr b="0" lang="es-AR" sz="2200" spc="-1" strike="noStrike">
              <a:solidFill>
                <a:srgbClr val="404040"/>
              </a:solidFill>
              <a:latin typeface="Calibri"/>
            </a:endParaRPr>
          </a:p>
          <a:p>
            <a:pPr marL="3600" algn="just">
              <a:lnSpc>
                <a:spcPct val="90000"/>
              </a:lnSpc>
              <a:spcBef>
                <a:spcPts val="201"/>
              </a:spcBef>
              <a:spcAft>
                <a:spcPts val="400"/>
              </a:spcAft>
              <a:tabLst>
                <a:tab algn="l" pos="0"/>
              </a:tabLst>
            </a:pPr>
            <a:r>
              <a:rPr b="1" lang="es-ES" sz="2200" spc="-1" strike="noStrike">
                <a:solidFill>
                  <a:srgbClr val="404040"/>
                </a:solidFill>
                <a:latin typeface="Calibri"/>
              </a:rPr>
              <a:t>Pequeñas: </a:t>
            </a:r>
            <a:r>
              <a:rPr b="0" lang="es-ES" sz="2200" spc="-1" strike="noStrike">
                <a:solidFill>
                  <a:srgbClr val="404040"/>
                </a:solidFill>
                <a:latin typeface="Calibri"/>
              </a:rPr>
              <a:t>Las historias muy largas son difíciles de estimar e imponen restricciones sobre la planificación de un desarrollo iterativo. Generalmente se recomienda la consolidación de historias muy cortas en una sola historia.</a:t>
            </a:r>
            <a:endParaRPr b="0" lang="es-AR" sz="2200" spc="-1" strike="noStrike">
              <a:solidFill>
                <a:srgbClr val="404040"/>
              </a:solidFill>
              <a:latin typeface="Calibri"/>
            </a:endParaRPr>
          </a:p>
          <a:p>
            <a:pPr marL="3600" algn="just">
              <a:lnSpc>
                <a:spcPct val="90000"/>
              </a:lnSpc>
              <a:spcBef>
                <a:spcPts val="201"/>
              </a:spcBef>
              <a:spcAft>
                <a:spcPts val="400"/>
              </a:spcAft>
              <a:tabLst>
                <a:tab algn="l" pos="0"/>
              </a:tabLst>
            </a:pPr>
            <a:endParaRPr b="0" lang="es-AR" sz="2200" spc="-1" strike="noStrike">
              <a:solidFill>
                <a:srgbClr val="404040"/>
              </a:solidFill>
              <a:latin typeface="Calibri"/>
            </a:endParaRPr>
          </a:p>
          <a:p>
            <a:pPr marL="3600" algn="just">
              <a:lnSpc>
                <a:spcPct val="90000"/>
              </a:lnSpc>
              <a:spcBef>
                <a:spcPts val="201"/>
              </a:spcBef>
              <a:spcAft>
                <a:spcPts val="400"/>
              </a:spcAft>
              <a:tabLst>
                <a:tab algn="l" pos="0"/>
              </a:tabLst>
            </a:pPr>
            <a:r>
              <a:rPr b="1" lang="es-ES" sz="2200" spc="-1" strike="noStrike">
                <a:solidFill>
                  <a:srgbClr val="404040"/>
                </a:solidFill>
                <a:latin typeface="Calibri"/>
              </a:rPr>
              <a:t>Verificables: </a:t>
            </a:r>
            <a:r>
              <a:rPr b="0" lang="es-ES" sz="2200" spc="-1" strike="noStrike">
                <a:solidFill>
                  <a:srgbClr val="404040"/>
                </a:solidFill>
                <a:latin typeface="Calibri"/>
              </a:rPr>
              <a:t>Las historias de usuario cubren requerimientos funcionales, por lo que generalmente son verificables. Cuando sea posible, la verificación debe automatizarse, de manera que pueda ser verificada en cada entrega del proyecto.</a:t>
            </a:r>
            <a:endParaRPr b="0" lang="es-AR" sz="2200" spc="-1" strike="noStrike">
              <a:solidFill>
                <a:srgbClr val="404040"/>
              </a:solidFill>
              <a:latin typeface="Calibri"/>
            </a:endParaRPr>
          </a:p>
        </p:txBody>
      </p:sp>
      <p:sp>
        <p:nvSpPr>
          <p:cNvPr id="405"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406"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5B171A0C-AD0E-40CF-BA42-DBDC952D97E4}" type="slidenum">
              <a:rPr b="0" lang="es-ES" sz="1050" spc="-1" strike="noStrike">
                <a:solidFill>
                  <a:srgbClr val="ffffff"/>
                </a:solidFill>
                <a:latin typeface="Arial"/>
                <a:ea typeface="Arial"/>
              </a:rPr>
              <a:t>&lt;número&gt;</a:t>
            </a:fld>
            <a:endParaRPr b="0" lang="es-AR" sz="1050" spc="-1" strike="noStrike">
              <a:latin typeface="Times New Roman"/>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1229400" y="307080"/>
            <a:ext cx="10718280" cy="1450440"/>
          </a:xfrm>
          <a:prstGeom prst="rect">
            <a:avLst/>
          </a:prstGeom>
          <a:noFill/>
          <a:ln w="0">
            <a:noFill/>
          </a:ln>
        </p:spPr>
        <p:txBody>
          <a:bodyPr anchor="ctr">
            <a:normAutofit/>
          </a:bodyPr>
          <a:p>
            <a:pPr>
              <a:lnSpc>
                <a:spcPct val="85000"/>
              </a:lnSpc>
            </a:pPr>
            <a:r>
              <a:rPr b="1" lang="es-ES" sz="4800" spc="-52" strike="noStrike">
                <a:solidFill>
                  <a:srgbClr val="404040"/>
                </a:solidFill>
                <a:latin typeface="Calibri Light"/>
              </a:rPr>
              <a:t>Historias de usuario  </a:t>
            </a:r>
            <a:r>
              <a:rPr b="1" lang="es-ES" sz="4000" spc="-52" strike="noStrike">
                <a:solidFill>
                  <a:srgbClr val="404040"/>
                </a:solidFill>
                <a:latin typeface="Calibri Light"/>
              </a:rPr>
              <a:t>- </a:t>
            </a:r>
            <a:r>
              <a:rPr b="1" lang="es-ES" sz="4400" spc="-52" strike="noStrike">
                <a:solidFill>
                  <a:srgbClr val="404040"/>
                </a:solidFill>
                <a:latin typeface="Calibri Light"/>
              </a:rPr>
              <a:t>Criterios de aceptación</a:t>
            </a:r>
            <a:endParaRPr b="0" lang="es-AR" sz="4400" spc="-1" strike="noStrike">
              <a:solidFill>
                <a:srgbClr val="000000"/>
              </a:solidFill>
              <a:latin typeface="Arial"/>
            </a:endParaRPr>
          </a:p>
        </p:txBody>
      </p:sp>
      <p:sp>
        <p:nvSpPr>
          <p:cNvPr id="408" name="PlaceHolder 2"/>
          <p:cNvSpPr>
            <a:spLocks noGrp="1"/>
          </p:cNvSpPr>
          <p:nvPr>
            <p:ph/>
          </p:nvPr>
        </p:nvSpPr>
        <p:spPr>
          <a:xfrm>
            <a:off x="1097280" y="1845720"/>
            <a:ext cx="10058040" cy="4023000"/>
          </a:xfrm>
          <a:prstGeom prst="rect">
            <a:avLst/>
          </a:prstGeom>
          <a:noFill/>
          <a:ln w="0">
            <a:noFill/>
          </a:ln>
        </p:spPr>
        <p:txBody>
          <a:bodyPr anchor="t">
            <a:noAutofit/>
          </a:bodyPr>
          <a:p>
            <a:pPr lvl="1" marL="502920" indent="-343080" algn="just">
              <a:lnSpc>
                <a:spcPct val="90000"/>
              </a:lnSpc>
              <a:spcAft>
                <a:spcPts val="400"/>
              </a:spcAft>
              <a:buClr>
                <a:srgbClr val="696464"/>
              </a:buClr>
              <a:buFont typeface="Wingdings" charset="2"/>
              <a:buChar char=""/>
            </a:pPr>
            <a:r>
              <a:rPr b="0" lang="es-ES" sz="2200" spc="-1" strike="noStrike">
                <a:solidFill>
                  <a:srgbClr val="404040"/>
                </a:solidFill>
                <a:latin typeface="Calibri"/>
              </a:rPr>
              <a:t>Un criterio de aceptación es el criterio por el cual se define si una historia de usuario fue desarrollada según la expectativa del Product Manager/Owner (como representante de los criterios del cliente) y se si puede dar como hecha.</a:t>
            </a:r>
            <a:endParaRPr b="0" lang="es-AR" sz="2200" spc="-1" strike="noStrike">
              <a:solidFill>
                <a:srgbClr val="404040"/>
              </a:solidFill>
              <a:latin typeface="Calibri"/>
            </a:endParaRPr>
          </a:p>
          <a:p>
            <a:endParaRPr b="0" lang="es-AR" sz="2200" spc="-1" strike="noStrike">
              <a:solidFill>
                <a:srgbClr val="404040"/>
              </a:solidFill>
              <a:latin typeface="Calibri"/>
            </a:endParaRPr>
          </a:p>
          <a:p>
            <a:pPr lvl="1" marL="502920" indent="-343080" algn="just">
              <a:lnSpc>
                <a:spcPct val="90000"/>
              </a:lnSpc>
              <a:spcBef>
                <a:spcPts val="201"/>
              </a:spcBef>
              <a:spcAft>
                <a:spcPts val="400"/>
              </a:spcAft>
              <a:buClr>
                <a:srgbClr val="696464"/>
              </a:buClr>
              <a:buFont typeface="Wingdings" charset="2"/>
              <a:buChar char=""/>
            </a:pPr>
            <a:r>
              <a:rPr b="0" lang="es-ES" sz="2200" spc="-1" strike="noStrike">
                <a:solidFill>
                  <a:srgbClr val="404040"/>
                </a:solidFill>
                <a:latin typeface="Calibri"/>
              </a:rPr>
              <a:t>Deben ser definidos durante la etapa inicial antes de la codificación, acompañan a la historia de usuario, porque complementan la historia de usuario y ayudan al equipo de desarrollo a entender mejor cómo se espera que el producto se comporte. </a:t>
            </a:r>
            <a:endParaRPr b="0" lang="es-AR" sz="2200" spc="-1" strike="noStrike">
              <a:solidFill>
                <a:srgbClr val="404040"/>
              </a:solidFill>
              <a:latin typeface="Calibri"/>
            </a:endParaRPr>
          </a:p>
        </p:txBody>
      </p:sp>
      <p:sp>
        <p:nvSpPr>
          <p:cNvPr id="409"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410"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69DCD57F-109B-49E6-B6E7-5F366DB3CF19}" type="slidenum">
              <a:rPr b="0" lang="es-ES" sz="1050" spc="-1" strike="noStrike">
                <a:solidFill>
                  <a:srgbClr val="ffffff"/>
                </a:solidFill>
                <a:latin typeface="Arial"/>
                <a:ea typeface="Arial"/>
              </a:rPr>
              <a:t>&lt;número&gt;</a:t>
            </a:fld>
            <a:endParaRPr b="0" lang="es-AR" sz="1050" spc="-1" strike="noStrike">
              <a:latin typeface="Times New Roman"/>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title"/>
          </p:nvPr>
        </p:nvSpPr>
        <p:spPr>
          <a:xfrm>
            <a:off x="1097280" y="286560"/>
            <a:ext cx="10058040" cy="1450440"/>
          </a:xfrm>
          <a:prstGeom prst="rect">
            <a:avLst/>
          </a:prstGeom>
          <a:noFill/>
          <a:ln w="0">
            <a:noFill/>
          </a:ln>
        </p:spPr>
        <p:txBody>
          <a:bodyPr anchor="ctr">
            <a:normAutofit/>
          </a:bodyPr>
          <a:p>
            <a:pPr>
              <a:lnSpc>
                <a:spcPct val="85000"/>
              </a:lnSpc>
            </a:pPr>
            <a:r>
              <a:rPr b="1" lang="es-ES" sz="4800" spc="-52" strike="noStrike">
                <a:solidFill>
                  <a:srgbClr val="404040"/>
                </a:solidFill>
                <a:latin typeface="Calibri Light"/>
              </a:rPr>
              <a:t>Historias de usuario  </a:t>
            </a:r>
            <a:r>
              <a:rPr b="1" lang="es-ES" sz="4000" spc="-52" strike="noStrike">
                <a:solidFill>
                  <a:srgbClr val="404040"/>
                </a:solidFill>
                <a:latin typeface="Calibri Light"/>
              </a:rPr>
              <a:t>- </a:t>
            </a:r>
            <a:r>
              <a:rPr b="1" lang="es-ES" sz="4200" spc="-52" strike="noStrike">
                <a:solidFill>
                  <a:srgbClr val="404040"/>
                </a:solidFill>
                <a:latin typeface="Calibri Light"/>
              </a:rPr>
              <a:t>Criterios de aceptación</a:t>
            </a:r>
            <a:endParaRPr b="0" lang="es-AR" sz="4200" spc="-1" strike="noStrike">
              <a:solidFill>
                <a:srgbClr val="000000"/>
              </a:solidFill>
              <a:latin typeface="Arial"/>
            </a:endParaRPr>
          </a:p>
        </p:txBody>
      </p:sp>
      <p:sp>
        <p:nvSpPr>
          <p:cNvPr id="412" name="PlaceHolder 2"/>
          <p:cNvSpPr>
            <a:spLocks noGrp="1"/>
          </p:cNvSpPr>
          <p:nvPr>
            <p:ph/>
          </p:nvPr>
        </p:nvSpPr>
        <p:spPr>
          <a:xfrm>
            <a:off x="1097280" y="1845720"/>
            <a:ext cx="10058040" cy="4023000"/>
          </a:xfrm>
          <a:prstGeom prst="rect">
            <a:avLst/>
          </a:prstGeom>
          <a:noFill/>
          <a:ln w="0">
            <a:noFill/>
          </a:ln>
        </p:spPr>
        <p:txBody>
          <a:bodyPr anchor="t">
            <a:noAutofit/>
          </a:bodyPr>
          <a:p>
            <a:pPr lvl="1" marL="502920" indent="-343080" algn="just">
              <a:lnSpc>
                <a:spcPct val="90000"/>
              </a:lnSpc>
              <a:spcAft>
                <a:spcPts val="400"/>
              </a:spcAft>
              <a:buClr>
                <a:srgbClr val="696464"/>
              </a:buClr>
              <a:buFont typeface="Wingdings" charset="2"/>
              <a:buChar char=""/>
            </a:pPr>
            <a:r>
              <a:rPr b="0" lang="es-ES" sz="2400" spc="-1" strike="noStrike">
                <a:solidFill>
                  <a:srgbClr val="404040"/>
                </a:solidFill>
                <a:latin typeface="Calibri"/>
              </a:rPr>
              <a:t>Los criterios de aceptación son utilizados para expresar el resultado de las conversaciones del cliente con el desarrollador. El cliente debería ser quien las escriba más que el desarrollador.</a:t>
            </a:r>
            <a:endParaRPr b="0" lang="es-AR" sz="2400" spc="-1" strike="noStrike">
              <a:solidFill>
                <a:srgbClr val="404040"/>
              </a:solidFill>
              <a:latin typeface="Calibri"/>
            </a:endParaRPr>
          </a:p>
          <a:p>
            <a:pPr lvl="1" marL="502920" indent="-343080" algn="just">
              <a:lnSpc>
                <a:spcPct val="90000"/>
              </a:lnSpc>
              <a:spcBef>
                <a:spcPts val="1199"/>
              </a:spcBef>
              <a:spcAft>
                <a:spcPts val="400"/>
              </a:spcAft>
              <a:buClr>
                <a:srgbClr val="696464"/>
              </a:buClr>
              <a:buFont typeface="Wingdings" charset="2"/>
              <a:buChar char=""/>
            </a:pPr>
            <a:r>
              <a:rPr b="0" lang="es-ES" sz="2400" spc="-1" strike="noStrike">
                <a:solidFill>
                  <a:srgbClr val="404040"/>
                </a:solidFill>
                <a:latin typeface="Calibri"/>
              </a:rPr>
              <a:t>Representan el inicio de la definición del cómo. No están diseñados para ser tan detallados como una especificación de diseño tradicional. </a:t>
            </a:r>
            <a:endParaRPr b="0" lang="es-AR" sz="2400" spc="-1" strike="noStrike">
              <a:solidFill>
                <a:srgbClr val="404040"/>
              </a:solidFill>
              <a:latin typeface="Calibri"/>
            </a:endParaRPr>
          </a:p>
          <a:p>
            <a:pPr lvl="1" marL="502920" indent="-343080" algn="just">
              <a:lnSpc>
                <a:spcPct val="90000"/>
              </a:lnSpc>
              <a:spcBef>
                <a:spcPts val="1199"/>
              </a:spcBef>
              <a:spcAft>
                <a:spcPts val="400"/>
              </a:spcAft>
              <a:buClr>
                <a:srgbClr val="696464"/>
              </a:buClr>
              <a:buFont typeface="Wingdings" charset="2"/>
              <a:buChar char=""/>
            </a:pPr>
            <a:r>
              <a:rPr b="0" lang="es-ES" sz="2400" spc="-1" strike="noStrike">
                <a:solidFill>
                  <a:srgbClr val="404040"/>
                </a:solidFill>
                <a:latin typeface="Calibri"/>
              </a:rPr>
              <a:t>Si una historia de usuario tiene más de 4 criterios de aceptación, debe evaluarse subdividir la historia. </a:t>
            </a:r>
            <a:endParaRPr b="0" lang="es-AR" sz="2400" spc="-1" strike="noStrike">
              <a:solidFill>
                <a:srgbClr val="404040"/>
              </a:solidFill>
              <a:latin typeface="Calibri"/>
            </a:endParaRPr>
          </a:p>
          <a:p>
            <a:pPr lvl="1" marL="502920" indent="-343080" algn="just">
              <a:lnSpc>
                <a:spcPct val="90000"/>
              </a:lnSpc>
              <a:spcBef>
                <a:spcPts val="1199"/>
              </a:spcBef>
              <a:spcAft>
                <a:spcPts val="400"/>
              </a:spcAft>
              <a:buClr>
                <a:srgbClr val="696464"/>
              </a:buClr>
              <a:buFont typeface="Wingdings" charset="2"/>
              <a:buChar char=""/>
            </a:pPr>
            <a:r>
              <a:rPr b="0" lang="es-ES" sz="2400" spc="-1" strike="noStrike">
                <a:solidFill>
                  <a:srgbClr val="404040"/>
                </a:solidFill>
                <a:latin typeface="Calibri"/>
              </a:rPr>
              <a:t>Puede añadirse un número de escenario para identificar al criterio, asociado a la historia de usuario en cuestión. </a:t>
            </a:r>
            <a:endParaRPr b="0" lang="es-AR" sz="2400" spc="-1" strike="noStrike">
              <a:solidFill>
                <a:srgbClr val="404040"/>
              </a:solidFill>
              <a:latin typeface="Calibri"/>
            </a:endParaRPr>
          </a:p>
          <a:p>
            <a:endParaRPr b="0" lang="es-AR" sz="2400" spc="-1" strike="noStrike">
              <a:solidFill>
                <a:srgbClr val="404040"/>
              </a:solidFill>
              <a:latin typeface="Calibri"/>
            </a:endParaRPr>
          </a:p>
          <a:p>
            <a:endParaRPr b="0" lang="es-AR" sz="2400" spc="-1" strike="noStrike">
              <a:solidFill>
                <a:srgbClr val="404040"/>
              </a:solidFill>
              <a:latin typeface="Calibri"/>
            </a:endParaRPr>
          </a:p>
        </p:txBody>
      </p:sp>
      <p:sp>
        <p:nvSpPr>
          <p:cNvPr id="413"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414"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6F781C8E-883E-4F29-B3F0-A19CCB9B83A7}" type="slidenum">
              <a:rPr b="0" lang="es-ES" sz="1050" spc="-1" strike="noStrike">
                <a:solidFill>
                  <a:srgbClr val="ffffff"/>
                </a:solidFill>
                <a:latin typeface="Arial"/>
                <a:ea typeface="Arial"/>
              </a:rPr>
              <a:t>&lt;número&gt;</a:t>
            </a:fld>
            <a:endParaRPr b="0" lang="es-AR" sz="1050" spc="-1" strike="noStrike">
              <a:latin typeface="Times New Roman"/>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title"/>
          </p:nvPr>
        </p:nvSpPr>
        <p:spPr>
          <a:xfrm>
            <a:off x="2423520" y="404640"/>
            <a:ext cx="5714640" cy="1142640"/>
          </a:xfrm>
          <a:prstGeom prst="rect">
            <a:avLst/>
          </a:prstGeom>
          <a:noFill/>
          <a:ln w="0">
            <a:noFill/>
          </a:ln>
        </p:spPr>
        <p:txBody>
          <a:bodyPr anchor="ctr">
            <a:normAutofit fontScale="83000"/>
          </a:bodyPr>
          <a:p>
            <a:pPr>
              <a:lnSpc>
                <a:spcPct val="85000"/>
              </a:lnSpc>
            </a:pPr>
            <a:r>
              <a:rPr b="1" lang="es-ES" sz="4000" spc="-52" strike="noStrike">
                <a:solidFill>
                  <a:srgbClr val="404040"/>
                </a:solidFill>
                <a:latin typeface="Calibri Light"/>
              </a:rPr>
              <a:t>Historia de Usuario – </a:t>
            </a:r>
            <a:r>
              <a:rPr b="1" lang="es-ES" sz="4900" spc="-52" strike="noStrike">
                <a:solidFill>
                  <a:srgbClr val="404040"/>
                </a:solidFill>
                <a:latin typeface="Calibri Light"/>
              </a:rPr>
              <a:t>Ejemplo</a:t>
            </a:r>
            <a:br/>
            <a:endParaRPr b="0" lang="es-AR" sz="4900" spc="-1" strike="noStrike">
              <a:solidFill>
                <a:srgbClr val="000000"/>
              </a:solidFill>
              <a:latin typeface="Arial"/>
            </a:endParaRPr>
          </a:p>
        </p:txBody>
      </p:sp>
      <p:sp>
        <p:nvSpPr>
          <p:cNvPr id="416" name="PlaceHolder 2"/>
          <p:cNvSpPr>
            <a:spLocks noGrp="1"/>
          </p:cNvSpPr>
          <p:nvPr>
            <p:ph type="ftr"/>
          </p:nvPr>
        </p:nvSpPr>
        <p:spPr>
          <a:xfrm>
            <a:off x="6671880" y="6308640"/>
            <a:ext cx="4704840" cy="364680"/>
          </a:xfrm>
          <a:prstGeom prst="rect">
            <a:avLst/>
          </a:prstGeom>
          <a:noFill/>
          <a:ln w="0">
            <a:noFill/>
          </a:ln>
        </p:spPr>
        <p:txBody>
          <a:bodyPr anchor="t">
            <a:noAutofit/>
          </a:bodyPr>
          <a:p>
            <a:pP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417" name="PlaceHolder 3"/>
          <p:cNvSpPr>
            <a:spLocks noGrp="1"/>
          </p:cNvSpPr>
          <p:nvPr>
            <p:ph type="sldNum"/>
          </p:nvPr>
        </p:nvSpPr>
        <p:spPr>
          <a:xfrm>
            <a:off x="9266040" y="2781000"/>
            <a:ext cx="2925720" cy="1396800"/>
          </a:xfrm>
          <a:prstGeom prst="rect">
            <a:avLst/>
          </a:prstGeom>
          <a:noFill/>
          <a:ln w="0">
            <a:noFill/>
          </a:ln>
        </p:spPr>
        <p:txBody>
          <a:bodyPr anchor="b">
            <a:noAutofit/>
          </a:bodyPr>
          <a:p>
            <a:pPr algn="r">
              <a:lnSpc>
                <a:spcPct val="100000"/>
              </a:lnSpc>
              <a:tabLst>
                <a:tab algn="l" pos="0"/>
              </a:tabLst>
            </a:pPr>
            <a:fld id="{872A57EE-8A87-48C3-A68F-7C6A3A2FD682}" type="slidenum">
              <a:rPr b="0" lang="es-ES" sz="7730" spc="-1" strike="noStrike">
                <a:solidFill>
                  <a:srgbClr val="ffffff"/>
                </a:solidFill>
                <a:latin typeface="Calibri"/>
                <a:ea typeface="Calibri"/>
              </a:rPr>
              <a:t>&lt;número&gt;</a:t>
            </a:fld>
            <a:endParaRPr b="0" lang="es-AR" sz="7730" spc="-1" strike="noStrike">
              <a:latin typeface="Times New Roman"/>
            </a:endParaRPr>
          </a:p>
        </p:txBody>
      </p:sp>
      <p:graphicFrame>
        <p:nvGraphicFramePr>
          <p:cNvPr id="418" name="Google Shape;1124;p47"/>
          <p:cNvGraphicFramePr/>
          <p:nvPr/>
        </p:nvGraphicFramePr>
        <p:xfrm>
          <a:off x="2497680" y="1818720"/>
          <a:ext cx="5662800" cy="4008600"/>
        </p:xfrm>
        <a:graphic>
          <a:graphicData uri="http://schemas.openxmlformats.org/drawingml/2006/table">
            <a:tbl>
              <a:tblPr/>
              <a:tblGrid>
                <a:gridCol w="1559520"/>
                <a:gridCol w="181800"/>
                <a:gridCol w="3921480"/>
              </a:tblGrid>
              <a:tr h="322920">
                <a:tc gridSpan="3">
                  <a:txBody>
                    <a:bodyPr lIns="51120" rIns="51120" tIns="0" bIns="0" anchor="ctr">
                      <a:noAutofit/>
                    </a:bodyPr>
                    <a:p>
                      <a:pPr marL="3166200" indent="-3075840" algn="r">
                        <a:lnSpc>
                          <a:spcPct val="100000"/>
                        </a:lnSpc>
                        <a:tabLst>
                          <a:tab algn="l" pos="0"/>
                        </a:tabLst>
                      </a:pPr>
                      <a:r>
                        <a:rPr b="1" lang="es-ES" sz="1600" spc="-1" strike="noStrike">
                          <a:solidFill>
                            <a:srgbClr val="ffffff"/>
                          </a:solidFill>
                          <a:latin typeface="Calibri"/>
                        </a:rPr>
                        <a:t>ANVERSO------------------------Historia de Usuario</a:t>
                      </a:r>
                      <a:endParaRPr b="0" lang="es-AR" sz="1600" spc="-1" strike="noStrike">
                        <a:latin typeface="Arial"/>
                      </a:endParaRPr>
                    </a:p>
                  </a:txBody>
                  <a:tcPr anchor="ctr" marL="51120" marR="51120">
                    <a:lnL w="12240">
                      <a:solidFill>
                        <a:srgbClr val="ffffff"/>
                      </a:solidFill>
                    </a:lnL>
                    <a:lnR w="12240">
                      <a:solidFill>
                        <a:srgbClr val="ffffff"/>
                      </a:solidFill>
                    </a:lnR>
                    <a:lnT w="12240">
                      <a:solidFill>
                        <a:srgbClr val="ffffff"/>
                      </a:solidFill>
                    </a:lnT>
                    <a:lnB w="38160">
                      <a:solidFill>
                        <a:srgbClr val="ffffff"/>
                      </a:solidFill>
                    </a:lnB>
                    <a:solidFill>
                      <a:srgbClr val="595959"/>
                    </a:solidFill>
                  </a:tcPr>
                </a:tc>
                <a:tc hMerge="1">
                  <a:tcPr anchor="t" marL="90000" marR="90000">
                    <a:solidFill>
                      <a:srgbClr val="729fcf"/>
                    </a:solidFill>
                  </a:tcPr>
                </a:tc>
                <a:tc hMerge="1">
                  <a:tcPr anchor="t" marL="90000" marR="90000">
                    <a:solidFill>
                      <a:srgbClr val="729fcf"/>
                    </a:solidFill>
                  </a:tcPr>
                </a:tc>
              </a:tr>
              <a:tr h="225000">
                <a:tc>
                  <a:txBody>
                    <a:bodyPr lIns="51120" rIns="51120" tIns="0" bIns="0" anchor="ctr">
                      <a:noAutofit/>
                    </a:bodyPr>
                    <a:p>
                      <a:pPr>
                        <a:lnSpc>
                          <a:spcPct val="100000"/>
                        </a:lnSpc>
                        <a:tabLst>
                          <a:tab algn="l" pos="0"/>
                        </a:tabLst>
                      </a:pPr>
                      <a:r>
                        <a:rPr b="1" lang="es-ES" sz="1600" spc="-1" strike="noStrike">
                          <a:solidFill>
                            <a:srgbClr val="ffffff"/>
                          </a:solidFill>
                          <a:latin typeface="Calibri Light"/>
                          <a:ea typeface="Calibri Light"/>
                        </a:rPr>
                        <a:t>Número: 14</a:t>
                      </a:r>
                      <a:endParaRPr b="0" lang="es-AR" sz="1600" spc="-1" strike="noStrike">
                        <a:latin typeface="Arial"/>
                      </a:endParaRPr>
                    </a:p>
                  </a:txBody>
                  <a:tcPr anchor="ctr" marL="51120" marR="51120">
                    <a:lnL w="12240">
                      <a:solidFill>
                        <a:srgbClr val="ffffff"/>
                      </a:solidFill>
                    </a:lnL>
                    <a:lnR w="12240">
                      <a:solidFill>
                        <a:srgbClr val="ffffff"/>
                      </a:solidFill>
                    </a:lnR>
                    <a:lnT w="12240">
                      <a:solidFill>
                        <a:srgbClr val="ffffff"/>
                      </a:solidFill>
                    </a:lnT>
                    <a:lnB w="12240">
                      <a:solidFill>
                        <a:srgbClr val="ffffff"/>
                      </a:solidFill>
                    </a:lnB>
                    <a:solidFill>
                      <a:srgbClr val="595959"/>
                    </a:solidFill>
                  </a:tcPr>
                </a:tc>
                <a:tc gridSpan="2">
                  <a:tcPr anchor="ctr" marL="51120" marR="51120">
                    <a:lnL w="12240">
                      <a:solidFill>
                        <a:srgbClr val="ffffff"/>
                      </a:solidFill>
                    </a:lnL>
                    <a:lnR w="12240">
                      <a:solidFill>
                        <a:srgbClr val="ffffff"/>
                      </a:solidFill>
                    </a:lnR>
                    <a:lnT w="12240">
                      <a:solidFill>
                        <a:srgbClr val="ffffff"/>
                      </a:solidFill>
                    </a:lnT>
                    <a:lnB w="12240">
                      <a:solidFill>
                        <a:srgbClr val="ffffff"/>
                      </a:solidFill>
                    </a:lnB>
                    <a:solidFill>
                      <a:srgbClr val="595959"/>
                    </a:solidFill>
                  </a:tcPr>
                </a:tc>
                <a:tc hMerge="1">
                  <a:tcPr anchor="t" marL="90000" marR="90000">
                    <a:solidFill>
                      <a:srgbClr val="729fcf"/>
                    </a:solidFill>
                  </a:tcPr>
                </a:tc>
              </a:tr>
              <a:tr h="225000">
                <a:tc gridSpan="3">
                  <a:txBody>
                    <a:bodyPr lIns="51120" rIns="51120" tIns="0" bIns="0" anchor="ctr">
                      <a:noAutofit/>
                    </a:bodyPr>
                    <a:p>
                      <a:pPr>
                        <a:lnSpc>
                          <a:spcPct val="100000"/>
                        </a:lnSpc>
                        <a:tabLst>
                          <a:tab algn="l" pos="0"/>
                        </a:tabLst>
                      </a:pPr>
                      <a:r>
                        <a:rPr b="1" lang="es-ES" sz="1600" spc="-1" strike="noStrike">
                          <a:solidFill>
                            <a:srgbClr val="ffffff"/>
                          </a:solidFill>
                          <a:latin typeface="Calibri Light"/>
                          <a:ea typeface="Calibri Light"/>
                        </a:rPr>
                        <a:t>Nombre historia: Generar orden de compra</a:t>
                      </a:r>
                      <a:endParaRPr b="0" lang="es-AR" sz="1600" spc="-1" strike="noStrike">
                        <a:latin typeface="Arial"/>
                      </a:endParaRPr>
                    </a:p>
                  </a:txBody>
                  <a:tcPr anchor="ctr" marL="51120" marR="51120">
                    <a:lnL w="12240">
                      <a:solidFill>
                        <a:srgbClr val="ffffff"/>
                      </a:solidFill>
                    </a:lnL>
                    <a:lnR w="12240">
                      <a:solidFill>
                        <a:srgbClr val="ffffff"/>
                      </a:solidFill>
                    </a:lnR>
                    <a:lnT w="12240">
                      <a:solidFill>
                        <a:srgbClr val="ffffff"/>
                      </a:solidFill>
                    </a:lnT>
                    <a:lnB w="12240">
                      <a:solidFill>
                        <a:srgbClr val="ffffff"/>
                      </a:solidFill>
                    </a:lnB>
                    <a:solidFill>
                      <a:srgbClr val="595959"/>
                    </a:solidFill>
                  </a:tcPr>
                </a:tc>
                <a:tc hMerge="1">
                  <a:tcPr anchor="t" marL="90000" marR="90000">
                    <a:solidFill>
                      <a:srgbClr val="729fcf"/>
                    </a:solidFill>
                  </a:tcPr>
                </a:tc>
                <a:tc hMerge="1">
                  <a:tcPr anchor="t" marL="90000" marR="90000">
                    <a:solidFill>
                      <a:srgbClr val="729fcf"/>
                    </a:solidFill>
                  </a:tcPr>
                </a:tc>
              </a:tr>
              <a:tr h="675360">
                <a:tc gridSpan="2">
                  <a:txBody>
                    <a:bodyPr lIns="51120" rIns="51120" tIns="0" bIns="0" anchor="ctr">
                      <a:noAutofit/>
                    </a:bodyPr>
                    <a:p>
                      <a:pPr>
                        <a:lnSpc>
                          <a:spcPct val="100000"/>
                        </a:lnSpc>
                        <a:tabLst>
                          <a:tab algn="l" pos="0"/>
                        </a:tabLst>
                      </a:pPr>
                      <a:r>
                        <a:rPr b="1" lang="es-ES" sz="1600" spc="-1" strike="noStrike">
                          <a:solidFill>
                            <a:srgbClr val="ffffff"/>
                          </a:solidFill>
                          <a:latin typeface="Calibri Light"/>
                          <a:ea typeface="Calibri Light"/>
                        </a:rPr>
                        <a:t>Prioridad  en negocio:  </a:t>
                      </a:r>
                      <a:endParaRPr b="0" lang="es-AR" sz="1600" spc="-1" strike="noStrike">
                        <a:latin typeface="Arial"/>
                      </a:endParaRPr>
                    </a:p>
                    <a:p>
                      <a:pPr>
                        <a:lnSpc>
                          <a:spcPct val="100000"/>
                        </a:lnSpc>
                        <a:tabLst>
                          <a:tab algn="l" pos="0"/>
                        </a:tabLst>
                      </a:pPr>
                      <a:r>
                        <a:rPr b="1" lang="es-ES" sz="1600" spc="-1" strike="noStrike">
                          <a:solidFill>
                            <a:srgbClr val="ffffff"/>
                          </a:solidFill>
                          <a:latin typeface="Calibri Light"/>
                          <a:ea typeface="Calibri Light"/>
                        </a:rPr>
                        <a:t>Alta  (300)</a:t>
                      </a:r>
                      <a:endParaRPr b="0" lang="es-AR" sz="1600" spc="-1" strike="noStrike">
                        <a:latin typeface="Arial"/>
                      </a:endParaRPr>
                    </a:p>
                  </a:txBody>
                  <a:tcPr anchor="ctr" marL="51120" marR="51120">
                    <a:lnL w="12240">
                      <a:solidFill>
                        <a:srgbClr val="ffffff"/>
                      </a:solidFill>
                    </a:lnL>
                    <a:lnR w="12240">
                      <a:solidFill>
                        <a:srgbClr val="ffffff"/>
                      </a:solidFill>
                    </a:lnR>
                    <a:lnT w="12240">
                      <a:solidFill>
                        <a:srgbClr val="ffffff"/>
                      </a:solidFill>
                    </a:lnT>
                    <a:lnB w="12240">
                      <a:solidFill>
                        <a:srgbClr val="ffffff"/>
                      </a:solidFill>
                    </a:lnB>
                    <a:solidFill>
                      <a:srgbClr val="595959"/>
                    </a:solidFill>
                  </a:tcPr>
                </a:tc>
                <a:tc hMerge="1">
                  <a:tcPr anchor="t" marL="90000" marR="90000">
                    <a:solidFill>
                      <a:srgbClr val="729fcf"/>
                    </a:solidFill>
                  </a:tcPr>
                </a:tc>
                <a:tc>
                  <a:tcPr anchor="ctr" marL="51120" marR="51120">
                    <a:lnL w="12240">
                      <a:solidFill>
                        <a:srgbClr val="ffffff"/>
                      </a:solidFill>
                    </a:lnL>
                    <a:lnR w="12240">
                      <a:solidFill>
                        <a:srgbClr val="ffffff"/>
                      </a:solidFill>
                    </a:lnR>
                    <a:lnT w="12240">
                      <a:solidFill>
                        <a:srgbClr val="ffffff"/>
                      </a:solidFill>
                    </a:lnT>
                    <a:lnB w="12240">
                      <a:solidFill>
                        <a:srgbClr val="ffffff"/>
                      </a:solidFill>
                    </a:lnB>
                    <a:solidFill>
                      <a:srgbClr val="595959"/>
                    </a:solidFill>
                  </a:tcPr>
                </a:tc>
              </a:tr>
              <a:tr h="225000">
                <a:tc gridSpan="2">
                  <a:txBody>
                    <a:bodyPr lIns="51120" rIns="51120" tIns="0" bIns="0" anchor="ctr">
                      <a:noAutofit/>
                    </a:bodyPr>
                    <a:p>
                      <a:pPr>
                        <a:lnSpc>
                          <a:spcPct val="100000"/>
                        </a:lnSpc>
                        <a:tabLst>
                          <a:tab algn="l" pos="0"/>
                        </a:tabLst>
                      </a:pPr>
                      <a:r>
                        <a:rPr b="1" lang="es-ES" sz="1600" spc="-1" strike="noStrike">
                          <a:solidFill>
                            <a:srgbClr val="ffffff"/>
                          </a:solidFill>
                          <a:latin typeface="Calibri Light"/>
                          <a:ea typeface="Calibri Light"/>
                        </a:rPr>
                        <a:t>Estimación: 4</a:t>
                      </a:r>
                      <a:endParaRPr b="0" lang="es-AR" sz="1600" spc="-1" strike="noStrike">
                        <a:latin typeface="Arial"/>
                      </a:endParaRPr>
                    </a:p>
                  </a:txBody>
                  <a:tcPr anchor="ctr" marL="51120" marR="51120">
                    <a:lnL w="12240">
                      <a:solidFill>
                        <a:srgbClr val="ffffff"/>
                      </a:solidFill>
                    </a:lnL>
                    <a:lnR w="12240">
                      <a:solidFill>
                        <a:srgbClr val="ffffff"/>
                      </a:solidFill>
                    </a:lnR>
                    <a:lnT w="12240">
                      <a:solidFill>
                        <a:srgbClr val="ffffff"/>
                      </a:solidFill>
                    </a:lnT>
                    <a:lnB w="12240">
                      <a:solidFill>
                        <a:srgbClr val="ffffff"/>
                      </a:solidFill>
                    </a:lnB>
                    <a:solidFill>
                      <a:srgbClr val="595959"/>
                    </a:solidFill>
                  </a:tcPr>
                </a:tc>
                <a:tc hMerge="1">
                  <a:tcPr anchor="t" marL="90000" marR="90000">
                    <a:solidFill>
                      <a:srgbClr val="729fcf"/>
                    </a:solidFill>
                  </a:tcPr>
                </a:tc>
                <a:tc>
                  <a:tcPr anchor="ctr" marL="51120" marR="51120">
                    <a:lnL w="12240">
                      <a:solidFill>
                        <a:srgbClr val="ffffff"/>
                      </a:solidFill>
                    </a:lnL>
                    <a:lnR w="12240">
                      <a:solidFill>
                        <a:srgbClr val="ffffff"/>
                      </a:solidFill>
                    </a:lnR>
                    <a:lnT w="12240">
                      <a:solidFill>
                        <a:srgbClr val="ffffff"/>
                      </a:solidFill>
                    </a:lnT>
                    <a:lnB w="12240">
                      <a:solidFill>
                        <a:srgbClr val="ffffff"/>
                      </a:solidFill>
                    </a:lnB>
                    <a:solidFill>
                      <a:srgbClr val="595959"/>
                    </a:solidFill>
                  </a:tcPr>
                </a:tc>
              </a:tr>
              <a:tr h="225000">
                <a:tc gridSpan="3">
                  <a:txBody>
                    <a:bodyPr lIns="51120" rIns="51120" tIns="0" bIns="0" anchor="ctr">
                      <a:noAutofit/>
                    </a:bodyPr>
                    <a:p>
                      <a:pPr>
                        <a:lnSpc>
                          <a:spcPct val="100000"/>
                        </a:lnSpc>
                        <a:tabLst>
                          <a:tab algn="l" pos="0"/>
                        </a:tabLst>
                      </a:pPr>
                      <a:r>
                        <a:rPr b="1" lang="es-ES" sz="1600" spc="-1" strike="noStrike">
                          <a:solidFill>
                            <a:srgbClr val="ffffff"/>
                          </a:solidFill>
                          <a:latin typeface="Calibri Light"/>
                          <a:ea typeface="Calibri Light"/>
                        </a:rPr>
                        <a:t>Programador responsable:  Pablo Gimenez</a:t>
                      </a:r>
                      <a:endParaRPr b="0" lang="es-AR" sz="1600" spc="-1" strike="noStrike">
                        <a:latin typeface="Arial"/>
                      </a:endParaRPr>
                    </a:p>
                  </a:txBody>
                  <a:tcPr anchor="ctr" marL="51120" marR="51120">
                    <a:lnL w="12240">
                      <a:solidFill>
                        <a:srgbClr val="ffffff"/>
                      </a:solidFill>
                    </a:lnL>
                    <a:lnR w="12240">
                      <a:solidFill>
                        <a:srgbClr val="ffffff"/>
                      </a:solidFill>
                    </a:lnR>
                    <a:lnT w="12240">
                      <a:solidFill>
                        <a:srgbClr val="ffffff"/>
                      </a:solidFill>
                    </a:lnT>
                    <a:lnB w="12240">
                      <a:solidFill>
                        <a:srgbClr val="ffffff"/>
                      </a:solidFill>
                    </a:lnB>
                    <a:solidFill>
                      <a:srgbClr val="595959"/>
                    </a:solidFill>
                  </a:tcPr>
                </a:tc>
                <a:tc hMerge="1">
                  <a:tcPr anchor="t" marL="90000" marR="90000">
                    <a:solidFill>
                      <a:srgbClr val="729fcf"/>
                    </a:solidFill>
                  </a:tcPr>
                </a:tc>
                <a:tc hMerge="1">
                  <a:tcPr anchor="t" marL="90000" marR="90000">
                    <a:solidFill>
                      <a:srgbClr val="729fcf"/>
                    </a:solidFill>
                  </a:tcPr>
                </a:tc>
              </a:tr>
              <a:tr h="2110320">
                <a:tc gridSpan="3">
                  <a:txBody>
                    <a:bodyPr lIns="51120" rIns="51120" tIns="0" bIns="0" anchor="ctr">
                      <a:noAutofit/>
                    </a:bodyPr>
                    <a:p>
                      <a:pPr>
                        <a:lnSpc>
                          <a:spcPct val="100000"/>
                        </a:lnSpc>
                        <a:tabLst>
                          <a:tab algn="l" pos="0"/>
                        </a:tabLst>
                      </a:pPr>
                      <a:r>
                        <a:rPr b="1" lang="es-ES" sz="1600" spc="-1" strike="noStrike">
                          <a:solidFill>
                            <a:srgbClr val="ffffff"/>
                          </a:solidFill>
                          <a:latin typeface="Calibri"/>
                        </a:rPr>
                        <a:t> </a:t>
                      </a:r>
                      <a:endParaRPr b="0" lang="es-AR" sz="1600" spc="-1" strike="noStrike">
                        <a:latin typeface="Arial"/>
                      </a:endParaRPr>
                    </a:p>
                    <a:p>
                      <a:pPr>
                        <a:lnSpc>
                          <a:spcPct val="100000"/>
                        </a:lnSpc>
                        <a:tabLst>
                          <a:tab algn="l" pos="0"/>
                        </a:tabLst>
                      </a:pPr>
                      <a:r>
                        <a:rPr b="1" lang="es-ES" sz="1600" spc="-1" strike="noStrike">
                          <a:solidFill>
                            <a:srgbClr val="ffffff"/>
                          </a:solidFill>
                          <a:latin typeface="Calibri"/>
                        </a:rPr>
                        <a:t>Descripción:</a:t>
                      </a:r>
                      <a:endParaRPr b="0" lang="es-AR" sz="1600" spc="-1" strike="noStrike">
                        <a:latin typeface="Arial"/>
                      </a:endParaRPr>
                    </a:p>
                    <a:p>
                      <a:pPr>
                        <a:lnSpc>
                          <a:spcPct val="100000"/>
                        </a:lnSpc>
                        <a:tabLst>
                          <a:tab algn="l" pos="0"/>
                        </a:tabLst>
                      </a:pPr>
                      <a:r>
                        <a:rPr b="1" lang="es-ES" sz="1600" spc="-1" strike="noStrike">
                          <a:solidFill>
                            <a:srgbClr val="ffffff"/>
                          </a:solidFill>
                          <a:latin typeface="Calibri"/>
                        </a:rPr>
                        <a:t>Como personal de compras quiero poder generar una orden de compra para poder enviársela al proveedor </a:t>
                      </a:r>
                      <a:endParaRPr b="0" lang="es-AR" sz="1600" spc="-1" strike="noStrike">
                        <a:latin typeface="Arial"/>
                      </a:endParaRPr>
                    </a:p>
                    <a:p>
                      <a:pPr>
                        <a:lnSpc>
                          <a:spcPct val="100000"/>
                        </a:lnSpc>
                        <a:tabLst>
                          <a:tab algn="l" pos="0"/>
                        </a:tabLst>
                      </a:pPr>
                      <a:r>
                        <a:rPr b="1" lang="es-ES" sz="1600" spc="-1" strike="noStrike">
                          <a:solidFill>
                            <a:srgbClr val="ffffff"/>
                          </a:solidFill>
                          <a:latin typeface="Calibri"/>
                        </a:rPr>
                        <a:t> </a:t>
                      </a:r>
                      <a:endParaRPr b="0" lang="es-AR" sz="1600" spc="-1" strike="noStrike">
                        <a:latin typeface="Arial"/>
                      </a:endParaRPr>
                    </a:p>
                    <a:p>
                      <a:pPr>
                        <a:lnSpc>
                          <a:spcPct val="100000"/>
                        </a:lnSpc>
                        <a:tabLst>
                          <a:tab algn="l" pos="0"/>
                        </a:tabLst>
                      </a:pPr>
                      <a:r>
                        <a:rPr b="1" lang="es-ES" sz="1600" spc="-1" strike="noStrike">
                          <a:solidFill>
                            <a:srgbClr val="ffffff"/>
                          </a:solidFill>
                          <a:latin typeface="Calibri"/>
                        </a:rPr>
                        <a:t> </a:t>
                      </a:r>
                      <a:endParaRPr b="0" lang="es-AR" sz="1600" spc="-1" strike="noStrike">
                        <a:latin typeface="Arial"/>
                      </a:endParaRPr>
                    </a:p>
                    <a:p>
                      <a:pPr>
                        <a:lnSpc>
                          <a:spcPct val="100000"/>
                        </a:lnSpc>
                        <a:tabLst>
                          <a:tab algn="l" pos="0"/>
                        </a:tabLst>
                      </a:pPr>
                      <a:r>
                        <a:rPr b="1" lang="es-ES" sz="1600" spc="-1" strike="noStrike">
                          <a:solidFill>
                            <a:srgbClr val="ffffff"/>
                          </a:solidFill>
                          <a:latin typeface="Calibri"/>
                        </a:rPr>
                        <a:t> </a:t>
                      </a:r>
                      <a:endParaRPr b="0" lang="es-AR" sz="1600" spc="-1" strike="noStrike">
                        <a:latin typeface="Arial"/>
                      </a:endParaRPr>
                    </a:p>
                    <a:p>
                      <a:pPr>
                        <a:lnSpc>
                          <a:spcPct val="100000"/>
                        </a:lnSpc>
                        <a:tabLst>
                          <a:tab algn="l" pos="0"/>
                        </a:tabLst>
                      </a:pPr>
                      <a:r>
                        <a:rPr b="1" lang="es-ES" sz="1600" spc="-1" strike="noStrike">
                          <a:solidFill>
                            <a:srgbClr val="ffffff"/>
                          </a:solidFill>
                          <a:latin typeface="Calibri"/>
                        </a:rPr>
                        <a:t> </a:t>
                      </a:r>
                      <a:endParaRPr b="0" lang="es-AR" sz="1600" spc="-1" strike="noStrike">
                        <a:latin typeface="Arial"/>
                      </a:endParaRPr>
                    </a:p>
                  </a:txBody>
                  <a:tcPr anchor="ctr" marL="51120" marR="51120">
                    <a:lnL w="12240">
                      <a:solidFill>
                        <a:srgbClr val="ffffff"/>
                      </a:solidFill>
                    </a:lnL>
                    <a:lnR w="12240">
                      <a:solidFill>
                        <a:srgbClr val="ffffff"/>
                      </a:solidFill>
                    </a:lnR>
                    <a:lnT w="38160">
                      <a:solidFill>
                        <a:srgbClr val="ffffff"/>
                      </a:solidFill>
                    </a:lnT>
                    <a:lnB w="12240">
                      <a:solidFill>
                        <a:srgbClr val="ffffff"/>
                      </a:solidFill>
                    </a:lnB>
                    <a:solidFill>
                      <a:srgbClr val="595959"/>
                    </a:solidFill>
                  </a:tcPr>
                </a:tc>
                <a:tc hMerge="1">
                  <a:tcPr anchor="t" marL="90000" marR="90000">
                    <a:solidFill>
                      <a:srgbClr val="729fcf"/>
                    </a:solidFill>
                  </a:tcPr>
                </a:tc>
                <a:tc hMerge="1">
                  <a:tcPr anchor="t" marL="90000" marR="90000">
                    <a:solidFill>
                      <a:srgbClr val="729fcf"/>
                    </a:solidFill>
                  </a:tcPr>
                </a:tc>
              </a:tr>
            </a:tbl>
          </a:graphicData>
        </a:graphic>
      </p:graphicFrame>
      <p:graphicFrame>
        <p:nvGraphicFramePr>
          <p:cNvPr id="419" name="Google Shape;1125;p47"/>
          <p:cNvGraphicFramePr/>
          <p:nvPr/>
        </p:nvGraphicFramePr>
        <p:xfrm>
          <a:off x="7484400" y="2554200"/>
          <a:ext cx="5346360" cy="4206960"/>
        </p:xfrm>
        <a:graphic>
          <a:graphicData uri="http://schemas.openxmlformats.org/drawingml/2006/table">
            <a:tbl>
              <a:tblPr/>
              <a:tblGrid>
                <a:gridCol w="5346360"/>
              </a:tblGrid>
              <a:tr h="401760">
                <a:tc>
                  <a:txBody>
                    <a:bodyPr lIns="51120" rIns="51120" tIns="0" bIns="0" anchor="ctr">
                      <a:noAutofit/>
                    </a:bodyPr>
                    <a:p>
                      <a:pPr marL="3166200" indent="-3075840" algn="r">
                        <a:lnSpc>
                          <a:spcPct val="100000"/>
                        </a:lnSpc>
                        <a:tabLst>
                          <a:tab algn="l" pos="0"/>
                        </a:tabLst>
                      </a:pPr>
                      <a:r>
                        <a:rPr b="1" lang="es-ES" sz="1600" spc="-1" strike="noStrike">
                          <a:solidFill>
                            <a:srgbClr val="ffffff"/>
                          </a:solidFill>
                          <a:latin typeface="Arial"/>
                          <a:ea typeface="Arial"/>
                        </a:rPr>
                        <a:t>REVERSO --------------Criterios de  Aceptación</a:t>
                      </a:r>
                      <a:endParaRPr b="0" lang="es-AR" sz="1600" spc="-1" strike="noStrike">
                        <a:latin typeface="Arial"/>
                      </a:endParaRPr>
                    </a:p>
                  </a:txBody>
                  <a:tcPr anchor="ctr" marL="51120" marR="51120">
                    <a:lnL w="12240">
                      <a:solidFill>
                        <a:srgbClr val="ffffff"/>
                      </a:solidFill>
                    </a:lnL>
                    <a:lnR w="12240">
                      <a:solidFill>
                        <a:srgbClr val="ffffff"/>
                      </a:solidFill>
                    </a:lnR>
                    <a:lnT w="12240">
                      <a:solidFill>
                        <a:srgbClr val="ffffff"/>
                      </a:solidFill>
                    </a:lnT>
                    <a:lnB w="38160">
                      <a:solidFill>
                        <a:srgbClr val="ffffff"/>
                      </a:solidFill>
                    </a:lnB>
                    <a:solidFill>
                      <a:srgbClr val="70092b"/>
                    </a:solidFill>
                  </a:tcPr>
                </a:tc>
              </a:tr>
              <a:tr h="3805560">
                <a:tc>
                  <a:txBody>
                    <a:bodyPr lIns="51120" rIns="51120" tIns="0" bIns="0" anchor="ctr">
                      <a:noAutofit/>
                    </a:bodyPr>
                    <a:p>
                      <a:pPr>
                        <a:lnSpc>
                          <a:spcPct val="100000"/>
                        </a:lnSpc>
                        <a:tabLst>
                          <a:tab algn="l" pos="0"/>
                        </a:tabLst>
                      </a:pPr>
                      <a:r>
                        <a:rPr b="0" lang="es-ES" sz="2000" spc="-1" strike="noStrike">
                          <a:solidFill>
                            <a:srgbClr val="ffffff"/>
                          </a:solidFill>
                          <a:latin typeface="Calibri"/>
                        </a:rPr>
                        <a:t>Debo poder visualizar todos los pedidos autorizados.</a:t>
                      </a:r>
                      <a:endParaRPr b="0" lang="es-AR" sz="2000" spc="-1" strike="noStrike">
                        <a:latin typeface="Arial"/>
                      </a:endParaRPr>
                    </a:p>
                    <a:p>
                      <a:pPr>
                        <a:lnSpc>
                          <a:spcPct val="100000"/>
                        </a:lnSpc>
                        <a:tabLst>
                          <a:tab algn="l" pos="0"/>
                        </a:tabLst>
                      </a:pPr>
                      <a:r>
                        <a:rPr b="0" lang="es-ES" sz="2000" spc="-1" strike="noStrike">
                          <a:solidFill>
                            <a:srgbClr val="ffffff"/>
                          </a:solidFill>
                          <a:latin typeface="Calibri"/>
                        </a:rPr>
                        <a:t>Al hacer clic sobre alguno de los pedidos debo poder visualizar en profundidad y tener un botón “generar orden de compra” que registre dicha orden.</a:t>
                      </a:r>
                      <a:endParaRPr b="0" lang="es-AR" sz="2000" spc="-1" strike="noStrike">
                        <a:latin typeface="Arial"/>
                      </a:endParaRPr>
                    </a:p>
                    <a:p>
                      <a:pPr>
                        <a:lnSpc>
                          <a:spcPct val="100000"/>
                        </a:lnSpc>
                        <a:tabLst>
                          <a:tab algn="l" pos="0"/>
                        </a:tabLst>
                      </a:pPr>
                      <a:endParaRPr b="0" lang="es-AR" sz="2000" spc="-1" strike="noStrike">
                        <a:latin typeface="Arial"/>
                      </a:endParaRPr>
                    </a:p>
                  </a:txBody>
                  <a:tcPr anchor="ctr" marL="51120" marR="51120">
                    <a:lnL w="12240">
                      <a:solidFill>
                        <a:srgbClr val="ffffff"/>
                      </a:solidFill>
                    </a:lnL>
                    <a:lnR w="12240">
                      <a:solidFill>
                        <a:srgbClr val="ffffff"/>
                      </a:solidFill>
                    </a:lnR>
                    <a:lnT w="38160">
                      <a:solidFill>
                        <a:srgbClr val="ffffff"/>
                      </a:solidFill>
                    </a:lnT>
                    <a:lnB w="12240">
                      <a:solidFill>
                        <a:srgbClr val="ffffff"/>
                      </a:solidFill>
                    </a:lnB>
                    <a:solidFill>
                      <a:srgbClr val="70092b"/>
                    </a:solidFill>
                  </a:tcPr>
                </a:tc>
              </a:tr>
            </a:tbl>
          </a:graphicData>
        </a:graphic>
      </p:graphicFrame>
    </p:spTree>
  </p:cSld>
  <mc:AlternateContent>
    <mc:Choice Requires="p14">
      <p:transition spd="slow" p14:dur="2000"/>
    </mc:Choice>
    <mc:Fallback>
      <p:transition spd="slow"/>
    </mc:Fallback>
  </mc:AlternateContent>
  <p:timing>
    <p:tnLst>
      <p:par>
        <p:cTn id="210" dur="indefinite" restart="never" nodeType="tmRoot">
          <p:childTnLst>
            <p:seq>
              <p:cTn id="211" dur="indefinite" nodeType="mainSeq">
                <p:childTnLst>
                  <p:par>
                    <p:cTn id="212" fill="hold">
                      <p:stCondLst>
                        <p:cond delay="indefinite"/>
                      </p:stCondLst>
                      <p:childTnLst>
                        <p:par>
                          <p:cTn id="213" fill="hold">
                            <p:stCondLst>
                              <p:cond delay="0"/>
                            </p:stCondLst>
                            <p:childTnLst>
                              <p:par>
                                <p:cTn id="214" nodeType="clickEffect" fill="hold" presetClass="entr" presetID="10">
                                  <p:stCondLst>
                                    <p:cond delay="0"/>
                                  </p:stCondLst>
                                  <p:childTnLst>
                                    <p:set>
                                      <p:cBhvr>
                                        <p:cTn id="215" dur="1" fill="hold">
                                          <p:stCondLst>
                                            <p:cond delay="0"/>
                                          </p:stCondLst>
                                        </p:cTn>
                                        <p:tgtEl>
                                          <p:spTgt spid="419"/>
                                        </p:tgtEl>
                                        <p:attrNameLst>
                                          <p:attrName>style.visibility</p:attrName>
                                        </p:attrNameLst>
                                      </p:cBhvr>
                                      <p:to>
                                        <p:strVal val="visible"/>
                                      </p:to>
                                    </p:set>
                                    <p:animEffect filter="fade" transition="in">
                                      <p:cBhvr additive="repl">
                                        <p:cTn id="216" dur="1000"/>
                                        <p:tgtEl>
                                          <p:spTgt spid="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1097280" y="286560"/>
            <a:ext cx="10058040" cy="1450440"/>
          </a:xfrm>
          <a:prstGeom prst="rect">
            <a:avLst/>
          </a:prstGeom>
          <a:noFill/>
          <a:ln w="0">
            <a:noFill/>
          </a:ln>
        </p:spPr>
        <p:txBody>
          <a:bodyPr anchor="ctr">
            <a:normAutofit/>
          </a:bodyPr>
          <a:p>
            <a:pPr>
              <a:lnSpc>
                <a:spcPct val="85000"/>
              </a:lnSpc>
            </a:pPr>
            <a:r>
              <a:rPr b="1" lang="es-ES" sz="4800" spc="-52" strike="noStrike">
                <a:solidFill>
                  <a:srgbClr val="404040"/>
                </a:solidFill>
                <a:latin typeface="Calibri Light"/>
              </a:rPr>
              <a:t>Historias de usuario - </a:t>
            </a:r>
            <a:r>
              <a:rPr b="1" lang="es-ES" sz="4400" spc="-52" strike="noStrike">
                <a:solidFill>
                  <a:srgbClr val="404040"/>
                </a:solidFill>
                <a:latin typeface="Calibri Light"/>
              </a:rPr>
              <a:t>Beneficios</a:t>
            </a:r>
            <a:endParaRPr b="0" lang="es-AR" sz="4400" spc="-1" strike="noStrike">
              <a:solidFill>
                <a:srgbClr val="000000"/>
              </a:solidFill>
              <a:latin typeface="Arial"/>
            </a:endParaRPr>
          </a:p>
        </p:txBody>
      </p:sp>
      <p:sp>
        <p:nvSpPr>
          <p:cNvPr id="421" name="PlaceHolder 2"/>
          <p:cNvSpPr>
            <a:spLocks noGrp="1"/>
          </p:cNvSpPr>
          <p:nvPr>
            <p:ph/>
          </p:nvPr>
        </p:nvSpPr>
        <p:spPr>
          <a:xfrm>
            <a:off x="1097280" y="1845720"/>
            <a:ext cx="10058040" cy="4023000"/>
          </a:xfrm>
          <a:prstGeom prst="rect">
            <a:avLst/>
          </a:prstGeom>
          <a:noFill/>
          <a:ln w="0">
            <a:noFill/>
          </a:ln>
        </p:spPr>
        <p:txBody>
          <a:bodyPr anchor="t">
            <a:normAutofit/>
          </a:bodyPr>
          <a:p>
            <a:pPr lvl="1" marL="506520" indent="-343080" algn="just">
              <a:lnSpc>
                <a:spcPct val="90000"/>
              </a:lnSpc>
              <a:spcAft>
                <a:spcPts val="400"/>
              </a:spcAft>
              <a:buClr>
                <a:srgbClr val="696464"/>
              </a:buClr>
              <a:buFont typeface="Wingdings" charset="2"/>
              <a:buChar char=""/>
            </a:pPr>
            <a:r>
              <a:rPr b="0" lang="es-ES" sz="2400" spc="-1" strike="noStrike">
                <a:solidFill>
                  <a:srgbClr val="404040"/>
                </a:solidFill>
                <a:latin typeface="Calibri"/>
              </a:rPr>
              <a:t>Al ser muy corta, ésta representa requisitos del modelo de negocio que pueden implementarse rápidamente (días o semanas).</a:t>
            </a:r>
            <a:endParaRPr b="0" lang="es-AR" sz="2400" spc="-1" strike="noStrike">
              <a:solidFill>
                <a:srgbClr val="404040"/>
              </a:solidFill>
              <a:latin typeface="Calibri"/>
            </a:endParaRPr>
          </a:p>
          <a:p>
            <a:pPr lvl="1" marL="506520" indent="-343080" algn="just">
              <a:lnSpc>
                <a:spcPct val="90000"/>
              </a:lnSpc>
              <a:spcBef>
                <a:spcPts val="1199"/>
              </a:spcBef>
              <a:spcAft>
                <a:spcPts val="400"/>
              </a:spcAft>
              <a:buClr>
                <a:srgbClr val="696464"/>
              </a:buClr>
              <a:buFont typeface="Wingdings" charset="2"/>
              <a:buChar char=""/>
            </a:pPr>
            <a:r>
              <a:rPr b="0" lang="es-ES" sz="2400" spc="-1" strike="noStrike">
                <a:solidFill>
                  <a:srgbClr val="404040"/>
                </a:solidFill>
                <a:latin typeface="Calibri"/>
              </a:rPr>
              <a:t>Necesitan poco mantenimiento.</a:t>
            </a:r>
            <a:endParaRPr b="0" lang="es-AR" sz="2400" spc="-1" strike="noStrike">
              <a:solidFill>
                <a:srgbClr val="404040"/>
              </a:solidFill>
              <a:latin typeface="Calibri"/>
            </a:endParaRPr>
          </a:p>
          <a:p>
            <a:pPr lvl="1" marL="506520" indent="-343080" algn="just">
              <a:lnSpc>
                <a:spcPct val="90000"/>
              </a:lnSpc>
              <a:spcBef>
                <a:spcPts val="1199"/>
              </a:spcBef>
              <a:spcAft>
                <a:spcPts val="400"/>
              </a:spcAft>
              <a:buClr>
                <a:srgbClr val="696464"/>
              </a:buClr>
              <a:buFont typeface="Wingdings" charset="2"/>
              <a:buChar char=""/>
            </a:pPr>
            <a:r>
              <a:rPr b="0" lang="es-ES" sz="2400" spc="-1" strike="noStrike">
                <a:solidFill>
                  <a:srgbClr val="404040"/>
                </a:solidFill>
                <a:latin typeface="Calibri"/>
              </a:rPr>
              <a:t>Mantienen una relación cercana con el cliente.</a:t>
            </a:r>
            <a:endParaRPr b="0" lang="es-AR" sz="2400" spc="-1" strike="noStrike">
              <a:solidFill>
                <a:srgbClr val="404040"/>
              </a:solidFill>
              <a:latin typeface="Calibri"/>
            </a:endParaRPr>
          </a:p>
          <a:p>
            <a:pPr lvl="1" marL="506520" indent="-343080" algn="just">
              <a:lnSpc>
                <a:spcPct val="90000"/>
              </a:lnSpc>
              <a:spcBef>
                <a:spcPts val="1199"/>
              </a:spcBef>
              <a:spcAft>
                <a:spcPts val="400"/>
              </a:spcAft>
              <a:buClr>
                <a:srgbClr val="696464"/>
              </a:buClr>
              <a:buFont typeface="Wingdings" charset="2"/>
              <a:buChar char=""/>
            </a:pPr>
            <a:r>
              <a:rPr b="0" lang="es-ES" sz="2400" spc="-1" strike="noStrike">
                <a:solidFill>
                  <a:srgbClr val="404040"/>
                </a:solidFill>
                <a:latin typeface="Calibri"/>
              </a:rPr>
              <a:t>Permite dividir los proyectos en pequeñas entregas.</a:t>
            </a:r>
            <a:endParaRPr b="0" lang="es-AR" sz="2400" spc="-1" strike="noStrike">
              <a:solidFill>
                <a:srgbClr val="404040"/>
              </a:solidFill>
              <a:latin typeface="Calibri"/>
            </a:endParaRPr>
          </a:p>
          <a:p>
            <a:pPr lvl="1" marL="506520" indent="-343080" algn="just">
              <a:lnSpc>
                <a:spcPct val="90000"/>
              </a:lnSpc>
              <a:spcBef>
                <a:spcPts val="1199"/>
              </a:spcBef>
              <a:spcAft>
                <a:spcPts val="400"/>
              </a:spcAft>
              <a:buClr>
                <a:srgbClr val="696464"/>
              </a:buClr>
              <a:buFont typeface="Wingdings" charset="2"/>
              <a:buChar char=""/>
            </a:pPr>
            <a:r>
              <a:rPr b="0" lang="es-ES" sz="2400" spc="-1" strike="noStrike">
                <a:solidFill>
                  <a:srgbClr val="404040"/>
                </a:solidFill>
                <a:latin typeface="Calibri"/>
              </a:rPr>
              <a:t>Permite estimar fácilmente el esfuerzo de desarrollo.</a:t>
            </a:r>
            <a:endParaRPr b="0" lang="es-AR" sz="2400" spc="-1" strike="noStrike">
              <a:solidFill>
                <a:srgbClr val="404040"/>
              </a:solidFill>
              <a:latin typeface="Calibri"/>
            </a:endParaRPr>
          </a:p>
          <a:p>
            <a:pPr lvl="1" marL="506520" indent="-343080" algn="just">
              <a:lnSpc>
                <a:spcPct val="90000"/>
              </a:lnSpc>
              <a:spcBef>
                <a:spcPts val="1199"/>
              </a:spcBef>
              <a:spcAft>
                <a:spcPts val="400"/>
              </a:spcAft>
              <a:buClr>
                <a:srgbClr val="696464"/>
              </a:buClr>
              <a:buFont typeface="Wingdings" charset="2"/>
              <a:buChar char=""/>
            </a:pPr>
            <a:r>
              <a:rPr b="0" lang="es-ES" sz="2400" spc="-1" strike="noStrike">
                <a:solidFill>
                  <a:srgbClr val="404040"/>
                </a:solidFill>
                <a:latin typeface="Calibri"/>
              </a:rPr>
              <a:t>Es ideal para proyectos con requisitos volátiles o no muy claros.</a:t>
            </a:r>
            <a:endParaRPr b="0" lang="es-AR" sz="2400" spc="-1" strike="noStrike">
              <a:solidFill>
                <a:srgbClr val="404040"/>
              </a:solidFill>
              <a:latin typeface="Calibri"/>
            </a:endParaRPr>
          </a:p>
        </p:txBody>
      </p:sp>
      <p:sp>
        <p:nvSpPr>
          <p:cNvPr id="422"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423"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72105EA1-8AEC-4F1B-A923-91233B94E093}" type="slidenum">
              <a:rPr b="0" lang="es-ES" sz="1050" spc="-1" strike="noStrike">
                <a:solidFill>
                  <a:srgbClr val="ffffff"/>
                </a:solidFill>
                <a:latin typeface="Arial"/>
                <a:ea typeface="Arial"/>
              </a:rPr>
              <a:t>&lt;número&gt;</a:t>
            </a:fld>
            <a:endParaRPr b="0" lang="es-AR" sz="1050" spc="-1" strike="noStrike">
              <a:latin typeface="Times New Roman"/>
            </a:endParaRPr>
          </a:p>
        </p:txBody>
      </p:sp>
      <p:pic>
        <p:nvPicPr>
          <p:cNvPr id="424" name="Google Shape;1134;p48" descr=""/>
          <p:cNvPicPr/>
          <p:nvPr/>
        </p:nvPicPr>
        <p:blipFill>
          <a:blip r:embed="rId1"/>
          <a:stretch/>
        </p:blipFill>
        <p:spPr>
          <a:xfrm>
            <a:off x="8433720" y="2565000"/>
            <a:ext cx="1127520" cy="15033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1097280" y="286560"/>
            <a:ext cx="10058040" cy="1450440"/>
          </a:xfrm>
          <a:prstGeom prst="rect">
            <a:avLst/>
          </a:prstGeom>
          <a:noFill/>
          <a:ln w="0">
            <a:noFill/>
          </a:ln>
        </p:spPr>
        <p:txBody>
          <a:bodyPr anchor="ctr">
            <a:noAutofit/>
          </a:bodyPr>
          <a:p>
            <a:pPr>
              <a:lnSpc>
                <a:spcPct val="85000"/>
              </a:lnSpc>
            </a:pPr>
            <a:r>
              <a:rPr b="1" lang="es-ES" sz="4400" spc="-52" strike="noStrike">
                <a:solidFill>
                  <a:srgbClr val="404040"/>
                </a:solidFill>
                <a:latin typeface="Calibri Light"/>
              </a:rPr>
              <a:t>¿Qué es un modelo de proceso de software?</a:t>
            </a:r>
            <a:endParaRPr b="0" lang="es-AR" sz="4400" spc="-1" strike="noStrike">
              <a:solidFill>
                <a:srgbClr val="000000"/>
              </a:solidFill>
              <a:latin typeface="Arial"/>
            </a:endParaRPr>
          </a:p>
        </p:txBody>
      </p:sp>
      <p:sp>
        <p:nvSpPr>
          <p:cNvPr id="207" name="PlaceHolder 2"/>
          <p:cNvSpPr>
            <a:spLocks noGrp="1"/>
          </p:cNvSpPr>
          <p:nvPr>
            <p:ph/>
          </p:nvPr>
        </p:nvSpPr>
        <p:spPr>
          <a:xfrm>
            <a:off x="1097280" y="1845720"/>
            <a:ext cx="10058040" cy="4023000"/>
          </a:xfrm>
          <a:prstGeom prst="rect">
            <a:avLst/>
          </a:prstGeom>
          <a:noFill/>
          <a:ln w="0">
            <a:noFill/>
          </a:ln>
        </p:spPr>
        <p:txBody>
          <a:bodyPr anchor="t">
            <a:normAutofit/>
          </a:bodyPr>
          <a:p>
            <a:pPr marL="68760" indent="-152280">
              <a:lnSpc>
                <a:spcPct val="90000"/>
              </a:lnSpc>
              <a:spcAft>
                <a:spcPts val="201"/>
              </a:spcAft>
              <a:buClr>
                <a:srgbClr val="696464"/>
              </a:buClr>
              <a:buFont typeface="Calibri"/>
              <a:buChar char=" "/>
            </a:pPr>
            <a:r>
              <a:rPr b="0" lang="es-ES" sz="2400" spc="-1" strike="noStrike">
                <a:solidFill>
                  <a:srgbClr val="000000"/>
                </a:solidFill>
                <a:latin typeface="Calibri"/>
              </a:rPr>
              <a:t>Es una representación simplificada de un proceso de software que presenta una visión de ese proceso.</a:t>
            </a:r>
            <a:endParaRPr b="0" lang="es-AR" sz="2400" spc="-1" strike="noStrike">
              <a:solidFill>
                <a:srgbClr val="404040"/>
              </a:solidFill>
              <a:latin typeface="Calibri"/>
            </a:endParaRPr>
          </a:p>
          <a:p>
            <a:pPr marL="68760">
              <a:lnSpc>
                <a:spcPct val="90000"/>
              </a:lnSpc>
              <a:spcBef>
                <a:spcPts val="1199"/>
              </a:spcBef>
              <a:spcAft>
                <a:spcPts val="201"/>
              </a:spcAft>
              <a:tabLst>
                <a:tab algn="l" pos="0"/>
              </a:tabLst>
            </a:pPr>
            <a:endParaRPr b="0" lang="es-AR" sz="2400" spc="-1" strike="noStrike">
              <a:solidFill>
                <a:srgbClr val="404040"/>
              </a:solidFill>
              <a:latin typeface="Calibri"/>
            </a:endParaRPr>
          </a:p>
          <a:p>
            <a:pPr marL="68760" indent="-152280">
              <a:lnSpc>
                <a:spcPct val="90000"/>
              </a:lnSpc>
              <a:spcBef>
                <a:spcPts val="1199"/>
              </a:spcBef>
              <a:spcAft>
                <a:spcPts val="201"/>
              </a:spcAft>
              <a:buClr>
                <a:srgbClr val="696464"/>
              </a:buClr>
              <a:buFont typeface="Calibri"/>
              <a:buChar char=" "/>
              <a:tabLst>
                <a:tab algn="l" pos="0"/>
              </a:tabLst>
            </a:pPr>
            <a:r>
              <a:rPr b="0" lang="es-ES" sz="2400" spc="-1" strike="noStrike">
                <a:solidFill>
                  <a:srgbClr val="000000"/>
                </a:solidFill>
                <a:latin typeface="Calibri"/>
              </a:rPr>
              <a:t>Estos modelos pueden incluir actividades que son partes de los procesos y productos de software, y el papel de las personas involucradas.</a:t>
            </a:r>
            <a:endParaRPr b="0" lang="es-AR" sz="2400" spc="-1" strike="noStrike">
              <a:solidFill>
                <a:srgbClr val="404040"/>
              </a:solidFill>
              <a:latin typeface="Calibri"/>
            </a:endParaRPr>
          </a:p>
        </p:txBody>
      </p:sp>
      <p:sp>
        <p:nvSpPr>
          <p:cNvPr id="208"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209"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DCBAC437-AF9D-4411-9A68-0782BA2D5606}" type="slidenum">
              <a:rPr b="0" lang="es-ES" sz="1050" spc="-1" strike="noStrike">
                <a:solidFill>
                  <a:srgbClr val="ffffff"/>
                </a:solidFill>
                <a:latin typeface="Arial"/>
                <a:ea typeface="Arial"/>
              </a:rPr>
              <a:t>5</a:t>
            </a:fld>
            <a:endParaRPr b="0" lang="es-AR" sz="1050" spc="-1" strike="noStrike">
              <a:latin typeface="Times New Roman"/>
            </a:endParaRPr>
          </a:p>
        </p:txBody>
      </p:sp>
      <p:pic>
        <p:nvPicPr>
          <p:cNvPr id="210" name="Google Shape;745;p4" descr="http://rottzii.files.wordpress.com/2012/03/modelos-de-proceso.png"/>
          <p:cNvPicPr/>
          <p:nvPr/>
        </p:nvPicPr>
        <p:blipFill>
          <a:blip r:embed="rId1"/>
          <a:stretch/>
        </p:blipFill>
        <p:spPr>
          <a:xfrm>
            <a:off x="5015880" y="4149000"/>
            <a:ext cx="2736000" cy="2125440"/>
          </a:xfrm>
          <a:prstGeom prst="rect">
            <a:avLst/>
          </a:prstGeom>
          <a:ln w="0">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5" name="Google Shape;1139;p49" descr=""/>
          <p:cNvPicPr/>
          <p:nvPr/>
        </p:nvPicPr>
        <p:blipFill>
          <a:blip r:embed="rId1"/>
          <a:stretch/>
        </p:blipFill>
        <p:spPr>
          <a:xfrm>
            <a:off x="8667360" y="3501000"/>
            <a:ext cx="1980720" cy="1733400"/>
          </a:xfrm>
          <a:prstGeom prst="rect">
            <a:avLst/>
          </a:prstGeom>
          <a:ln w="0">
            <a:noFill/>
          </a:ln>
        </p:spPr>
      </p:pic>
      <p:sp>
        <p:nvSpPr>
          <p:cNvPr id="426" name="PlaceHolder 1"/>
          <p:cNvSpPr>
            <a:spLocks noGrp="1"/>
          </p:cNvSpPr>
          <p:nvPr>
            <p:ph type="title"/>
          </p:nvPr>
        </p:nvSpPr>
        <p:spPr>
          <a:xfrm>
            <a:off x="1238400" y="499680"/>
            <a:ext cx="10806120" cy="1272960"/>
          </a:xfrm>
          <a:prstGeom prst="rect">
            <a:avLst/>
          </a:prstGeom>
          <a:noFill/>
          <a:ln w="0">
            <a:noFill/>
          </a:ln>
        </p:spPr>
        <p:txBody>
          <a:bodyPr anchor="ctr">
            <a:normAutofit/>
          </a:bodyPr>
          <a:p>
            <a:pPr>
              <a:lnSpc>
                <a:spcPct val="85000"/>
              </a:lnSpc>
            </a:pPr>
            <a:r>
              <a:rPr b="1" lang="es-ES" sz="4800" spc="-52" strike="noStrike">
                <a:solidFill>
                  <a:srgbClr val="404040"/>
                </a:solidFill>
                <a:latin typeface="Calibri Light"/>
              </a:rPr>
              <a:t>Historias de usuario - </a:t>
            </a:r>
            <a:r>
              <a:rPr b="1" lang="es-ES" sz="4400" spc="-52" strike="noStrike">
                <a:solidFill>
                  <a:srgbClr val="404040"/>
                </a:solidFill>
                <a:latin typeface="Calibri Light"/>
              </a:rPr>
              <a:t>Limitaciones</a:t>
            </a:r>
            <a:endParaRPr b="0" lang="es-AR" sz="4400" spc="-1" strike="noStrike">
              <a:solidFill>
                <a:srgbClr val="000000"/>
              </a:solidFill>
              <a:latin typeface="Arial"/>
            </a:endParaRPr>
          </a:p>
        </p:txBody>
      </p:sp>
      <p:sp>
        <p:nvSpPr>
          <p:cNvPr id="427" name="PlaceHolder 2"/>
          <p:cNvSpPr>
            <a:spLocks noGrp="1"/>
          </p:cNvSpPr>
          <p:nvPr>
            <p:ph/>
          </p:nvPr>
        </p:nvSpPr>
        <p:spPr>
          <a:xfrm>
            <a:off x="1238400" y="1845000"/>
            <a:ext cx="9409680" cy="4391280"/>
          </a:xfrm>
          <a:prstGeom prst="rect">
            <a:avLst/>
          </a:prstGeom>
          <a:noFill/>
          <a:ln w="0">
            <a:noFill/>
          </a:ln>
        </p:spPr>
        <p:txBody>
          <a:bodyPr anchor="t">
            <a:normAutofit/>
          </a:bodyPr>
          <a:p>
            <a:pPr lvl="1" marL="343080" indent="-343080" algn="just">
              <a:lnSpc>
                <a:spcPct val="85000"/>
              </a:lnSpc>
              <a:buClr>
                <a:srgbClr val="262626"/>
              </a:buClr>
              <a:buFont typeface="Wingdings" charset="2"/>
              <a:buChar char=""/>
            </a:pPr>
            <a:r>
              <a:rPr b="0" lang="es-ES" sz="2400" spc="-1" strike="noStrike">
                <a:solidFill>
                  <a:srgbClr val="404040"/>
                </a:solidFill>
                <a:latin typeface="Calibri"/>
              </a:rPr>
              <a:t>Sin criterios de aceptación pueden quedar abiertas a distintas interpretaciones haciendo difícil utilizarlas como base para un contrato.</a:t>
            </a:r>
            <a:endParaRPr b="0" lang="es-AR" sz="2400" spc="-1" strike="noStrike">
              <a:solidFill>
                <a:srgbClr val="404040"/>
              </a:solidFill>
              <a:latin typeface="Calibri"/>
            </a:endParaRPr>
          </a:p>
          <a:p>
            <a:endParaRPr b="0" lang="es-AR" sz="2400" spc="-1" strike="noStrike">
              <a:solidFill>
                <a:srgbClr val="404040"/>
              </a:solidFill>
              <a:latin typeface="Calibri"/>
            </a:endParaRPr>
          </a:p>
          <a:p>
            <a:pPr lvl="1" marL="343080" indent="-343080" algn="just">
              <a:lnSpc>
                <a:spcPct val="85000"/>
              </a:lnSpc>
              <a:spcBef>
                <a:spcPts val="1199"/>
              </a:spcBef>
              <a:buClr>
                <a:srgbClr val="262626"/>
              </a:buClr>
              <a:buFont typeface="Wingdings" charset="2"/>
              <a:buChar char=""/>
            </a:pPr>
            <a:r>
              <a:rPr b="0" lang="es-ES" sz="2400" spc="-1" strike="noStrike">
                <a:solidFill>
                  <a:srgbClr val="404040"/>
                </a:solidFill>
                <a:latin typeface="Calibri"/>
              </a:rPr>
              <a:t>Se requiere un contacto permanente con el cliente durante el proyecto lo cual puede ser difícil o costoso.</a:t>
            </a:r>
            <a:endParaRPr b="0" lang="es-AR" sz="2400" spc="-1" strike="noStrike">
              <a:solidFill>
                <a:srgbClr val="404040"/>
              </a:solidFill>
              <a:latin typeface="Calibri"/>
            </a:endParaRPr>
          </a:p>
          <a:p>
            <a:endParaRPr b="0" lang="es-AR" sz="2400" spc="-1" strike="noStrike">
              <a:solidFill>
                <a:srgbClr val="404040"/>
              </a:solidFill>
              <a:latin typeface="Calibri"/>
            </a:endParaRPr>
          </a:p>
          <a:p>
            <a:pPr lvl="1" marL="343080" indent="-343080" algn="just">
              <a:lnSpc>
                <a:spcPct val="85000"/>
              </a:lnSpc>
              <a:spcBef>
                <a:spcPts val="1199"/>
              </a:spcBef>
              <a:buClr>
                <a:srgbClr val="262626"/>
              </a:buClr>
              <a:buFont typeface="Wingdings" charset="2"/>
              <a:buChar char=""/>
            </a:pPr>
            <a:r>
              <a:rPr b="0" lang="es-ES" sz="2400" spc="-1" strike="noStrike">
                <a:solidFill>
                  <a:srgbClr val="404040"/>
                </a:solidFill>
                <a:latin typeface="Calibri"/>
              </a:rPr>
              <a:t>Podría resultar difícil escalar a proyectos grandes.</a:t>
            </a:r>
            <a:endParaRPr b="0" lang="es-AR" sz="2400" spc="-1" strike="noStrike">
              <a:solidFill>
                <a:srgbClr val="404040"/>
              </a:solidFill>
              <a:latin typeface="Calibri"/>
            </a:endParaRPr>
          </a:p>
          <a:p>
            <a:endParaRPr b="0" lang="es-AR" sz="2400" spc="-1" strike="noStrike">
              <a:solidFill>
                <a:srgbClr val="404040"/>
              </a:solidFill>
              <a:latin typeface="Calibri"/>
            </a:endParaRPr>
          </a:p>
          <a:p>
            <a:pPr lvl="1" marL="343080" indent="-343080" algn="just">
              <a:lnSpc>
                <a:spcPct val="85000"/>
              </a:lnSpc>
              <a:spcBef>
                <a:spcPts val="1199"/>
              </a:spcBef>
              <a:buClr>
                <a:srgbClr val="262626"/>
              </a:buClr>
              <a:buFont typeface="Wingdings" charset="2"/>
              <a:buChar char=""/>
            </a:pPr>
            <a:r>
              <a:rPr b="0" lang="es-ES" sz="2400" spc="-1" strike="noStrike">
                <a:solidFill>
                  <a:srgbClr val="404040"/>
                </a:solidFill>
                <a:latin typeface="Calibri"/>
              </a:rPr>
              <a:t>Requiere desarrolladores muy competentes.</a:t>
            </a:r>
            <a:endParaRPr b="0" lang="es-AR" sz="2400" spc="-1" strike="noStrike">
              <a:solidFill>
                <a:srgbClr val="404040"/>
              </a:solidFill>
              <a:latin typeface="Calibri"/>
            </a:endParaRPr>
          </a:p>
        </p:txBody>
      </p:sp>
      <p:sp>
        <p:nvSpPr>
          <p:cNvPr id="428" name="PlaceHolder 3"/>
          <p:cNvSpPr>
            <a:spLocks noGrp="1"/>
          </p:cNvSpPr>
          <p:nvPr>
            <p:ph type="ftr"/>
          </p:nvPr>
        </p:nvSpPr>
        <p:spPr>
          <a:xfrm>
            <a:off x="6671880" y="6308640"/>
            <a:ext cx="4704840" cy="364680"/>
          </a:xfrm>
          <a:prstGeom prst="rect">
            <a:avLst/>
          </a:prstGeom>
          <a:noFill/>
          <a:ln w="0">
            <a:noFill/>
          </a:ln>
        </p:spPr>
        <p:txBody>
          <a:bodyPr anchor="t">
            <a:noAutofit/>
          </a:bodyPr>
          <a:p>
            <a:pP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429" name="PlaceHolder 4"/>
          <p:cNvSpPr>
            <a:spLocks noGrp="1"/>
          </p:cNvSpPr>
          <p:nvPr>
            <p:ph type="sldNum"/>
          </p:nvPr>
        </p:nvSpPr>
        <p:spPr>
          <a:xfrm>
            <a:off x="9266040" y="2781000"/>
            <a:ext cx="2925720" cy="1396800"/>
          </a:xfrm>
          <a:prstGeom prst="rect">
            <a:avLst/>
          </a:prstGeom>
          <a:noFill/>
          <a:ln w="0">
            <a:noFill/>
          </a:ln>
        </p:spPr>
        <p:txBody>
          <a:bodyPr anchor="b">
            <a:noAutofit/>
          </a:bodyPr>
          <a:p>
            <a:pPr algn="r">
              <a:lnSpc>
                <a:spcPct val="100000"/>
              </a:lnSpc>
              <a:tabLst>
                <a:tab algn="l" pos="0"/>
              </a:tabLst>
            </a:pPr>
            <a:fld id="{8E6C04FE-093B-40C5-8D0D-4E62396BAE11}" type="slidenum">
              <a:rPr b="0" lang="es-ES" sz="7730" spc="-1" strike="noStrike">
                <a:solidFill>
                  <a:srgbClr val="ffffff"/>
                </a:solidFill>
                <a:latin typeface="Calibri"/>
                <a:ea typeface="Calibri"/>
              </a:rPr>
              <a:t>&lt;número&gt;</a:t>
            </a:fld>
            <a:endParaRPr b="0" lang="es-AR" sz="7730" spc="-1" strike="noStrike">
              <a:latin typeface="Times New Roman"/>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title"/>
          </p:nvPr>
        </p:nvSpPr>
        <p:spPr>
          <a:xfrm>
            <a:off x="1268280" y="427680"/>
            <a:ext cx="10806120" cy="1272960"/>
          </a:xfrm>
          <a:prstGeom prst="rect">
            <a:avLst/>
          </a:prstGeom>
          <a:noFill/>
          <a:ln w="0">
            <a:noFill/>
          </a:ln>
        </p:spPr>
        <p:txBody>
          <a:bodyPr anchor="ctr">
            <a:normAutofit/>
          </a:bodyPr>
          <a:p>
            <a:pPr>
              <a:lnSpc>
                <a:spcPct val="85000"/>
              </a:lnSpc>
            </a:pPr>
            <a:r>
              <a:rPr b="1" lang="es-ES" sz="4800" spc="-52" strike="noStrike">
                <a:solidFill>
                  <a:srgbClr val="404040"/>
                </a:solidFill>
                <a:latin typeface="Calibri Light"/>
              </a:rPr>
              <a:t>Historias de usuario - </a:t>
            </a:r>
            <a:r>
              <a:rPr b="1" lang="es-ES" sz="4400" spc="-52" strike="noStrike">
                <a:solidFill>
                  <a:srgbClr val="404040"/>
                </a:solidFill>
                <a:latin typeface="Calibri Light"/>
              </a:rPr>
              <a:t>Épicas</a:t>
            </a:r>
            <a:endParaRPr b="0" lang="es-AR" sz="4400" spc="-1" strike="noStrike">
              <a:solidFill>
                <a:srgbClr val="000000"/>
              </a:solidFill>
              <a:latin typeface="Arial"/>
            </a:endParaRPr>
          </a:p>
        </p:txBody>
      </p:sp>
      <p:sp>
        <p:nvSpPr>
          <p:cNvPr id="431" name="PlaceHolder 2"/>
          <p:cNvSpPr>
            <a:spLocks noGrp="1"/>
          </p:cNvSpPr>
          <p:nvPr>
            <p:ph/>
          </p:nvPr>
        </p:nvSpPr>
        <p:spPr>
          <a:xfrm>
            <a:off x="1400040" y="2099880"/>
            <a:ext cx="9097200" cy="4391280"/>
          </a:xfrm>
          <a:prstGeom prst="rect">
            <a:avLst/>
          </a:prstGeom>
          <a:noFill/>
          <a:ln w="0">
            <a:noFill/>
          </a:ln>
        </p:spPr>
        <p:txBody>
          <a:bodyPr anchor="t">
            <a:normAutofit/>
          </a:bodyPr>
          <a:p>
            <a:pPr lvl="1" marL="343080" indent="-343080" algn="just">
              <a:lnSpc>
                <a:spcPct val="85000"/>
              </a:lnSpc>
              <a:buClr>
                <a:srgbClr val="262626"/>
              </a:buClr>
              <a:buFont typeface="Wingdings" charset="2"/>
              <a:buChar char=""/>
            </a:pPr>
            <a:r>
              <a:rPr b="0" lang="es-ES" sz="2400" spc="-1" strike="noStrike">
                <a:solidFill>
                  <a:srgbClr val="404040"/>
                </a:solidFill>
                <a:latin typeface="Calibri"/>
              </a:rPr>
              <a:t>Se denomina Épica a un conjunto de Historias de usuario que se agrupan por algún denominador común</a:t>
            </a:r>
            <a:endParaRPr b="0" lang="es-AR" sz="2400" spc="-1" strike="noStrike">
              <a:solidFill>
                <a:srgbClr val="404040"/>
              </a:solidFill>
              <a:latin typeface="Calibri"/>
            </a:endParaRPr>
          </a:p>
          <a:p>
            <a:endParaRPr b="0" lang="es-AR" sz="2400" spc="-1" strike="noStrike">
              <a:solidFill>
                <a:srgbClr val="404040"/>
              </a:solidFill>
              <a:latin typeface="Calibri"/>
            </a:endParaRPr>
          </a:p>
        </p:txBody>
      </p:sp>
      <p:sp>
        <p:nvSpPr>
          <p:cNvPr id="432" name="PlaceHolder 3"/>
          <p:cNvSpPr>
            <a:spLocks noGrp="1"/>
          </p:cNvSpPr>
          <p:nvPr>
            <p:ph type="ftr"/>
          </p:nvPr>
        </p:nvSpPr>
        <p:spPr>
          <a:xfrm>
            <a:off x="6671880" y="6308640"/>
            <a:ext cx="4704840" cy="364680"/>
          </a:xfrm>
          <a:prstGeom prst="rect">
            <a:avLst/>
          </a:prstGeom>
          <a:noFill/>
          <a:ln w="0">
            <a:noFill/>
          </a:ln>
        </p:spPr>
        <p:txBody>
          <a:bodyPr anchor="t">
            <a:noAutofit/>
          </a:bodyPr>
          <a:p>
            <a:pP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433" name="PlaceHolder 4"/>
          <p:cNvSpPr>
            <a:spLocks noGrp="1"/>
          </p:cNvSpPr>
          <p:nvPr>
            <p:ph type="sldNum"/>
          </p:nvPr>
        </p:nvSpPr>
        <p:spPr>
          <a:xfrm>
            <a:off x="9266040" y="2781000"/>
            <a:ext cx="2925720" cy="1396800"/>
          </a:xfrm>
          <a:prstGeom prst="rect">
            <a:avLst/>
          </a:prstGeom>
          <a:noFill/>
          <a:ln w="0">
            <a:noFill/>
          </a:ln>
        </p:spPr>
        <p:txBody>
          <a:bodyPr anchor="b">
            <a:noAutofit/>
          </a:bodyPr>
          <a:p>
            <a:pPr algn="r">
              <a:lnSpc>
                <a:spcPct val="100000"/>
              </a:lnSpc>
              <a:tabLst>
                <a:tab algn="l" pos="0"/>
              </a:tabLst>
            </a:pPr>
            <a:fld id="{259EA689-9992-484D-96E8-6C575187A6CA}" type="slidenum">
              <a:rPr b="0" lang="es-ES" sz="7730" spc="-1" strike="noStrike">
                <a:solidFill>
                  <a:srgbClr val="ffffff"/>
                </a:solidFill>
                <a:latin typeface="Calibri"/>
                <a:ea typeface="Calibri"/>
              </a:rPr>
              <a:t>&lt;número&gt;</a:t>
            </a:fld>
            <a:endParaRPr b="0" lang="es-AR" sz="7730" spc="-1" strike="noStrike">
              <a:latin typeface="Times New Roman"/>
            </a:endParaRPr>
          </a:p>
        </p:txBody>
      </p:sp>
      <p:pic>
        <p:nvPicPr>
          <p:cNvPr id="434" name="Google Shape;1152;p50" descr="Scrum con Jira – Relación entre Épicas, Historias y Tareas Técnicas. | |  Blog Personal Diego Acosta"/>
          <p:cNvPicPr/>
          <p:nvPr/>
        </p:nvPicPr>
        <p:blipFill>
          <a:blip r:embed="rId1"/>
          <a:stretch/>
        </p:blipFill>
        <p:spPr>
          <a:xfrm>
            <a:off x="7043400" y="3240000"/>
            <a:ext cx="3057120" cy="2885760"/>
          </a:xfrm>
          <a:prstGeom prst="rect">
            <a:avLst/>
          </a:prstGeom>
          <a:ln w="0">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title"/>
          </p:nvPr>
        </p:nvSpPr>
        <p:spPr>
          <a:xfrm>
            <a:off x="1268280" y="508680"/>
            <a:ext cx="10806120" cy="1272960"/>
          </a:xfrm>
          <a:prstGeom prst="rect">
            <a:avLst/>
          </a:prstGeom>
          <a:noFill/>
          <a:ln w="0">
            <a:noFill/>
          </a:ln>
        </p:spPr>
        <p:txBody>
          <a:bodyPr anchor="ctr">
            <a:noAutofit/>
          </a:bodyPr>
          <a:p>
            <a:pPr>
              <a:lnSpc>
                <a:spcPct val="85000"/>
              </a:lnSpc>
            </a:pPr>
            <a:r>
              <a:rPr b="1" lang="es-ES" sz="4000" spc="-52" strike="noStrike">
                <a:solidFill>
                  <a:srgbClr val="404040"/>
                </a:solidFill>
                <a:latin typeface="Calibri Light"/>
              </a:rPr>
              <a:t>Bibliografía</a:t>
            </a:r>
            <a:endParaRPr b="0" lang="es-AR" sz="4000" spc="-1" strike="noStrike">
              <a:solidFill>
                <a:srgbClr val="000000"/>
              </a:solidFill>
              <a:latin typeface="Arial"/>
            </a:endParaRPr>
          </a:p>
        </p:txBody>
      </p:sp>
      <p:sp>
        <p:nvSpPr>
          <p:cNvPr id="436" name="PlaceHolder 2"/>
          <p:cNvSpPr>
            <a:spLocks noGrp="1"/>
          </p:cNvSpPr>
          <p:nvPr>
            <p:ph/>
          </p:nvPr>
        </p:nvSpPr>
        <p:spPr>
          <a:xfrm>
            <a:off x="1268280" y="2016000"/>
            <a:ext cx="9426240" cy="3096000"/>
          </a:xfrm>
          <a:prstGeom prst="rect">
            <a:avLst/>
          </a:prstGeom>
          <a:noFill/>
          <a:ln w="0">
            <a:noFill/>
          </a:ln>
        </p:spPr>
        <p:txBody>
          <a:bodyPr anchor="t">
            <a:normAutofit/>
          </a:bodyPr>
          <a:p>
            <a:pPr marL="270360" indent="-343080">
              <a:lnSpc>
                <a:spcPct val="85000"/>
              </a:lnSpc>
              <a:buClr>
                <a:srgbClr val="696464"/>
              </a:buClr>
              <a:buFont typeface="Wingdings" charset="2"/>
              <a:buChar char=""/>
            </a:pPr>
            <a:r>
              <a:rPr b="0" lang="es-ES" sz="2400" spc="-1" strike="noStrike">
                <a:solidFill>
                  <a:srgbClr val="404040"/>
                </a:solidFill>
                <a:latin typeface="Calibri"/>
              </a:rPr>
              <a:t>Libros consultados para técnicas de especificación de requerimientos</a:t>
            </a:r>
            <a:endParaRPr b="0" lang="es-AR" sz="2400" spc="-1" strike="noStrike">
              <a:solidFill>
                <a:srgbClr val="404040"/>
              </a:solidFill>
              <a:latin typeface="Calibri"/>
            </a:endParaRPr>
          </a:p>
          <a:p>
            <a:pPr>
              <a:lnSpc>
                <a:spcPct val="85000"/>
              </a:lnSpc>
              <a:spcBef>
                <a:spcPts val="975"/>
              </a:spcBef>
            </a:pPr>
            <a:endParaRPr b="0" lang="es-AR" sz="2400" spc="-1" strike="noStrike">
              <a:solidFill>
                <a:srgbClr val="404040"/>
              </a:solidFill>
              <a:latin typeface="Calibri"/>
            </a:endParaRPr>
          </a:p>
          <a:p>
            <a:pPr lvl="1" marL="260640" indent="-257040">
              <a:lnSpc>
                <a:spcPct val="85000"/>
              </a:lnSpc>
              <a:spcBef>
                <a:spcPts val="451"/>
              </a:spcBef>
              <a:buClr>
                <a:srgbClr val="262626"/>
              </a:buClr>
              <a:buFont typeface="Calibri"/>
              <a:buChar char=" "/>
            </a:pPr>
            <a:r>
              <a:rPr b="0" lang="es-ES" sz="2400" spc="-1" strike="noStrike">
                <a:solidFill>
                  <a:srgbClr val="404040"/>
                </a:solidFill>
                <a:latin typeface="Calibri"/>
              </a:rPr>
              <a:t>Pfleeger, Capítulo 4 , Ingeniería de Software, Pearson Prentice Hall 2002 </a:t>
            </a:r>
            <a:endParaRPr b="0" lang="es-AR" sz="2400" spc="-1" strike="noStrike">
              <a:solidFill>
                <a:srgbClr val="404040"/>
              </a:solidFill>
              <a:latin typeface="Calibri"/>
            </a:endParaRPr>
          </a:p>
          <a:p>
            <a:pPr lvl="1" marL="260640" indent="-257040">
              <a:lnSpc>
                <a:spcPct val="85000"/>
              </a:lnSpc>
              <a:spcBef>
                <a:spcPts val="451"/>
              </a:spcBef>
              <a:buClr>
                <a:srgbClr val="262626"/>
              </a:buClr>
              <a:buFont typeface="Calibri"/>
              <a:buChar char=" "/>
            </a:pPr>
            <a:r>
              <a:rPr b="0" lang="es-ES" sz="2400" spc="-1" strike="noStrike">
                <a:solidFill>
                  <a:srgbClr val="404040"/>
                </a:solidFill>
                <a:latin typeface="Calibri"/>
              </a:rPr>
              <a:t>Sommerville Ian,  Capítulo 4, Ingeniería de software, Addison Wesley 2011</a:t>
            </a:r>
            <a:endParaRPr b="0" lang="es-AR" sz="2400" spc="-1" strike="noStrike">
              <a:solidFill>
                <a:srgbClr val="404040"/>
              </a:solidFill>
              <a:latin typeface="Calibri"/>
            </a:endParaRPr>
          </a:p>
          <a:p>
            <a:pPr lvl="1" marL="260640" indent="-257040">
              <a:lnSpc>
                <a:spcPct val="85000"/>
              </a:lnSpc>
              <a:spcBef>
                <a:spcPts val="451"/>
              </a:spcBef>
              <a:buClr>
                <a:srgbClr val="262626"/>
              </a:buClr>
              <a:buFont typeface="Calibri"/>
              <a:buChar char=" "/>
            </a:pPr>
            <a:r>
              <a:rPr b="0" lang="es-ES" sz="2400" spc="-1" strike="noStrike">
                <a:solidFill>
                  <a:srgbClr val="404040"/>
                </a:solidFill>
                <a:latin typeface="Calibri"/>
              </a:rPr>
              <a:t>Whitten y Bentley, Análisis de Sistemas Diseño y Métodos, Capítulo 6, Mc Graw Hill 2008.</a:t>
            </a:r>
            <a:endParaRPr b="0" lang="es-AR" sz="2400" spc="-1" strike="noStrike">
              <a:solidFill>
                <a:srgbClr val="404040"/>
              </a:solidFill>
              <a:latin typeface="Calibri"/>
            </a:endParaRPr>
          </a:p>
          <a:p>
            <a:pPr lvl="1" marL="260640" indent="-257040">
              <a:lnSpc>
                <a:spcPct val="85000"/>
              </a:lnSpc>
              <a:spcBef>
                <a:spcPts val="451"/>
              </a:spcBef>
              <a:buClr>
                <a:srgbClr val="262626"/>
              </a:buClr>
              <a:buFont typeface="Calibri"/>
              <a:buChar char=" "/>
            </a:pPr>
            <a:r>
              <a:rPr b="0" lang="es-ES" sz="2400" spc="-1" strike="noStrike">
                <a:solidFill>
                  <a:srgbClr val="404040"/>
                </a:solidFill>
                <a:latin typeface="Calibri"/>
              </a:rPr>
              <a:t>Mike Cohn, User Stories Applied, Addison Wesley 2004.</a:t>
            </a:r>
            <a:endParaRPr b="0" lang="es-AR" sz="2400" spc="-1" strike="noStrike">
              <a:solidFill>
                <a:srgbClr val="404040"/>
              </a:solidFill>
              <a:latin typeface="Calibri"/>
            </a:endParaRPr>
          </a:p>
          <a:p>
            <a:endParaRPr b="0" lang="es-AR" sz="2400" spc="-1" strike="noStrike">
              <a:solidFill>
                <a:srgbClr val="404040"/>
              </a:solidFill>
              <a:latin typeface="Calibri"/>
            </a:endParaRPr>
          </a:p>
          <a:p>
            <a:pPr>
              <a:lnSpc>
                <a:spcPct val="85000"/>
              </a:lnSpc>
              <a:spcBef>
                <a:spcPts val="975"/>
              </a:spcBef>
            </a:pPr>
            <a:endParaRPr b="0" lang="es-AR" sz="2400" spc="-1" strike="noStrike">
              <a:solidFill>
                <a:srgbClr val="404040"/>
              </a:solidFill>
              <a:latin typeface="Calibri"/>
            </a:endParaRPr>
          </a:p>
          <a:p>
            <a:pPr>
              <a:lnSpc>
                <a:spcPct val="85000"/>
              </a:lnSpc>
              <a:spcBef>
                <a:spcPts val="975"/>
              </a:spcBef>
            </a:pPr>
            <a:endParaRPr b="0" lang="es-AR" sz="2400" spc="-1" strike="noStrike">
              <a:solidFill>
                <a:srgbClr val="404040"/>
              </a:solidFill>
              <a:latin typeface="Calibri"/>
            </a:endParaRPr>
          </a:p>
          <a:p>
            <a:endParaRPr b="0" lang="es-AR" sz="2400" spc="-1" strike="noStrike">
              <a:solidFill>
                <a:srgbClr val="404040"/>
              </a:solidFill>
              <a:latin typeface="Calibri"/>
            </a:endParaRPr>
          </a:p>
        </p:txBody>
      </p:sp>
      <p:sp>
        <p:nvSpPr>
          <p:cNvPr id="437" name="PlaceHolder 3"/>
          <p:cNvSpPr>
            <a:spLocks noGrp="1"/>
          </p:cNvSpPr>
          <p:nvPr>
            <p:ph type="ftr"/>
          </p:nvPr>
        </p:nvSpPr>
        <p:spPr>
          <a:xfrm>
            <a:off x="3516120" y="6492960"/>
            <a:ext cx="4704840" cy="364680"/>
          </a:xfrm>
          <a:prstGeom prst="rect">
            <a:avLst/>
          </a:prstGeom>
          <a:noFill/>
          <a:ln w="0">
            <a:noFill/>
          </a:ln>
        </p:spPr>
        <p:txBody>
          <a:bodyPr anchor="t">
            <a:noAutofit/>
          </a:bodyPr>
          <a:p>
            <a:pP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438" name="PlaceHolder 4"/>
          <p:cNvSpPr>
            <a:spLocks noGrp="1"/>
          </p:cNvSpPr>
          <p:nvPr>
            <p:ph type="sldNum"/>
          </p:nvPr>
        </p:nvSpPr>
        <p:spPr>
          <a:xfrm>
            <a:off x="9266040" y="2781000"/>
            <a:ext cx="2925720" cy="1396800"/>
          </a:xfrm>
          <a:prstGeom prst="rect">
            <a:avLst/>
          </a:prstGeom>
          <a:noFill/>
          <a:ln w="0">
            <a:noFill/>
          </a:ln>
        </p:spPr>
        <p:txBody>
          <a:bodyPr anchor="b">
            <a:noAutofit/>
          </a:bodyPr>
          <a:p>
            <a:pPr algn="r">
              <a:lnSpc>
                <a:spcPct val="100000"/>
              </a:lnSpc>
              <a:tabLst>
                <a:tab algn="l" pos="0"/>
              </a:tabLst>
            </a:pPr>
            <a:fld id="{5990141C-7F5F-4A3C-A247-0B12A4B879BF}" type="slidenum">
              <a:rPr b="0" lang="es-ES" sz="7730" spc="-1" strike="noStrike">
                <a:solidFill>
                  <a:srgbClr val="ffffff"/>
                </a:solidFill>
                <a:latin typeface="Calibri"/>
                <a:ea typeface="Calibri"/>
              </a:rPr>
              <a:t>&lt;número&gt;</a:t>
            </a:fld>
            <a:endParaRPr b="0" lang="es-AR" sz="773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1097280" y="286560"/>
            <a:ext cx="10058040" cy="1450440"/>
          </a:xfrm>
          <a:prstGeom prst="rect">
            <a:avLst/>
          </a:prstGeom>
          <a:noFill/>
          <a:ln w="0">
            <a:noFill/>
          </a:ln>
        </p:spPr>
        <p:txBody>
          <a:bodyPr anchor="ctr">
            <a:normAutofit/>
          </a:bodyPr>
          <a:p>
            <a:pPr>
              <a:lnSpc>
                <a:spcPct val="85000"/>
              </a:lnSpc>
            </a:pPr>
            <a:r>
              <a:rPr b="1" lang="es-ES" sz="4400" spc="-52" strike="noStrike">
                <a:solidFill>
                  <a:srgbClr val="404040"/>
                </a:solidFill>
                <a:latin typeface="Calibri Light"/>
              </a:rPr>
              <a:t>¿Qué es un modelo de proceso de software?</a:t>
            </a:r>
            <a:endParaRPr b="0" lang="es-AR" sz="4400" spc="-1" strike="noStrike">
              <a:solidFill>
                <a:srgbClr val="000000"/>
              </a:solidFill>
              <a:latin typeface="Arial"/>
            </a:endParaRPr>
          </a:p>
        </p:txBody>
      </p:sp>
      <p:sp>
        <p:nvSpPr>
          <p:cNvPr id="212" name="PlaceHolder 2"/>
          <p:cNvSpPr>
            <a:spLocks noGrp="1"/>
          </p:cNvSpPr>
          <p:nvPr>
            <p:ph/>
          </p:nvPr>
        </p:nvSpPr>
        <p:spPr>
          <a:xfrm>
            <a:off x="1097280" y="1845720"/>
            <a:ext cx="10058040" cy="4023000"/>
          </a:xfrm>
          <a:prstGeom prst="rect">
            <a:avLst/>
          </a:prstGeom>
          <a:noFill/>
          <a:ln w="0">
            <a:noFill/>
          </a:ln>
        </p:spPr>
        <p:txBody>
          <a:bodyPr anchor="t">
            <a:normAutofit/>
          </a:bodyPr>
          <a:p>
            <a:pPr marL="68760" indent="-152280">
              <a:lnSpc>
                <a:spcPct val="90000"/>
              </a:lnSpc>
              <a:spcAft>
                <a:spcPts val="201"/>
              </a:spcAft>
              <a:buClr>
                <a:srgbClr val="696464"/>
              </a:buClr>
              <a:buFont typeface="Calibri"/>
              <a:buChar char=" "/>
            </a:pPr>
            <a:r>
              <a:rPr b="0" lang="es-ES" sz="2400" spc="-1" strike="noStrike">
                <a:solidFill>
                  <a:srgbClr val="404040"/>
                </a:solidFill>
                <a:latin typeface="Calibri"/>
              </a:rPr>
              <a:t>La mayoría de los modelos de proceso de software se basan en uno de los siguientes modelos generales o paradigmas</a:t>
            </a:r>
            <a:endParaRPr b="0" lang="es-AR" sz="2400" spc="-1" strike="noStrike">
              <a:solidFill>
                <a:srgbClr val="404040"/>
              </a:solidFill>
              <a:latin typeface="Calibri"/>
            </a:endParaRPr>
          </a:p>
          <a:p>
            <a:pPr marL="68760">
              <a:lnSpc>
                <a:spcPct val="90000"/>
              </a:lnSpc>
              <a:spcBef>
                <a:spcPts val="1199"/>
              </a:spcBef>
              <a:spcAft>
                <a:spcPts val="201"/>
              </a:spcAft>
              <a:tabLst>
                <a:tab algn="l" pos="0"/>
              </a:tabLst>
            </a:pPr>
            <a:endParaRPr b="0" lang="es-AR" sz="2400" spc="-1" strike="noStrike">
              <a:solidFill>
                <a:srgbClr val="404040"/>
              </a:solidFill>
              <a:latin typeface="Calibri"/>
            </a:endParaRPr>
          </a:p>
          <a:p>
            <a:pPr marL="411480" indent="-297360">
              <a:lnSpc>
                <a:spcPct val="90000"/>
              </a:lnSpc>
              <a:spcBef>
                <a:spcPts val="201"/>
              </a:spcBef>
              <a:spcAft>
                <a:spcPts val="400"/>
              </a:spcAft>
              <a:tabLst>
                <a:tab algn="l" pos="0"/>
              </a:tabLst>
            </a:pPr>
            <a:endParaRPr b="0" lang="es-AR" sz="2400" spc="-1" strike="noStrike">
              <a:solidFill>
                <a:srgbClr val="404040"/>
              </a:solidFill>
              <a:latin typeface="Calibri"/>
            </a:endParaRPr>
          </a:p>
          <a:p>
            <a:pPr marL="68760">
              <a:lnSpc>
                <a:spcPct val="90000"/>
              </a:lnSpc>
              <a:spcBef>
                <a:spcPts val="1199"/>
              </a:spcBef>
              <a:spcAft>
                <a:spcPts val="201"/>
              </a:spcAft>
              <a:tabLst>
                <a:tab algn="l" pos="0"/>
              </a:tabLst>
            </a:pPr>
            <a:endParaRPr b="0" lang="es-AR" sz="2400" spc="-1" strike="noStrike">
              <a:solidFill>
                <a:srgbClr val="404040"/>
              </a:solidFill>
              <a:latin typeface="Calibri"/>
            </a:endParaRPr>
          </a:p>
        </p:txBody>
      </p:sp>
      <p:sp>
        <p:nvSpPr>
          <p:cNvPr id="213"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214"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761C91CF-BEF1-433E-88CD-49DB6146DE9F}" type="slidenum">
              <a:rPr b="0" lang="es-ES" sz="1050" spc="-1" strike="noStrike">
                <a:solidFill>
                  <a:srgbClr val="ffffff"/>
                </a:solidFill>
                <a:latin typeface="Arial"/>
                <a:ea typeface="Arial"/>
              </a:rPr>
              <a:t>6</a:t>
            </a:fld>
            <a:endParaRPr b="0" lang="es-AR" sz="1050" spc="-1" strike="noStrike">
              <a:latin typeface="Times New Roman"/>
            </a:endParaRPr>
          </a:p>
        </p:txBody>
      </p:sp>
      <p:pic>
        <p:nvPicPr>
          <p:cNvPr id="215" name="Google Shape;754;p5" descr="http://upload.wikimedia.org/wikipedia/commons/thumb/2/2e/El_modelo_de_desarrollo_en_cascada.svg/350px-El_modelo_de_desarrollo_en_cascada.svg.png"/>
          <p:cNvPicPr/>
          <p:nvPr/>
        </p:nvPicPr>
        <p:blipFill>
          <a:blip r:embed="rId1"/>
          <a:stretch/>
        </p:blipFill>
        <p:spPr>
          <a:xfrm>
            <a:off x="6927120" y="2647080"/>
            <a:ext cx="3300840" cy="3306960"/>
          </a:xfrm>
          <a:prstGeom prst="rect">
            <a:avLst/>
          </a:prstGeom>
          <a:ln w="0">
            <a:noFill/>
          </a:ln>
        </p:spPr>
      </p:pic>
      <p:sp>
        <p:nvSpPr>
          <p:cNvPr id="216" name="Google Shape;755;p5"/>
          <p:cNvSpPr/>
          <p:nvPr/>
        </p:nvSpPr>
        <p:spPr>
          <a:xfrm>
            <a:off x="1275840" y="3072600"/>
            <a:ext cx="5472360" cy="1554840"/>
          </a:xfrm>
          <a:prstGeom prst="rect">
            <a:avLst/>
          </a:prstGeom>
          <a:noFill/>
          <a:ln w="0">
            <a:noFill/>
          </a:ln>
        </p:spPr>
        <p:style>
          <a:lnRef idx="0"/>
          <a:fillRef idx="0"/>
          <a:effectRef idx="0"/>
          <a:fontRef idx="minor"/>
        </p:style>
        <p:txBody>
          <a:bodyPr anchor="t">
            <a:spAutoFit/>
          </a:bodyPr>
          <a:p>
            <a:pPr marL="3600">
              <a:lnSpc>
                <a:spcPct val="100000"/>
              </a:lnSpc>
            </a:pPr>
            <a:r>
              <a:rPr b="1" lang="es-ES" sz="2400" spc="-1" strike="noStrike">
                <a:solidFill>
                  <a:srgbClr val="000000"/>
                </a:solidFill>
                <a:latin typeface="Calibri"/>
                <a:ea typeface="Calibri"/>
              </a:rPr>
              <a:t>Modelo en cascada: </a:t>
            </a:r>
            <a:r>
              <a:rPr b="0" lang="es-ES" sz="2400" spc="-1" strike="noStrike">
                <a:solidFill>
                  <a:srgbClr val="000000"/>
                </a:solidFill>
                <a:latin typeface="Calibri"/>
                <a:ea typeface="Calibri"/>
              </a:rPr>
              <a:t>Las etapas se representan cayendo en cascada. Cada etapa de desarrollo se debe completar antes que comience la siguiente </a:t>
            </a:r>
            <a:endParaRPr b="0" lang="es-AR" sz="2400" spc="-1" strike="noStrike">
              <a:latin typeface="Arial"/>
            </a:endParaRPr>
          </a:p>
        </p:txBody>
      </p:sp>
    </p:spTree>
  </p:cSld>
  <mc:AlternateContent>
    <mc:Choice Requires="p14">
      <p:transition spd="slow" p14:dur="2000"/>
    </mc:Choice>
    <mc:Fallback>
      <p:transition spd="slow"/>
    </mc:Fallback>
  </mc:AlternateContent>
  <p:timing>
    <p:tnLst>
      <p:par>
        <p:cTn id="12" dur="indefinite" restart="never" nodeType="tmRoot">
          <p:childTnLst>
            <p:seq>
              <p:cTn id="13" dur="indefinite" nodeType="mainSeq">
                <p:childTnLst>
                  <p:par>
                    <p:cTn id="14" fill="hold">
                      <p:stCondLst>
                        <p:cond delay="indefinite"/>
                      </p:stCondLst>
                      <p:childTnLst>
                        <p:par>
                          <p:cTn id="15" fill="hold">
                            <p:stCondLst>
                              <p:cond delay="0"/>
                            </p:stCondLst>
                            <p:childTnLst>
                              <p:par>
                                <p:cTn id="16" nodeType="clickEffect" fill="hold" presetClass="exit" presetID="2" presetSubtype="4">
                                  <p:stCondLst>
                                    <p:cond delay="0"/>
                                  </p:stCondLst>
                                  <p:childTnLst>
                                    <p:anim calcmode="lin" valueType="num">
                                      <p:cBhvr additive="repl">
                                        <p:cTn id="17" dur="500"/>
                                        <p:tgtEl>
                                          <p:spTgt spid="212">
                                            <p:txEl>
                                              <p:pRg st="0" end="0"/>
                                            </p:txEl>
                                          </p:spTgt>
                                        </p:tgtEl>
                                        <p:attrNameLst>
                                          <p:attrName>ppt_y</p:attrName>
                                        </p:attrNameLst>
                                      </p:cBhvr>
                                      <p:tavLst>
                                        <p:tav tm="0">
                                          <p:val>
                                            <p:strVal val="#ppt_y"/>
                                          </p:val>
                                        </p:tav>
                                        <p:tav tm="100000">
                                          <p:val>
                                            <p:strVal val="#ppt_y+1"/>
                                          </p:val>
                                        </p:tav>
                                      </p:tavLst>
                                    </p:anim>
                                    <p:set>
                                      <p:cBhvr>
                                        <p:cTn id="18" dur="1" fill="hold">
                                          <p:stCondLst>
                                            <p:cond delay="500"/>
                                          </p:stCondLst>
                                        </p:cTn>
                                        <p:tgtEl>
                                          <p:spTgt spid="212">
                                            <p:txEl>
                                              <p:pRg st="0" end="0"/>
                                            </p:txEl>
                                          </p:spTgt>
                                        </p:tgtEl>
                                        <p:attrNameLst>
                                          <p:attrName>style.visibility</p:attrName>
                                        </p:attrNameLst>
                                      </p:cBhvr>
                                      <p:to>
                                        <p:strVal val="hidden"/>
                                      </p:to>
                                    </p:set>
                                  </p:childTnLst>
                                </p:cTn>
                              </p:par>
                              <p:par>
                                <p:cTn id="19" nodeType="withEffect" fill="hold" presetClass="entr" presetID="1">
                                  <p:stCondLst>
                                    <p:cond delay="0"/>
                                  </p:stCondLst>
                                  <p:childTnLst>
                                    <p:set>
                                      <p:cBhvr>
                                        <p:cTn id="20" dur="1" fill="hold">
                                          <p:stCondLst>
                                            <p:cond delay="0"/>
                                          </p:stCondLst>
                                        </p:cTn>
                                        <p:tgtEl>
                                          <p:spTgt spid="2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7" name="Google Shape;764;p6" descr="http://4.bp.blogspot.com/_Q43CNgNBt9Y/SaFpdeGzxAI/AAAAAAAAA7M/d1mONlUeOdk/s400/04_DDD_Software_Development.jpg"/>
          <p:cNvPicPr/>
          <p:nvPr/>
        </p:nvPicPr>
        <p:blipFill>
          <a:blip r:embed="rId1"/>
          <a:stretch/>
        </p:blipFill>
        <p:spPr>
          <a:xfrm>
            <a:off x="4267080" y="2545920"/>
            <a:ext cx="4150440" cy="3746880"/>
          </a:xfrm>
          <a:prstGeom prst="rect">
            <a:avLst/>
          </a:prstGeom>
          <a:ln w="0">
            <a:noFill/>
          </a:ln>
        </p:spPr>
      </p:pic>
      <p:sp>
        <p:nvSpPr>
          <p:cNvPr id="218" name="PlaceHolder 1"/>
          <p:cNvSpPr>
            <a:spLocks noGrp="1"/>
          </p:cNvSpPr>
          <p:nvPr>
            <p:ph type="title"/>
          </p:nvPr>
        </p:nvSpPr>
        <p:spPr>
          <a:xfrm>
            <a:off x="1097280" y="286560"/>
            <a:ext cx="10058040" cy="1450440"/>
          </a:xfrm>
          <a:prstGeom prst="rect">
            <a:avLst/>
          </a:prstGeom>
          <a:noFill/>
          <a:ln w="0">
            <a:noFill/>
          </a:ln>
        </p:spPr>
        <p:txBody>
          <a:bodyPr anchor="ctr">
            <a:noAutofit/>
          </a:bodyPr>
          <a:p>
            <a:pPr>
              <a:lnSpc>
                <a:spcPct val="85000"/>
              </a:lnSpc>
            </a:pPr>
            <a:r>
              <a:rPr b="1" lang="es-ES" sz="4400" spc="-52" strike="noStrike">
                <a:solidFill>
                  <a:srgbClr val="404040"/>
                </a:solidFill>
                <a:latin typeface="Calibri Light"/>
              </a:rPr>
              <a:t>¿Qué es un modelo de proceso de software?</a:t>
            </a:r>
            <a:endParaRPr b="0" lang="es-AR" sz="4400" spc="-1" strike="noStrike">
              <a:solidFill>
                <a:srgbClr val="000000"/>
              </a:solidFill>
              <a:latin typeface="Arial"/>
            </a:endParaRPr>
          </a:p>
        </p:txBody>
      </p:sp>
      <p:sp>
        <p:nvSpPr>
          <p:cNvPr id="219" name="PlaceHolder 2"/>
          <p:cNvSpPr>
            <a:spLocks noGrp="1"/>
          </p:cNvSpPr>
          <p:nvPr>
            <p:ph/>
          </p:nvPr>
        </p:nvSpPr>
        <p:spPr>
          <a:xfrm>
            <a:off x="1097280" y="1845720"/>
            <a:ext cx="10058040" cy="4023000"/>
          </a:xfrm>
          <a:prstGeom prst="rect">
            <a:avLst/>
          </a:prstGeom>
          <a:noFill/>
          <a:ln w="0">
            <a:noFill/>
          </a:ln>
        </p:spPr>
        <p:txBody>
          <a:bodyPr anchor="t">
            <a:normAutofit/>
          </a:bodyPr>
          <a:p>
            <a:pPr lvl="1" marL="346320" indent="-343080">
              <a:lnSpc>
                <a:spcPct val="90000"/>
              </a:lnSpc>
              <a:spcAft>
                <a:spcPts val="400"/>
              </a:spcAft>
              <a:buClr>
                <a:srgbClr val="696464"/>
              </a:buClr>
              <a:buFont typeface="Wingdings" charset="2"/>
              <a:buChar char=""/>
            </a:pPr>
            <a:r>
              <a:rPr b="1" lang="es-ES" sz="2400" spc="-1" strike="noStrike">
                <a:solidFill>
                  <a:srgbClr val="404040"/>
                </a:solidFill>
                <a:latin typeface="Calibri"/>
              </a:rPr>
              <a:t>Desarrollo iterativo </a:t>
            </a:r>
            <a:r>
              <a:rPr b="0" lang="es-ES" sz="2400" spc="-1" strike="noStrike">
                <a:solidFill>
                  <a:srgbClr val="404040"/>
                </a:solidFill>
                <a:latin typeface="Calibri"/>
              </a:rPr>
              <a:t>: Un sistema inicial se desarrolla rápidamente a partir de una especificación abstracta. Éste se refina basándose en las peticiones del cliente.</a:t>
            </a:r>
            <a:endParaRPr b="0" lang="es-AR" sz="2400" spc="-1" strike="noStrike">
              <a:solidFill>
                <a:srgbClr val="404040"/>
              </a:solidFill>
              <a:latin typeface="Calibri"/>
            </a:endParaRPr>
          </a:p>
        </p:txBody>
      </p:sp>
      <p:sp>
        <p:nvSpPr>
          <p:cNvPr id="220"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221"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A741010D-F31C-4831-94AF-3ACA0EEE6226}" type="slidenum">
              <a:rPr b="0" lang="es-ES" sz="1050" spc="-1" strike="noStrike">
                <a:solidFill>
                  <a:srgbClr val="ffffff"/>
                </a:solidFill>
                <a:latin typeface="Arial"/>
                <a:ea typeface="Arial"/>
              </a:rPr>
              <a:t>7</a:t>
            </a:fld>
            <a:endParaRPr b="0" lang="es-AR" sz="1050" spc="-1" strike="noStrike">
              <a:latin typeface="Times New Roman"/>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1154160" y="317880"/>
            <a:ext cx="10058040" cy="1450440"/>
          </a:xfrm>
          <a:prstGeom prst="rect">
            <a:avLst/>
          </a:prstGeom>
          <a:noFill/>
          <a:ln w="0">
            <a:noFill/>
          </a:ln>
        </p:spPr>
        <p:txBody>
          <a:bodyPr anchor="ctr">
            <a:normAutofit/>
          </a:bodyPr>
          <a:p>
            <a:pPr>
              <a:lnSpc>
                <a:spcPct val="85000"/>
              </a:lnSpc>
            </a:pPr>
            <a:r>
              <a:rPr b="1" lang="es-ES" sz="4400" spc="-52" strike="noStrike">
                <a:solidFill>
                  <a:srgbClr val="404040"/>
                </a:solidFill>
                <a:latin typeface="Calibri Light"/>
              </a:rPr>
              <a:t>¿Qué es un modelo de proceso de software?</a:t>
            </a:r>
            <a:endParaRPr b="0" lang="es-AR" sz="4400" spc="-1" strike="noStrike">
              <a:solidFill>
                <a:srgbClr val="000000"/>
              </a:solidFill>
              <a:latin typeface="Arial"/>
            </a:endParaRPr>
          </a:p>
        </p:txBody>
      </p:sp>
      <p:sp>
        <p:nvSpPr>
          <p:cNvPr id="223" name="PlaceHolder 2"/>
          <p:cNvSpPr>
            <a:spLocks noGrp="1"/>
          </p:cNvSpPr>
          <p:nvPr>
            <p:ph/>
          </p:nvPr>
        </p:nvSpPr>
        <p:spPr>
          <a:xfrm>
            <a:off x="1097280" y="1845720"/>
            <a:ext cx="10058040" cy="4023000"/>
          </a:xfrm>
          <a:prstGeom prst="rect">
            <a:avLst/>
          </a:prstGeom>
          <a:noFill/>
          <a:ln w="0">
            <a:noFill/>
          </a:ln>
        </p:spPr>
        <p:txBody>
          <a:bodyPr anchor="t">
            <a:normAutofit/>
          </a:bodyPr>
          <a:p>
            <a:pPr marL="411480" indent="-316080">
              <a:lnSpc>
                <a:spcPct val="90000"/>
              </a:lnSpc>
              <a:spcAft>
                <a:spcPts val="400"/>
              </a:spcAft>
              <a:tabLst>
                <a:tab algn="l" pos="0"/>
              </a:tabLst>
            </a:pPr>
            <a:endParaRPr b="0" lang="es-AR" sz="2000" spc="-1" strike="noStrike">
              <a:solidFill>
                <a:srgbClr val="404040"/>
              </a:solidFill>
              <a:latin typeface="Calibri"/>
            </a:endParaRPr>
          </a:p>
          <a:p>
            <a:pPr marL="260640" indent="-142920">
              <a:lnSpc>
                <a:spcPct val="90000"/>
              </a:lnSpc>
              <a:spcBef>
                <a:spcPts val="201"/>
              </a:spcBef>
              <a:spcAft>
                <a:spcPts val="400"/>
              </a:spcAft>
              <a:tabLst>
                <a:tab algn="l" pos="0"/>
              </a:tabLst>
            </a:pPr>
            <a:endParaRPr b="0" lang="es-AR" sz="2000" spc="-1" strike="noStrike">
              <a:solidFill>
                <a:srgbClr val="404040"/>
              </a:solidFill>
              <a:latin typeface="Calibri"/>
            </a:endParaRPr>
          </a:p>
        </p:txBody>
      </p:sp>
      <p:sp>
        <p:nvSpPr>
          <p:cNvPr id="224"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0"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225"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A3B84493-ED7C-480A-8C61-947DFB37AC17}" type="slidenum">
              <a:rPr b="0" lang="es-ES" sz="1050" spc="-1" strike="noStrike">
                <a:solidFill>
                  <a:srgbClr val="ffffff"/>
                </a:solidFill>
                <a:latin typeface="Arial"/>
                <a:ea typeface="Arial"/>
              </a:rPr>
              <a:t>8</a:t>
            </a:fld>
            <a:endParaRPr b="0" lang="es-AR" sz="1050" spc="-1" strike="noStrike">
              <a:latin typeface="Times New Roman"/>
            </a:endParaRPr>
          </a:p>
        </p:txBody>
      </p:sp>
      <p:sp>
        <p:nvSpPr>
          <p:cNvPr id="226" name="PlaceHolder 5"/>
          <p:cNvSpPr>
            <a:spLocks noGrp="1"/>
          </p:cNvSpPr>
          <p:nvPr>
            <p:ph/>
          </p:nvPr>
        </p:nvSpPr>
        <p:spPr>
          <a:xfrm>
            <a:off x="1154160" y="1825920"/>
            <a:ext cx="7543440" cy="2082240"/>
          </a:xfrm>
          <a:prstGeom prst="rect">
            <a:avLst/>
          </a:prstGeom>
          <a:noFill/>
          <a:ln w="0">
            <a:noFill/>
          </a:ln>
        </p:spPr>
        <p:txBody>
          <a:bodyPr anchor="t">
            <a:noAutofit/>
          </a:bodyPr>
          <a:p>
            <a:pPr lvl="1" marL="346320" indent="-343080">
              <a:lnSpc>
                <a:spcPct val="90000"/>
              </a:lnSpc>
              <a:spcAft>
                <a:spcPts val="400"/>
              </a:spcAft>
              <a:buClr>
                <a:srgbClr val="000000"/>
              </a:buClr>
              <a:buFont typeface="Wingdings" charset="2"/>
              <a:buChar char=""/>
            </a:pPr>
            <a:r>
              <a:rPr b="1" lang="es-ES" sz="2400" spc="-1" strike="noStrike">
                <a:solidFill>
                  <a:srgbClr val="000000"/>
                </a:solidFill>
                <a:latin typeface="Calibri"/>
              </a:rPr>
              <a:t>Desarrollo basado en componentes</a:t>
            </a:r>
            <a:r>
              <a:rPr b="0" lang="es-ES" sz="2400" spc="-1" strike="noStrike">
                <a:solidFill>
                  <a:srgbClr val="000000"/>
                </a:solidFill>
                <a:latin typeface="Calibri"/>
              </a:rPr>
              <a:t>: Esta técnica supone que las partes ya existen. El proceso se enfoca en la integración de las partes.</a:t>
            </a:r>
            <a:endParaRPr b="0" lang="es-AR" sz="2400" spc="-1" strike="noStrike">
              <a:solidFill>
                <a:srgbClr val="404040"/>
              </a:solidFill>
              <a:latin typeface="Calibri"/>
            </a:endParaRPr>
          </a:p>
          <a:p>
            <a:endParaRPr b="0" lang="es-AR" sz="2400" spc="-1" strike="noStrike">
              <a:solidFill>
                <a:srgbClr val="404040"/>
              </a:solidFill>
              <a:latin typeface="Calibri"/>
            </a:endParaRPr>
          </a:p>
          <a:p>
            <a:endParaRPr b="0" lang="es-AR" sz="2400" spc="-1" strike="noStrike">
              <a:solidFill>
                <a:srgbClr val="404040"/>
              </a:solidFill>
              <a:latin typeface="Calibri"/>
            </a:endParaRPr>
          </a:p>
          <a:p>
            <a:endParaRPr b="0" lang="es-AR" sz="2400" spc="-1" strike="noStrike">
              <a:solidFill>
                <a:srgbClr val="404040"/>
              </a:solidFill>
              <a:latin typeface="Calibri"/>
            </a:endParaRPr>
          </a:p>
          <a:p>
            <a:pPr>
              <a:lnSpc>
                <a:spcPct val="90000"/>
              </a:lnSpc>
              <a:spcBef>
                <a:spcPts val="1199"/>
              </a:spcBef>
              <a:spcAft>
                <a:spcPts val="201"/>
              </a:spcAft>
            </a:pPr>
            <a:endParaRPr b="0" lang="es-AR" sz="2400" spc="-1" strike="noStrike">
              <a:solidFill>
                <a:srgbClr val="404040"/>
              </a:solidFill>
              <a:latin typeface="Calibri"/>
            </a:endParaRPr>
          </a:p>
          <a:p>
            <a:pPr>
              <a:lnSpc>
                <a:spcPct val="90000"/>
              </a:lnSpc>
              <a:spcBef>
                <a:spcPts val="1199"/>
              </a:spcBef>
              <a:spcAft>
                <a:spcPts val="201"/>
              </a:spcAft>
            </a:pPr>
            <a:endParaRPr b="0" lang="es-AR" sz="2400" spc="-1" strike="noStrike">
              <a:solidFill>
                <a:srgbClr val="404040"/>
              </a:solidFill>
              <a:latin typeface="Calibri"/>
            </a:endParaRPr>
          </a:p>
          <a:p>
            <a:pPr marL="68760" indent="-68760">
              <a:lnSpc>
                <a:spcPct val="90000"/>
              </a:lnSpc>
              <a:spcBef>
                <a:spcPts val="1199"/>
              </a:spcBef>
              <a:spcAft>
                <a:spcPts val="201"/>
              </a:spcAft>
              <a:buClr>
                <a:srgbClr val="696464"/>
              </a:buClr>
              <a:buFont typeface="Calibri"/>
              <a:buChar char=" "/>
            </a:pPr>
            <a:r>
              <a:rPr b="0" lang="es-AR" sz="2400" spc="-1" strike="noStrike">
                <a:solidFill>
                  <a:srgbClr val="000000"/>
                </a:solidFill>
                <a:latin typeface="Calibri"/>
              </a:rPr>
              <a:t>Más adelante se verán los modelos de procesos más detalladamente.</a:t>
            </a:r>
            <a:endParaRPr b="0" lang="es-AR" sz="2400" spc="-1" strike="noStrike">
              <a:solidFill>
                <a:srgbClr val="404040"/>
              </a:solidFill>
              <a:latin typeface="Calibri"/>
            </a:endParaRPr>
          </a:p>
          <a:p>
            <a:pPr>
              <a:lnSpc>
                <a:spcPct val="90000"/>
              </a:lnSpc>
              <a:spcBef>
                <a:spcPts val="1199"/>
              </a:spcBef>
              <a:spcAft>
                <a:spcPts val="201"/>
              </a:spcAft>
            </a:pPr>
            <a:endParaRPr b="0" lang="es-AR" sz="2400" spc="-1" strike="noStrike">
              <a:solidFill>
                <a:srgbClr val="404040"/>
              </a:solidFill>
              <a:latin typeface="Calibri"/>
            </a:endParaRPr>
          </a:p>
          <a:p>
            <a:pPr>
              <a:lnSpc>
                <a:spcPct val="90000"/>
              </a:lnSpc>
              <a:spcBef>
                <a:spcPts val="1199"/>
              </a:spcBef>
              <a:spcAft>
                <a:spcPts val="201"/>
              </a:spcAft>
            </a:pPr>
            <a:endParaRPr b="0" lang="es-AR" sz="2400" spc="-1" strike="noStrike">
              <a:solidFill>
                <a:srgbClr val="404040"/>
              </a:solidFill>
              <a:latin typeface="Calibri"/>
            </a:endParaRPr>
          </a:p>
          <a:p>
            <a:pPr>
              <a:lnSpc>
                <a:spcPct val="90000"/>
              </a:lnSpc>
              <a:spcBef>
                <a:spcPts val="1199"/>
              </a:spcBef>
              <a:spcAft>
                <a:spcPts val="201"/>
              </a:spcAft>
            </a:pPr>
            <a:endParaRPr b="0" lang="es-AR" sz="2400" spc="-1" strike="noStrike">
              <a:solidFill>
                <a:srgbClr val="404040"/>
              </a:solidFill>
              <a:latin typeface="Calibri"/>
            </a:endParaRPr>
          </a:p>
          <a:p>
            <a:endParaRPr b="0" lang="es-AR" sz="2400" spc="-1" strike="noStrike">
              <a:solidFill>
                <a:srgbClr val="404040"/>
              </a:solidFill>
              <a:latin typeface="Calibri"/>
            </a:endParaRPr>
          </a:p>
        </p:txBody>
      </p:sp>
      <p:pic>
        <p:nvPicPr>
          <p:cNvPr id="227" name="Google Shape;774;p7" descr="http://image.slidesharecdn.com/desarrollodesoftwarebasadoencomponentes-100608152955-phpapp02/95/slide-1-728.jpg?1276029087"/>
          <p:cNvPicPr/>
          <p:nvPr/>
        </p:nvPicPr>
        <p:blipFill>
          <a:blip r:embed="rId1"/>
          <a:srcRect l="20247" t="30458" r="13804" b="11387"/>
          <a:stretch/>
        </p:blipFill>
        <p:spPr>
          <a:xfrm>
            <a:off x="8269560" y="2429640"/>
            <a:ext cx="3922200" cy="3458880"/>
          </a:xfrm>
          <a:prstGeom prst="rect">
            <a:avLst/>
          </a:prstGeom>
          <a:ln w="0">
            <a:noFill/>
          </a:ln>
        </p:spPr>
      </p:pic>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childTnLst>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2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226">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1097280" y="286560"/>
            <a:ext cx="10058040" cy="1450440"/>
          </a:xfrm>
          <a:prstGeom prst="rect">
            <a:avLst/>
          </a:prstGeom>
          <a:noFill/>
          <a:ln w="0">
            <a:noFill/>
          </a:ln>
        </p:spPr>
        <p:txBody>
          <a:bodyPr anchor="ctr">
            <a:noAutofit/>
          </a:bodyPr>
          <a:p>
            <a:pPr>
              <a:lnSpc>
                <a:spcPct val="85000"/>
              </a:lnSpc>
            </a:pPr>
            <a:r>
              <a:rPr b="1" lang="es-ES" sz="4400" spc="-52" strike="noStrike">
                <a:solidFill>
                  <a:srgbClr val="404040"/>
                </a:solidFill>
                <a:latin typeface="Calibri Light"/>
              </a:rPr>
              <a:t>Requerimientos</a:t>
            </a:r>
            <a:endParaRPr b="0" lang="es-AR" sz="4400" spc="-1" strike="noStrike">
              <a:solidFill>
                <a:srgbClr val="000000"/>
              </a:solidFill>
              <a:latin typeface="Arial"/>
            </a:endParaRPr>
          </a:p>
        </p:txBody>
      </p:sp>
      <p:sp>
        <p:nvSpPr>
          <p:cNvPr id="229" name="PlaceHolder 2"/>
          <p:cNvSpPr>
            <a:spLocks noGrp="1"/>
          </p:cNvSpPr>
          <p:nvPr>
            <p:ph/>
          </p:nvPr>
        </p:nvSpPr>
        <p:spPr>
          <a:xfrm>
            <a:off x="1097280" y="1845720"/>
            <a:ext cx="10058040" cy="4023000"/>
          </a:xfrm>
          <a:prstGeom prst="rect">
            <a:avLst/>
          </a:prstGeom>
          <a:noFill/>
          <a:ln w="0">
            <a:noFill/>
          </a:ln>
        </p:spPr>
        <p:txBody>
          <a:bodyPr anchor="t">
            <a:normAutofit/>
          </a:bodyPr>
          <a:p>
            <a:pPr marL="68760" indent="-139680">
              <a:lnSpc>
                <a:spcPct val="90000"/>
              </a:lnSpc>
              <a:spcAft>
                <a:spcPts val="201"/>
              </a:spcAft>
              <a:buClr>
                <a:srgbClr val="696464"/>
              </a:buClr>
              <a:buFont typeface="Calibri"/>
              <a:buChar char=" "/>
            </a:pPr>
            <a:r>
              <a:rPr b="0" lang="es-ES" sz="2400" spc="-1" strike="noStrike">
                <a:solidFill>
                  <a:srgbClr val="404040"/>
                </a:solidFill>
                <a:latin typeface="Calibri"/>
              </a:rPr>
              <a:t>Un requerimiento (o requisito) es una característica del sistema o una descripción de algo que el sistema es capaz de hacer con el objeto de satisfacer el propósito del sistema</a:t>
            </a:r>
            <a:endParaRPr b="0" lang="es-AR" sz="2400" spc="-1" strike="noStrike">
              <a:solidFill>
                <a:srgbClr val="404040"/>
              </a:solidFill>
              <a:latin typeface="Calibri"/>
            </a:endParaRPr>
          </a:p>
          <a:p>
            <a:pPr marL="68760">
              <a:lnSpc>
                <a:spcPct val="90000"/>
              </a:lnSpc>
              <a:spcBef>
                <a:spcPts val="1199"/>
              </a:spcBef>
              <a:spcAft>
                <a:spcPts val="201"/>
              </a:spcAft>
              <a:tabLst>
                <a:tab algn="l" pos="0"/>
              </a:tabLst>
            </a:pPr>
            <a:endParaRPr b="0" lang="es-AR" sz="2400" spc="-1" strike="noStrike">
              <a:solidFill>
                <a:srgbClr val="404040"/>
              </a:solidFill>
              <a:latin typeface="Calibri"/>
            </a:endParaRPr>
          </a:p>
        </p:txBody>
      </p:sp>
      <p:sp>
        <p:nvSpPr>
          <p:cNvPr id="230" name="PlaceHolder 3"/>
          <p:cNvSpPr>
            <a:spLocks noGrp="1"/>
          </p:cNvSpPr>
          <p:nvPr>
            <p:ph type="ftr"/>
          </p:nvPr>
        </p:nvSpPr>
        <p:spPr>
          <a:xfrm>
            <a:off x="3686040" y="6459840"/>
            <a:ext cx="4822560" cy="364680"/>
          </a:xfrm>
          <a:prstGeom prst="rect">
            <a:avLst/>
          </a:prstGeom>
          <a:noFill/>
          <a:ln w="0">
            <a:noFill/>
          </a:ln>
        </p:spPr>
        <p:txBody>
          <a:bodyPr anchor="t">
            <a:noAutofit/>
          </a:bodyPr>
          <a:p>
            <a:pPr algn="ctr">
              <a:lnSpc>
                <a:spcPct val="100000"/>
              </a:lnSpc>
            </a:pPr>
            <a:r>
              <a:rPr b="1" lang="sv-SE" sz="900" spc="-1" strike="noStrike" cap="all">
                <a:solidFill>
                  <a:srgbClr val="ffffff"/>
                </a:solidFill>
                <a:latin typeface="Arial"/>
                <a:ea typeface="Arial"/>
              </a:rPr>
              <a:t>Ingeniería de Software I  2022</a:t>
            </a:r>
            <a:endParaRPr b="0" lang="es-AR" sz="900" spc="-1" strike="noStrike">
              <a:latin typeface="Times New Roman"/>
            </a:endParaRPr>
          </a:p>
        </p:txBody>
      </p:sp>
      <p:sp>
        <p:nvSpPr>
          <p:cNvPr id="231" name="PlaceHolder 4"/>
          <p:cNvSpPr>
            <a:spLocks noGrp="1"/>
          </p:cNvSpPr>
          <p:nvPr>
            <p:ph type="sldNum"/>
          </p:nvPr>
        </p:nvSpPr>
        <p:spPr>
          <a:xfrm>
            <a:off x="9900360" y="6459840"/>
            <a:ext cx="1311840" cy="364680"/>
          </a:xfrm>
          <a:prstGeom prst="rect">
            <a:avLst/>
          </a:prstGeom>
          <a:noFill/>
          <a:ln w="0">
            <a:noFill/>
          </a:ln>
        </p:spPr>
        <p:txBody>
          <a:bodyPr anchor="b">
            <a:noAutofit/>
          </a:bodyPr>
          <a:p>
            <a:pPr algn="r">
              <a:lnSpc>
                <a:spcPct val="100000"/>
              </a:lnSpc>
            </a:pPr>
            <a:fld id="{58E34BDE-DE01-4927-A18A-EA1C320F8EB1}" type="slidenum">
              <a:rPr b="0" lang="es-ES" sz="1050" spc="-1" strike="noStrike">
                <a:solidFill>
                  <a:srgbClr val="ffbfbf"/>
                </a:solidFill>
                <a:latin typeface="Arial"/>
                <a:ea typeface="Arial"/>
              </a:rPr>
              <a:t>9</a:t>
            </a:fld>
            <a:endParaRPr b="0" lang="es-AR" sz="1050" spc="-1" strike="noStrike">
              <a:latin typeface="Times New Roman"/>
            </a:endParaRPr>
          </a:p>
        </p:txBody>
      </p:sp>
      <p:pic>
        <p:nvPicPr>
          <p:cNvPr id="232" name="Google Shape;783;p8" descr="http://vignette2.wikia.nocookie.net/requerimientosing/images/a/a9/Analisis_de_requerimientos.jpg/revision/latest?cb=20141018055640&amp;path-prefix=es"/>
          <p:cNvPicPr/>
          <p:nvPr/>
        </p:nvPicPr>
        <p:blipFill>
          <a:blip r:embed="rId1"/>
          <a:stretch/>
        </p:blipFill>
        <p:spPr>
          <a:xfrm>
            <a:off x="6960240" y="2910600"/>
            <a:ext cx="2665440" cy="29595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f3f3f"/>
      </a:dk2>
      <a:lt2>
        <a:srgbClr val="e4e9ef"/>
      </a:lt2>
      <a:accent1>
        <a:srgbClr val="54747b"/>
      </a:accent1>
      <a:accent2>
        <a:srgbClr val="8d1532"/>
      </a:accent2>
      <a:accent3>
        <a:srgbClr val="add6ff"/>
      </a:accent3>
      <a:accent4>
        <a:srgbClr val="846648"/>
      </a:accent4>
      <a:accent5>
        <a:srgbClr val="aad957"/>
      </a:accent5>
      <a:accent6>
        <a:srgbClr val="758085"/>
      </a:accent6>
      <a:hlink>
        <a:srgbClr val="3399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696464"/>
      </a:accent1>
      <a:accent2>
        <a:srgbClr val="960c3a"/>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f3f3f"/>
      </a:dk2>
      <a:lt2>
        <a:srgbClr val="e4e9ef"/>
      </a:lt2>
      <a:accent1>
        <a:srgbClr val="54747b"/>
      </a:accent1>
      <a:accent2>
        <a:srgbClr val="8d1532"/>
      </a:accent2>
      <a:accent3>
        <a:srgbClr val="add6ff"/>
      </a:accent3>
      <a:accent4>
        <a:srgbClr val="846648"/>
      </a:accent4>
      <a:accent5>
        <a:srgbClr val="aad957"/>
      </a:accent5>
      <a:accent6>
        <a:srgbClr val="758085"/>
      </a:accent6>
      <a:hlink>
        <a:srgbClr val="3399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f3f3f"/>
      </a:dk2>
      <a:lt2>
        <a:srgbClr val="e4e9ef"/>
      </a:lt2>
      <a:accent1>
        <a:srgbClr val="54747b"/>
      </a:accent1>
      <a:accent2>
        <a:srgbClr val="8d1532"/>
      </a:accent2>
      <a:accent3>
        <a:srgbClr val="add6ff"/>
      </a:accent3>
      <a:accent4>
        <a:srgbClr val="846648"/>
      </a:accent4>
      <a:accent5>
        <a:srgbClr val="aad957"/>
      </a:accent5>
      <a:accent6>
        <a:srgbClr val="758085"/>
      </a:accent6>
      <a:hlink>
        <a:srgbClr val="3399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f3f3f"/>
      </a:dk2>
      <a:lt2>
        <a:srgbClr val="e4e9ef"/>
      </a:lt2>
      <a:accent1>
        <a:srgbClr val="54747b"/>
      </a:accent1>
      <a:accent2>
        <a:srgbClr val="8d1532"/>
      </a:accent2>
      <a:accent3>
        <a:srgbClr val="add6ff"/>
      </a:accent3>
      <a:accent4>
        <a:srgbClr val="846648"/>
      </a:accent4>
      <a:accent5>
        <a:srgbClr val="aad957"/>
      </a:accent5>
      <a:accent6>
        <a:srgbClr val="758085"/>
      </a:accent6>
      <a:hlink>
        <a:srgbClr val="3399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163</TotalTime>
  <Application>LibreOffice/7.2.0.4$Windows_X86_64 LibreOffice_project/9a9c6381e3f7a62afc1329bd359cc48accb6435b</Application>
  <AppVersion>15.0000</AppVersion>
  <Words>3279</Words>
  <Paragraphs>438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2020-09-07T21:38:23Z</dcterms:created>
  <dc:creator>Luffi</dc:creator>
  <dc:description/>
  <dc:language>es-AR</dc:language>
  <cp:lastModifiedBy/>
  <dcterms:modified xsi:type="dcterms:W3CDTF">2022-08-29T13:55:20Z</dcterms:modified>
  <cp:revision>16</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52</vt:i4>
  </property>
  <property fmtid="{D5CDD505-2E9C-101B-9397-08002B2CF9AE}" pid="3" name="PresentationFormat">
    <vt:lpwstr>Panorámica</vt:lpwstr>
  </property>
  <property fmtid="{D5CDD505-2E9C-101B-9397-08002B2CF9AE}" pid="4" name="Slides">
    <vt:i4>52</vt:i4>
  </property>
</Properties>
</file>