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  <p:sldMasterId id="2147483714" r:id="rId2"/>
  </p:sldMasterIdLst>
  <p:notesMasterIdLst>
    <p:notesMasterId r:id="rId18"/>
  </p:notesMasterIdLst>
  <p:sldIdLst>
    <p:sldId id="256" r:id="rId3"/>
    <p:sldId id="257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797675" cy="987425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Libre Baskerville" panose="02000000000000000000" pitchFamily="2" charset="0"/>
      <p:regular r:id="rId23"/>
      <p:bold r:id="rId24"/>
      <p: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0" roundtripDataSignature="AMtx7mhQsTMY8+W3MDSG7N+ye7h1x6Jj1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E0E08E2-D355-4D20-8D24-55204F0594CB}">
  <a:tblStyle styleId="{5E0E08E2-D355-4D20-8D24-55204F0594CB}" styleName="Table_0">
    <a:wholeTbl>
      <a:tcTxStyle b="off" i="off">
        <a:font>
          <a:latin typeface="Calibri Light"/>
          <a:ea typeface="Calibri Light"/>
          <a:cs typeface="Calibri Light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4E6E6"/>
          </a:solidFill>
        </a:fill>
      </a:tcStyle>
    </a:wholeTbl>
    <a:band1H>
      <a:tcTxStyle/>
      <a:tcStyle>
        <a:tcBdr/>
        <a:fill>
          <a:solidFill>
            <a:srgbClr val="E8CA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8CAC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 Light"/>
          <a:ea typeface="Calibri Light"/>
          <a:cs typeface="Calibri Light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 Light"/>
          <a:ea typeface="Calibri Light"/>
          <a:cs typeface="Calibri Light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 Light"/>
          <a:ea typeface="Calibri Light"/>
          <a:cs typeface="Calibri Light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 Light"/>
          <a:ea typeface="Calibri Light"/>
          <a:cs typeface="Calibri Light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6DC4FAF-F3F0-467E-A046-F97A92CCA5D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FBC4073-2079-4BD0-B836-F74B6868D695}" styleName="Table_2">
    <a:wholeTbl>
      <a:tcTxStyle b="off" i="off">
        <a:font>
          <a:latin typeface="Calibri Light"/>
          <a:ea typeface="Calibri Light"/>
          <a:cs typeface="Calibri Light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font" Target="fonts/font3.fntdata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7.fntdata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6.fntdata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5.fntdata"/><Relationship Id="rId10" Type="http://schemas.openxmlformats.org/officeDocument/2006/relationships/slide" Target="slides/slide8.xml"/><Relationship Id="rId19" Type="http://schemas.openxmlformats.org/officeDocument/2006/relationships/font" Target="fonts/font1.fntdata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4.fntdata"/><Relationship Id="rId30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49688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2" name="Google Shape;522;p1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1:notes"/>
          <p:cNvSpPr txBox="1">
            <a:spLocks noGrp="1"/>
          </p:cNvSpPr>
          <p:nvPr>
            <p:ph type="sldNum" idx="12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</a:t>
            </a:fld>
            <a:endParaRPr/>
          </a:p>
        </p:txBody>
      </p:sp>
      <p:sp>
        <p:nvSpPr>
          <p:cNvPr id="524" name="Google Shape;524;p1:notes"/>
          <p:cNvSpPr txBox="1">
            <a:spLocks noGrp="1"/>
          </p:cNvSpPr>
          <p:nvPr>
            <p:ph type="dt" idx="10"/>
          </p:nvPr>
        </p:nvSpPr>
        <p:spPr>
          <a:xfrm>
            <a:off x="3849688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1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Ingeniera de Software I 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12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3" name="Google Shape;64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13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3" name="Google Shape;65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14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3" name="Google Shape;66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15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7" name="Google Shape;67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16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17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9" name="Google Shape;69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2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5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6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7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" name="Google Shape;58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8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9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" name="Google Shape;59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10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61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11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0" name="Google Shape;63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Diseño personalizado">
  <p:cSld name="3_Diseño personalizado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3"/>
          <p:cNvSpPr txBox="1">
            <a:spLocks noGrp="1"/>
          </p:cNvSpPr>
          <p:nvPr>
            <p:ph type="title"/>
          </p:nvPr>
        </p:nvSpPr>
        <p:spPr>
          <a:xfrm>
            <a:off x="623395" y="499537"/>
            <a:ext cx="10806607" cy="1273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3"/>
          <p:cNvSpPr txBox="1">
            <a:spLocks noGrp="1"/>
          </p:cNvSpPr>
          <p:nvPr>
            <p:ph type="ftr" idx="11"/>
          </p:nvPr>
        </p:nvSpPr>
        <p:spPr>
          <a:xfrm>
            <a:off x="4241629" y="6459787"/>
            <a:ext cx="518343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AR"/>
              <a:t>Ingeniería de Software I</a:t>
            </a:r>
            <a:endParaRPr/>
          </a:p>
        </p:txBody>
      </p:sp>
      <p:sp>
        <p:nvSpPr>
          <p:cNvPr id="106" name="Google Shape;106;p23"/>
          <p:cNvSpPr txBox="1">
            <a:spLocks noGrp="1"/>
          </p:cNvSpPr>
          <p:nvPr>
            <p:ph type="sldNum" idx="12"/>
          </p:nvPr>
        </p:nvSpPr>
        <p:spPr>
          <a:xfrm>
            <a:off x="9265920" y="2780930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C00000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C00000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C00000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C00000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C00000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C00000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C00000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C00000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C00000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sp>
        <p:nvSpPr>
          <p:cNvPr id="107" name="Google Shape;107;p23"/>
          <p:cNvSpPr txBox="1">
            <a:spLocks noGrp="1"/>
          </p:cNvSpPr>
          <p:nvPr>
            <p:ph type="body" idx="1"/>
          </p:nvPr>
        </p:nvSpPr>
        <p:spPr>
          <a:xfrm>
            <a:off x="4433" y="6451617"/>
            <a:ext cx="4190993" cy="357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 sz="1400"/>
            </a:lvl3pPr>
            <a:lvl4pPr marL="1828800" lvl="3" indent="-2286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 sz="1400"/>
            </a:lvl4pPr>
            <a:lvl5pPr marL="2286000" lvl="4" indent="-2286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 sz="1400"/>
            </a:lvl5pPr>
            <a:lvl6pPr marL="2743200" lvl="5" indent="-3429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6pPr>
            <a:lvl7pPr marL="3200400" lvl="6" indent="-3429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7pPr>
            <a:lvl8pPr marL="3657600" lvl="7" indent="-3429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8pPr>
            <a:lvl9pPr marL="4114800" lvl="8" indent="-3429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9pPr>
          </a:lstStyle>
          <a:p>
            <a:endParaRPr/>
          </a:p>
        </p:txBody>
      </p:sp>
      <p:sp>
        <p:nvSpPr>
          <p:cNvPr id="108" name="Google Shape;108;p23"/>
          <p:cNvSpPr txBox="1">
            <a:spLocks noGrp="1"/>
          </p:cNvSpPr>
          <p:nvPr>
            <p:ph type="body" idx="2"/>
          </p:nvPr>
        </p:nvSpPr>
        <p:spPr>
          <a:xfrm>
            <a:off x="1097279" y="1845734"/>
            <a:ext cx="10058401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SzPts val="2800"/>
              <a:buChar char="»"/>
              <a:defRPr sz="2800"/>
            </a:lvl1pPr>
            <a:lvl2pPr marL="914400" lvl="1" indent="-3810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  <a:defRPr sz="2400"/>
            </a:lvl2pPr>
            <a:lvl3pPr marL="1371600" lvl="2" indent="-3556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000"/>
              <a:buChar char=" "/>
              <a:defRPr sz="2000"/>
            </a:lvl3pPr>
            <a:lvl4pPr marL="1828800" lvl="3" indent="-3429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 sz="1800"/>
            </a:lvl4pPr>
            <a:lvl5pPr marL="2286000" lvl="4" indent="-3302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5pPr>
            <a:lvl6pPr marL="2743200" lvl="5" indent="-3429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6pPr>
            <a:lvl7pPr marL="3200400" lvl="6" indent="-3429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7pPr>
            <a:lvl8pPr marL="3657600" lvl="7" indent="-3429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8pPr>
            <a:lvl9pPr marL="4114800" lvl="8" indent="-3429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ítulo y objetos">
  <p:cSld name="1_Título y objetos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2"/>
          <p:cNvSpPr txBox="1">
            <a:spLocks noGrp="1"/>
          </p:cNvSpPr>
          <p:nvPr>
            <p:ph type="body" idx="1"/>
          </p:nvPr>
        </p:nvSpPr>
        <p:spPr>
          <a:xfrm>
            <a:off x="335360" y="692696"/>
            <a:ext cx="10945216" cy="54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SzPts val="1800"/>
              <a:buChar char="»"/>
              <a:defRPr/>
            </a:lvl1pPr>
            <a:lvl2pPr marL="914400" lvl="1" indent="-3429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2pPr>
            <a:lvl3pPr marL="1371600" lvl="2" indent="-3429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3pPr>
            <a:lvl4pPr marL="1828800" lvl="3" indent="-3429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4pPr>
            <a:lvl5pPr marL="2286000" lvl="4" indent="-3429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5pPr>
            <a:lvl6pPr marL="2743200" lvl="5" indent="-3429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6pPr>
            <a:lvl7pPr marL="3200400" lvl="6" indent="-3429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7pPr>
            <a:lvl8pPr marL="3657600" lvl="7" indent="-3429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8pPr>
            <a:lvl9pPr marL="4114800" lvl="8" indent="-3429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9pPr>
          </a:lstStyle>
          <a:p>
            <a:endParaRPr/>
          </a:p>
        </p:txBody>
      </p:sp>
      <p:sp>
        <p:nvSpPr>
          <p:cNvPr id="164" name="Google Shape;164;p32"/>
          <p:cNvSpPr txBox="1">
            <a:spLocks noGrp="1"/>
          </p:cNvSpPr>
          <p:nvPr>
            <p:ph type="title"/>
          </p:nvPr>
        </p:nvSpPr>
        <p:spPr>
          <a:xfrm>
            <a:off x="623395" y="499537"/>
            <a:ext cx="10806607" cy="1273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32"/>
          <p:cNvSpPr txBox="1">
            <a:spLocks noGrp="1"/>
          </p:cNvSpPr>
          <p:nvPr>
            <p:ph type="body" idx="2"/>
          </p:nvPr>
        </p:nvSpPr>
        <p:spPr>
          <a:xfrm>
            <a:off x="335360" y="188640"/>
            <a:ext cx="10945216" cy="504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SzPts val="2800"/>
              <a:buChar char="»"/>
              <a:defRPr sz="2800" cap="smal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2pPr>
            <a:lvl3pPr marL="1371600" lvl="2" indent="-3429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3pPr>
            <a:lvl4pPr marL="1828800" lvl="3" indent="-3429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4pPr>
            <a:lvl5pPr marL="2286000" lvl="4" indent="-3429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5pPr>
            <a:lvl6pPr marL="2743200" lvl="5" indent="-3429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6pPr>
            <a:lvl7pPr marL="3200400" lvl="6" indent="-3429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7pPr>
            <a:lvl8pPr marL="3657600" lvl="7" indent="-3429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8pPr>
            <a:lvl9pPr marL="4114800" lvl="8" indent="-3429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9pPr>
          </a:lstStyle>
          <a:p>
            <a:endParaRPr/>
          </a:p>
        </p:txBody>
      </p:sp>
      <p:sp>
        <p:nvSpPr>
          <p:cNvPr id="166" name="Google Shape;166;p32"/>
          <p:cNvSpPr txBox="1">
            <a:spLocks noGrp="1"/>
          </p:cNvSpPr>
          <p:nvPr>
            <p:ph type="ftr" idx="11"/>
          </p:nvPr>
        </p:nvSpPr>
        <p:spPr>
          <a:xfrm>
            <a:off x="168982" y="6554697"/>
            <a:ext cx="2154900" cy="213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AR"/>
              <a:t>Ingeniería de Software I</a:t>
            </a:r>
            <a:endParaRPr/>
          </a:p>
        </p:txBody>
      </p:sp>
      <p:sp>
        <p:nvSpPr>
          <p:cNvPr id="167" name="Google Shape;167;p32"/>
          <p:cNvSpPr txBox="1">
            <a:spLocks noGrp="1"/>
          </p:cNvSpPr>
          <p:nvPr>
            <p:ph type="sldNum" idx="12"/>
          </p:nvPr>
        </p:nvSpPr>
        <p:spPr>
          <a:xfrm>
            <a:off x="9265920" y="2780930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7725" b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7725" b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7725" b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7725" b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7725" b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7725" b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7725" b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7725" b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7725" b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Encabezado de sección">
  <p:cSld name="Encabezado de sección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3"/>
          <p:cNvSpPr/>
          <p:nvPr/>
        </p:nvSpPr>
        <p:spPr>
          <a:xfrm>
            <a:off x="0" y="4038600"/>
            <a:ext cx="12192000" cy="609600"/>
          </a:xfrm>
          <a:prstGeom prst="rect">
            <a:avLst/>
          </a:prstGeom>
          <a:solidFill>
            <a:srgbClr val="A8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33"/>
          <p:cNvSpPr/>
          <p:nvPr/>
        </p:nvSpPr>
        <p:spPr>
          <a:xfrm>
            <a:off x="0" y="4646616"/>
            <a:ext cx="12192000" cy="269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33"/>
          <p:cNvSpPr txBox="1">
            <a:spLocks noGrp="1"/>
          </p:cNvSpPr>
          <p:nvPr>
            <p:ph type="ctrTitle"/>
          </p:nvPr>
        </p:nvSpPr>
        <p:spPr>
          <a:xfrm>
            <a:off x="304800" y="4114800"/>
            <a:ext cx="96520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None/>
              <a:defRPr sz="2000" b="0" cap="none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33"/>
          <p:cNvSpPr txBox="1">
            <a:spLocks noGrp="1"/>
          </p:cNvSpPr>
          <p:nvPr>
            <p:ph type="dt" idx="10"/>
          </p:nvPr>
        </p:nvSpPr>
        <p:spPr>
          <a:xfrm>
            <a:off x="304800" y="6477000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A0A0A0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33"/>
          <p:cNvSpPr txBox="1">
            <a:spLocks noGrp="1"/>
          </p:cNvSpPr>
          <p:nvPr>
            <p:ph type="ftr" idx="11"/>
          </p:nvPr>
        </p:nvSpPr>
        <p:spPr>
          <a:xfrm>
            <a:off x="168982" y="6554697"/>
            <a:ext cx="2154900" cy="213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AR"/>
              <a:t>Ingeniería de Software I</a:t>
            </a:r>
            <a:endParaRPr/>
          </a:p>
        </p:txBody>
      </p:sp>
      <p:sp>
        <p:nvSpPr>
          <p:cNvPr id="174" name="Google Shape;174;p33"/>
          <p:cNvSpPr txBox="1">
            <a:spLocks noGrp="1"/>
          </p:cNvSpPr>
          <p:nvPr>
            <p:ph type="sldNum" idx="12"/>
          </p:nvPr>
        </p:nvSpPr>
        <p:spPr>
          <a:xfrm>
            <a:off x="8636002" y="6477000"/>
            <a:ext cx="1361017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7725" b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7725" b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7725" b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7725" b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7725" b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7725" b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7725" b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7725" b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7725" b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4"/>
          <p:cNvSpPr txBox="1">
            <a:spLocks noGrp="1"/>
          </p:cNvSpPr>
          <p:nvPr>
            <p:ph type="title"/>
          </p:nvPr>
        </p:nvSpPr>
        <p:spPr>
          <a:xfrm>
            <a:off x="623395" y="499537"/>
            <a:ext cx="10806607" cy="1273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34"/>
          <p:cNvSpPr txBox="1">
            <a:spLocks noGrp="1"/>
          </p:cNvSpPr>
          <p:nvPr>
            <p:ph type="body" idx="1"/>
          </p:nvPr>
        </p:nvSpPr>
        <p:spPr>
          <a:xfrm>
            <a:off x="335360" y="268992"/>
            <a:ext cx="10972800" cy="5824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SzPts val="1800"/>
              <a:buChar char="»"/>
              <a:defRPr/>
            </a:lvl1pPr>
            <a:lvl2pPr marL="914400" lvl="1" indent="-3429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2pPr>
            <a:lvl3pPr marL="1371600" lvl="2" indent="-3429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3pPr>
            <a:lvl4pPr marL="1828800" lvl="3" indent="-3429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4pPr>
            <a:lvl5pPr marL="2286000" lvl="4" indent="-3429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5pPr>
            <a:lvl6pPr marL="2743200" lvl="5" indent="-3429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6pPr>
            <a:lvl7pPr marL="3200400" lvl="6" indent="-3429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7pPr>
            <a:lvl8pPr marL="3657600" lvl="7" indent="-3429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8pPr>
            <a:lvl9pPr marL="4114800" lvl="8" indent="-3429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9pPr>
          </a:lstStyle>
          <a:p>
            <a:endParaRPr/>
          </a:p>
        </p:txBody>
      </p:sp>
      <p:sp>
        <p:nvSpPr>
          <p:cNvPr id="178" name="Google Shape;178;p34"/>
          <p:cNvSpPr txBox="1">
            <a:spLocks noGrp="1"/>
          </p:cNvSpPr>
          <p:nvPr>
            <p:ph type="ftr" idx="11"/>
          </p:nvPr>
        </p:nvSpPr>
        <p:spPr>
          <a:xfrm>
            <a:off x="168982" y="6554697"/>
            <a:ext cx="2154900" cy="213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AR"/>
              <a:t>Ingeniería de Software I</a:t>
            </a:r>
            <a:endParaRPr/>
          </a:p>
        </p:txBody>
      </p:sp>
      <p:sp>
        <p:nvSpPr>
          <p:cNvPr id="179" name="Google Shape;179;p34"/>
          <p:cNvSpPr txBox="1">
            <a:spLocks noGrp="1"/>
          </p:cNvSpPr>
          <p:nvPr>
            <p:ph type="sldNum" idx="12"/>
          </p:nvPr>
        </p:nvSpPr>
        <p:spPr>
          <a:xfrm>
            <a:off x="9265920" y="2780930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7725" b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7725" b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7725" b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7725" b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7725" b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7725" b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7725" b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7725" b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7725" b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Dos objetos" type="twoObj">
  <p:cSld name="TWO_OBJECTS">
    <p:bg>
      <p:bgPr>
        <a:solidFill>
          <a:srgbClr val="414141"/>
        </a:solidFill>
        <a:effectLst/>
      </p:bgPr>
    </p:bg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5"/>
          <p:cNvSpPr txBox="1">
            <a:spLocks noGrp="1"/>
          </p:cNvSpPr>
          <p:nvPr>
            <p:ph type="body" idx="1"/>
          </p:nvPr>
        </p:nvSpPr>
        <p:spPr>
          <a:xfrm>
            <a:off x="609600" y="1481329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SzPts val="2800"/>
              <a:buChar char="»"/>
              <a:defRPr sz="2800"/>
            </a:lvl1pPr>
            <a:lvl2pPr marL="914400" lvl="1" indent="-3810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FEFEFE"/>
              </a:buClr>
              <a:buSzPts val="2400"/>
              <a:buChar char=" "/>
              <a:defRPr sz="2400"/>
            </a:lvl2pPr>
            <a:lvl3pPr marL="1371600" lvl="2" indent="-3556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FEFEFE"/>
              </a:buClr>
              <a:buSzPts val="2000"/>
              <a:buChar char=" "/>
              <a:defRPr sz="2000"/>
            </a:lvl3pPr>
            <a:lvl4pPr marL="1828800" lvl="3" indent="-3429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FEFEFE"/>
              </a:buClr>
              <a:buSzPts val="1800"/>
              <a:buChar char=" "/>
              <a:defRPr sz="1800"/>
            </a:lvl4pPr>
            <a:lvl5pPr marL="2286000" lvl="4" indent="-3429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FEFEFE"/>
              </a:buClr>
              <a:buSzPts val="1800"/>
              <a:buChar char=" "/>
              <a:defRPr sz="1800"/>
            </a:lvl5pPr>
            <a:lvl6pPr marL="2743200" lvl="5" indent="-3429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FEFEFE"/>
              </a:buClr>
              <a:buSzPts val="1800"/>
              <a:buChar char=" "/>
              <a:defRPr/>
            </a:lvl6pPr>
            <a:lvl7pPr marL="3200400" lvl="6" indent="-3429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FEFEFE"/>
              </a:buClr>
              <a:buSzPts val="1800"/>
              <a:buChar char=" "/>
              <a:defRPr/>
            </a:lvl7pPr>
            <a:lvl8pPr marL="3657600" lvl="7" indent="-3429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FEFEFE"/>
              </a:buClr>
              <a:buSzPts val="1800"/>
              <a:buChar char=" "/>
              <a:defRPr/>
            </a:lvl8pPr>
            <a:lvl9pPr marL="4114800" lvl="8" indent="-3429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FEFEFE"/>
              </a:buClr>
              <a:buSzPts val="1800"/>
              <a:buChar char=" "/>
              <a:defRPr/>
            </a:lvl9pPr>
          </a:lstStyle>
          <a:p>
            <a:endParaRPr/>
          </a:p>
        </p:txBody>
      </p:sp>
      <p:sp>
        <p:nvSpPr>
          <p:cNvPr id="182" name="Google Shape;182;p35"/>
          <p:cNvSpPr txBox="1">
            <a:spLocks noGrp="1"/>
          </p:cNvSpPr>
          <p:nvPr>
            <p:ph type="body" idx="2"/>
          </p:nvPr>
        </p:nvSpPr>
        <p:spPr>
          <a:xfrm>
            <a:off x="6197600" y="1481329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SzPts val="2800"/>
              <a:buChar char="»"/>
              <a:defRPr sz="2800"/>
            </a:lvl1pPr>
            <a:lvl2pPr marL="914400" lvl="1" indent="-3810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FEFEFE"/>
              </a:buClr>
              <a:buSzPts val="2400"/>
              <a:buChar char=" "/>
              <a:defRPr sz="2400"/>
            </a:lvl2pPr>
            <a:lvl3pPr marL="1371600" lvl="2" indent="-3556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FEFEFE"/>
              </a:buClr>
              <a:buSzPts val="2000"/>
              <a:buChar char=" "/>
              <a:defRPr sz="2000"/>
            </a:lvl3pPr>
            <a:lvl4pPr marL="1828800" lvl="3" indent="-3429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FEFEFE"/>
              </a:buClr>
              <a:buSzPts val="1800"/>
              <a:buChar char=" "/>
              <a:defRPr sz="1800"/>
            </a:lvl4pPr>
            <a:lvl5pPr marL="2286000" lvl="4" indent="-3429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FEFEFE"/>
              </a:buClr>
              <a:buSzPts val="1800"/>
              <a:buChar char=" "/>
              <a:defRPr sz="1800"/>
            </a:lvl5pPr>
            <a:lvl6pPr marL="2743200" lvl="5" indent="-3429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FEFEFE"/>
              </a:buClr>
              <a:buSzPts val="1800"/>
              <a:buChar char=" "/>
              <a:defRPr/>
            </a:lvl6pPr>
            <a:lvl7pPr marL="3200400" lvl="6" indent="-3429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FEFEFE"/>
              </a:buClr>
              <a:buSzPts val="1800"/>
              <a:buChar char=" "/>
              <a:defRPr/>
            </a:lvl7pPr>
            <a:lvl8pPr marL="3657600" lvl="7" indent="-3429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FEFEFE"/>
              </a:buClr>
              <a:buSzPts val="1800"/>
              <a:buChar char=" "/>
              <a:defRPr/>
            </a:lvl8pPr>
            <a:lvl9pPr marL="4114800" lvl="8" indent="-3429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FEFEFE"/>
              </a:buClr>
              <a:buSzPts val="1800"/>
              <a:buChar char=" "/>
              <a:defRPr/>
            </a:lvl9pPr>
          </a:lstStyle>
          <a:p>
            <a:endParaRPr/>
          </a:p>
        </p:txBody>
      </p:sp>
      <p:sp>
        <p:nvSpPr>
          <p:cNvPr id="183" name="Google Shape;183;p35"/>
          <p:cNvSpPr txBox="1">
            <a:spLocks noGrp="1"/>
          </p:cNvSpPr>
          <p:nvPr>
            <p:ph type="dt" idx="10"/>
          </p:nvPr>
        </p:nvSpPr>
        <p:spPr>
          <a:xfrm>
            <a:off x="2567608" y="6543223"/>
            <a:ext cx="825989" cy="256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35"/>
          <p:cNvSpPr txBox="1">
            <a:spLocks noGrp="1"/>
          </p:cNvSpPr>
          <p:nvPr>
            <p:ph type="ftr" idx="11"/>
          </p:nvPr>
        </p:nvSpPr>
        <p:spPr>
          <a:xfrm>
            <a:off x="168982" y="6554697"/>
            <a:ext cx="2154900" cy="213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AR"/>
              <a:t>Ingeniería de Software I</a:t>
            </a:r>
            <a:endParaRPr/>
          </a:p>
        </p:txBody>
      </p:sp>
      <p:sp>
        <p:nvSpPr>
          <p:cNvPr id="185" name="Google Shape;185;p35"/>
          <p:cNvSpPr txBox="1">
            <a:spLocks noGrp="1"/>
          </p:cNvSpPr>
          <p:nvPr>
            <p:ph type="sldNum" idx="12"/>
          </p:nvPr>
        </p:nvSpPr>
        <p:spPr>
          <a:xfrm>
            <a:off x="9265920" y="2780930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C00000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C00000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C00000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C00000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C00000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C00000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C00000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C00000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C00000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sp>
        <p:nvSpPr>
          <p:cNvPr id="186" name="Google Shape;186;p35"/>
          <p:cNvSpPr txBox="1">
            <a:spLocks noGrp="1"/>
          </p:cNvSpPr>
          <p:nvPr>
            <p:ph type="title"/>
          </p:nvPr>
        </p:nvSpPr>
        <p:spPr>
          <a:xfrm>
            <a:off x="623395" y="499537"/>
            <a:ext cx="10806607" cy="1273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ólo el título" type="titleOnly">
  <p:cSld name="TITLE_ONLY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6"/>
          <p:cNvSpPr txBox="1">
            <a:spLocks noGrp="1"/>
          </p:cNvSpPr>
          <p:nvPr>
            <p:ph type="title"/>
          </p:nvPr>
        </p:nvSpPr>
        <p:spPr>
          <a:xfrm>
            <a:off x="623395" y="499537"/>
            <a:ext cx="10806607" cy="1273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36"/>
          <p:cNvSpPr txBox="1">
            <a:spLocks noGrp="1"/>
          </p:cNvSpPr>
          <p:nvPr>
            <p:ph type="dt" idx="10"/>
          </p:nvPr>
        </p:nvSpPr>
        <p:spPr>
          <a:xfrm>
            <a:off x="2567608" y="6543223"/>
            <a:ext cx="825989" cy="256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36"/>
          <p:cNvSpPr txBox="1">
            <a:spLocks noGrp="1"/>
          </p:cNvSpPr>
          <p:nvPr>
            <p:ph type="ftr" idx="11"/>
          </p:nvPr>
        </p:nvSpPr>
        <p:spPr>
          <a:xfrm>
            <a:off x="168982" y="6554697"/>
            <a:ext cx="2154900" cy="213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AR"/>
              <a:t>Ingeniería de Software I</a:t>
            </a:r>
            <a:endParaRPr/>
          </a:p>
        </p:txBody>
      </p:sp>
      <p:sp>
        <p:nvSpPr>
          <p:cNvPr id="191" name="Google Shape;191;p36"/>
          <p:cNvSpPr txBox="1">
            <a:spLocks noGrp="1"/>
          </p:cNvSpPr>
          <p:nvPr>
            <p:ph type="sldNum" idx="12"/>
          </p:nvPr>
        </p:nvSpPr>
        <p:spPr>
          <a:xfrm>
            <a:off x="9265920" y="2780930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C00000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C00000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C00000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C00000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C00000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C00000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C00000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C00000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C00000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Normal con fuente ">
  <p:cSld name="1_Normal con fuente ">
    <p:bg>
      <p:bgPr>
        <a:solidFill>
          <a:schemeClr val="lt1"/>
        </a:solidFill>
        <a:effectLst/>
      </p:bgPr>
    </p:bg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7"/>
          <p:cNvSpPr txBox="1">
            <a:spLocks noGrp="1"/>
          </p:cNvSpPr>
          <p:nvPr>
            <p:ph type="title"/>
          </p:nvPr>
        </p:nvSpPr>
        <p:spPr>
          <a:xfrm>
            <a:off x="623393" y="643372"/>
            <a:ext cx="10772775" cy="1129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Calibri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37"/>
          <p:cNvSpPr txBox="1">
            <a:spLocks noGrp="1"/>
          </p:cNvSpPr>
          <p:nvPr>
            <p:ph type="sldNum" idx="12"/>
          </p:nvPr>
        </p:nvSpPr>
        <p:spPr>
          <a:xfrm>
            <a:off x="9249399" y="2852612"/>
            <a:ext cx="2926080" cy="1048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C00000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C00000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C00000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C00000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C00000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C00000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C00000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C00000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C00000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sp>
        <p:nvSpPr>
          <p:cNvPr id="195" name="Google Shape;195;p37"/>
          <p:cNvSpPr txBox="1"/>
          <p:nvPr/>
        </p:nvSpPr>
        <p:spPr>
          <a:xfrm>
            <a:off x="5176314" y="6484427"/>
            <a:ext cx="662361" cy="21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2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Fuente:</a:t>
            </a:r>
            <a:endParaRPr sz="825">
              <a:solidFill>
                <a:srgbClr val="C5D1D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37"/>
          <p:cNvSpPr txBox="1">
            <a:spLocks noGrp="1"/>
          </p:cNvSpPr>
          <p:nvPr>
            <p:ph type="body" idx="1"/>
          </p:nvPr>
        </p:nvSpPr>
        <p:spPr>
          <a:xfrm>
            <a:off x="5951985" y="6509536"/>
            <a:ext cx="2162515" cy="305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825"/>
              <a:buNone/>
              <a:defRPr sz="825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050"/>
              <a:buNone/>
              <a:defRPr sz="1050"/>
            </a:lvl3pPr>
            <a:lvl4pPr marL="1828800" lvl="3" indent="-2286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050"/>
              <a:buNone/>
              <a:defRPr sz="1050"/>
            </a:lvl4pPr>
            <a:lvl5pPr marL="2286000" lvl="4" indent="-2286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050"/>
              <a:buNone/>
              <a:defRPr sz="1050"/>
            </a:lvl5pPr>
            <a:lvl6pPr marL="2743200" lvl="5" indent="-3429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6pPr>
            <a:lvl7pPr marL="3200400" lvl="6" indent="-3429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7pPr>
            <a:lvl8pPr marL="3657600" lvl="7" indent="-3429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8pPr>
            <a:lvl9pPr marL="4114800" lvl="8" indent="-3429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9pPr>
          </a:lstStyle>
          <a:p>
            <a:endParaRPr/>
          </a:p>
        </p:txBody>
      </p:sp>
      <p:sp>
        <p:nvSpPr>
          <p:cNvPr id="197" name="Google Shape;197;p37"/>
          <p:cNvSpPr txBox="1">
            <a:spLocks noGrp="1"/>
          </p:cNvSpPr>
          <p:nvPr>
            <p:ph type="body" idx="2"/>
          </p:nvPr>
        </p:nvSpPr>
        <p:spPr>
          <a:xfrm>
            <a:off x="623392" y="1902577"/>
            <a:ext cx="9793088" cy="447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Char char="»"/>
              <a:defRPr/>
            </a:lvl1pPr>
            <a:lvl2pPr marL="914400" lvl="1" indent="-3429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2pPr>
            <a:lvl3pPr marL="1371600" lvl="2" indent="-32385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500"/>
              <a:buChar char=" "/>
              <a:defRPr/>
            </a:lvl3pPr>
            <a:lvl4pPr marL="1828800" lvl="3" indent="-314325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350"/>
              <a:buChar char=" "/>
              <a:defRPr/>
            </a:lvl4pPr>
            <a:lvl5pPr marL="2286000" lvl="4" indent="-314325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350"/>
              <a:buChar char=" "/>
              <a:defRPr/>
            </a:lvl5pPr>
            <a:lvl6pPr marL="2743200" lvl="5" indent="-3429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6pPr>
            <a:lvl7pPr marL="3200400" lvl="6" indent="-3429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7pPr>
            <a:lvl8pPr marL="3657600" lvl="7" indent="-3429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8pPr>
            <a:lvl9pPr marL="4114800" lvl="8" indent="-3429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9pPr>
          </a:lstStyle>
          <a:p>
            <a:endParaRPr/>
          </a:p>
        </p:txBody>
      </p:sp>
      <p:cxnSp>
        <p:nvCxnSpPr>
          <p:cNvPr id="198" name="Google Shape;198;p37"/>
          <p:cNvCxnSpPr/>
          <p:nvPr/>
        </p:nvCxnSpPr>
        <p:spPr>
          <a:xfrm>
            <a:off x="623394" y="1772816"/>
            <a:ext cx="10772775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9" name="Google Shape;199;p37"/>
          <p:cNvSpPr txBox="1">
            <a:spLocks noGrp="1"/>
          </p:cNvSpPr>
          <p:nvPr>
            <p:ph type="dt" idx="10"/>
          </p:nvPr>
        </p:nvSpPr>
        <p:spPr>
          <a:xfrm>
            <a:off x="2567608" y="6543221"/>
            <a:ext cx="825989" cy="256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37"/>
          <p:cNvSpPr txBox="1">
            <a:spLocks noGrp="1"/>
          </p:cNvSpPr>
          <p:nvPr>
            <p:ph type="ftr" idx="11"/>
          </p:nvPr>
        </p:nvSpPr>
        <p:spPr>
          <a:xfrm>
            <a:off x="168981" y="6554697"/>
            <a:ext cx="2154900" cy="213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AR"/>
              <a:t>Ingeniería de Software I</a:t>
            </a:r>
            <a:endParaRPr/>
          </a:p>
        </p:txBody>
      </p:sp>
      <p:sp>
        <p:nvSpPr>
          <p:cNvPr id="201" name="Google Shape;201;p37"/>
          <p:cNvSpPr txBox="1"/>
          <p:nvPr/>
        </p:nvSpPr>
        <p:spPr>
          <a:xfrm>
            <a:off x="5176314" y="6484427"/>
            <a:ext cx="662361" cy="21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2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Fuente:</a:t>
            </a:r>
            <a:endParaRPr sz="825">
              <a:solidFill>
                <a:srgbClr val="C5D1D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2" name="Google Shape;202;p37"/>
          <p:cNvCxnSpPr/>
          <p:nvPr/>
        </p:nvCxnSpPr>
        <p:spPr>
          <a:xfrm>
            <a:off x="623394" y="1772816"/>
            <a:ext cx="10772775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3" name="Google Shape;203;p37"/>
          <p:cNvSpPr txBox="1"/>
          <p:nvPr/>
        </p:nvSpPr>
        <p:spPr>
          <a:xfrm>
            <a:off x="5176313" y="6484425"/>
            <a:ext cx="66236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Fuente:</a:t>
            </a:r>
            <a:endParaRPr sz="1100">
              <a:solidFill>
                <a:srgbClr val="C5D1D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4" name="Google Shape;204;p37"/>
          <p:cNvCxnSpPr/>
          <p:nvPr/>
        </p:nvCxnSpPr>
        <p:spPr>
          <a:xfrm>
            <a:off x="623392" y="1772816"/>
            <a:ext cx="10772775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8"/>
          <p:cNvSpPr txBox="1">
            <a:spLocks noGrp="1"/>
          </p:cNvSpPr>
          <p:nvPr>
            <p:ph type="dt" idx="10"/>
          </p:nvPr>
        </p:nvSpPr>
        <p:spPr>
          <a:xfrm>
            <a:off x="2567608" y="6543223"/>
            <a:ext cx="825989" cy="256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38"/>
          <p:cNvSpPr txBox="1">
            <a:spLocks noGrp="1"/>
          </p:cNvSpPr>
          <p:nvPr>
            <p:ph type="ftr" idx="11"/>
          </p:nvPr>
        </p:nvSpPr>
        <p:spPr>
          <a:xfrm>
            <a:off x="168982" y="6554697"/>
            <a:ext cx="2154900" cy="213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AR"/>
              <a:t>Ingeniería de Software I</a:t>
            </a:r>
            <a:endParaRPr/>
          </a:p>
        </p:txBody>
      </p:sp>
      <p:sp>
        <p:nvSpPr>
          <p:cNvPr id="208" name="Google Shape;208;p38"/>
          <p:cNvSpPr txBox="1">
            <a:spLocks noGrp="1"/>
          </p:cNvSpPr>
          <p:nvPr>
            <p:ph type="sldNum" idx="12"/>
          </p:nvPr>
        </p:nvSpPr>
        <p:spPr>
          <a:xfrm>
            <a:off x="9265920" y="2780930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C00000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C00000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C00000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C00000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C00000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C00000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C00000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C00000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C00000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Imagen con título">
  <p:cSld name="1_Imagen con título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g138a1e40217_0_9"/>
          <p:cNvSpPr txBox="1">
            <a:spLocks noGrp="1"/>
          </p:cNvSpPr>
          <p:nvPr>
            <p:ph type="title"/>
          </p:nvPr>
        </p:nvSpPr>
        <p:spPr>
          <a:xfrm>
            <a:off x="653977" y="4737548"/>
            <a:ext cx="107808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300"/>
              <a:buFont typeface="Calibri"/>
              <a:buNone/>
              <a:defRPr sz="3287" b="0">
                <a:solidFill>
                  <a:srgbClr val="C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0" name="Google Shape;20;g138a1e40217_0_9"/>
          <p:cNvSpPr txBox="1">
            <a:spLocks noGrp="1"/>
          </p:cNvSpPr>
          <p:nvPr>
            <p:ph type="body" idx="1"/>
          </p:nvPr>
        </p:nvSpPr>
        <p:spPr>
          <a:xfrm>
            <a:off x="653976" y="5487888"/>
            <a:ext cx="92292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SzPts val="1800"/>
              <a:buNone/>
              <a:defRPr sz="1793">
                <a:solidFill>
                  <a:srgbClr val="C00000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900"/>
              <a:buNone/>
              <a:defRPr sz="896"/>
            </a:lvl2pPr>
            <a:lvl3pPr marL="1371600" lvl="2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750"/>
              <a:buNone/>
              <a:defRPr sz="747"/>
            </a:lvl3pPr>
            <a:lvl4pPr marL="1828800" lvl="3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675"/>
              <a:buNone/>
              <a:defRPr sz="672"/>
            </a:lvl4pPr>
            <a:lvl5pPr marL="2286000" lvl="4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675"/>
              <a:buNone/>
              <a:defRPr sz="672"/>
            </a:lvl5pPr>
            <a:lvl6pPr marL="2743200" lvl="5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675"/>
              <a:buNone/>
              <a:defRPr sz="672"/>
            </a:lvl6pPr>
            <a:lvl7pPr marL="3200400" lvl="6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675"/>
              <a:buNone/>
              <a:defRPr sz="672"/>
            </a:lvl7pPr>
            <a:lvl8pPr marL="3657600" lvl="7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675"/>
              <a:buNone/>
              <a:defRPr sz="672"/>
            </a:lvl8pPr>
            <a:lvl9pPr marL="4114800" lvl="8" indent="-2286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675"/>
              <a:buNone/>
              <a:defRPr sz="672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1" name="Google Shape;21;g138a1e40217_0_9"/>
          <p:cNvSpPr txBox="1">
            <a:spLocks noGrp="1"/>
          </p:cNvSpPr>
          <p:nvPr>
            <p:ph type="dt" idx="10"/>
          </p:nvPr>
        </p:nvSpPr>
        <p:spPr>
          <a:xfrm>
            <a:off x="3211248" y="6481096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C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s-AR"/>
          </a:p>
        </p:txBody>
      </p:sp>
      <p:sp>
        <p:nvSpPr>
          <p:cNvPr id="22" name="Google Shape;22;g138a1e40217_0_9"/>
          <p:cNvSpPr txBox="1">
            <a:spLocks noGrp="1"/>
          </p:cNvSpPr>
          <p:nvPr>
            <p:ph type="ftr" idx="11"/>
          </p:nvPr>
        </p:nvSpPr>
        <p:spPr>
          <a:xfrm>
            <a:off x="685800" y="6481102"/>
            <a:ext cx="2241900" cy="3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C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AR"/>
              <a:t>Ingeniería de Software I</a:t>
            </a:r>
          </a:p>
        </p:txBody>
      </p:sp>
      <p:sp>
        <p:nvSpPr>
          <p:cNvPr id="23" name="Google Shape;23;g138a1e40217_0_9"/>
          <p:cNvSpPr txBox="1">
            <a:spLocks noGrp="1"/>
          </p:cNvSpPr>
          <p:nvPr>
            <p:ph type="sldNum" idx="12"/>
          </p:nvPr>
        </p:nvSpPr>
        <p:spPr>
          <a:xfrm>
            <a:off x="9900459" y="6459787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  <p:pic>
        <p:nvPicPr>
          <p:cNvPr id="24" name="Google Shape;24;g138a1e40217_0_9" descr="2"/>
          <p:cNvPicPr preferRelativeResize="0"/>
          <p:nvPr/>
        </p:nvPicPr>
        <p:blipFill rotWithShape="1">
          <a:blip r:embed="rId2">
            <a:alphaModFix/>
          </a:blip>
          <a:srcRect l="8462"/>
          <a:stretch/>
        </p:blipFill>
        <p:spPr>
          <a:xfrm>
            <a:off x="23664" y="0"/>
            <a:ext cx="12144672" cy="427773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566419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Título y objeto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138a1e40217_0_16"/>
          <p:cNvSpPr txBox="1">
            <a:spLocks noGrp="1"/>
          </p:cNvSpPr>
          <p:nvPr>
            <p:ph type="title"/>
          </p:nvPr>
        </p:nvSpPr>
        <p:spPr>
          <a:xfrm>
            <a:off x="1097280" y="286605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7" name="Google Shape;27;g138a1e40217_0_16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800"/>
              <a:buChar char="◦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8" name="Google Shape;28;g138a1e40217_0_16"/>
          <p:cNvSpPr txBox="1">
            <a:spLocks noGrp="1"/>
          </p:cNvSpPr>
          <p:nvPr>
            <p:ph type="dt" idx="10"/>
          </p:nvPr>
        </p:nvSpPr>
        <p:spPr>
          <a:xfrm>
            <a:off x="1097281" y="6459787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s-AR"/>
          </a:p>
        </p:txBody>
      </p:sp>
      <p:sp>
        <p:nvSpPr>
          <p:cNvPr id="29" name="Google Shape;29;g138a1e40217_0_16"/>
          <p:cNvSpPr txBox="1">
            <a:spLocks noGrp="1"/>
          </p:cNvSpPr>
          <p:nvPr>
            <p:ph type="ftr" idx="11"/>
          </p:nvPr>
        </p:nvSpPr>
        <p:spPr>
          <a:xfrm>
            <a:off x="3686185" y="6459787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AR"/>
              <a:t>Ingeniería de Software I</a:t>
            </a:r>
          </a:p>
        </p:txBody>
      </p:sp>
      <p:sp>
        <p:nvSpPr>
          <p:cNvPr id="30" name="Google Shape;30;g138a1e40217_0_16"/>
          <p:cNvSpPr txBox="1">
            <a:spLocks noGrp="1"/>
          </p:cNvSpPr>
          <p:nvPr>
            <p:ph type="sldNum" idx="12"/>
          </p:nvPr>
        </p:nvSpPr>
        <p:spPr>
          <a:xfrm>
            <a:off x="9900459" y="6459787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824454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Encabezado de sección" type="secHead">
  <p:cSld name="Encabezado de secció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138a1e40217_0_22"/>
          <p:cNvSpPr/>
          <p:nvPr/>
        </p:nvSpPr>
        <p:spPr>
          <a:xfrm>
            <a:off x="3176" y="6400800"/>
            <a:ext cx="121887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050" tIns="91050" rIns="91050" bIns="9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94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g138a1e40217_0_22"/>
          <p:cNvSpPr/>
          <p:nvPr/>
        </p:nvSpPr>
        <p:spPr>
          <a:xfrm>
            <a:off x="16" y="6334316"/>
            <a:ext cx="12188700" cy="6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050" tIns="91050" rIns="91050" bIns="9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94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g138a1e40217_0_22"/>
          <p:cNvSpPr txBox="1">
            <a:spLocks noGrp="1"/>
          </p:cNvSpPr>
          <p:nvPr>
            <p:ph type="title"/>
          </p:nvPr>
        </p:nvSpPr>
        <p:spPr>
          <a:xfrm>
            <a:off x="1097280" y="758952"/>
            <a:ext cx="10058400" cy="35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7968" b="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5" name="Google Shape;35;g138a1e40217_0_22"/>
          <p:cNvSpPr txBox="1"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SzPts val="2400"/>
              <a:buNone/>
              <a:defRPr sz="239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None/>
              <a:defRPr sz="1793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600"/>
              <a:buNone/>
              <a:defRPr sz="1594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None/>
              <a:defRPr sz="1394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None/>
              <a:defRPr sz="1394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None/>
              <a:defRPr sz="1394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None/>
              <a:defRPr sz="1394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None/>
              <a:defRPr sz="1394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400"/>
              <a:buNone/>
              <a:defRPr sz="1394">
                <a:solidFill>
                  <a:srgbClr val="888888"/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6" name="Google Shape;36;g138a1e40217_0_22"/>
          <p:cNvSpPr txBox="1">
            <a:spLocks noGrp="1"/>
          </p:cNvSpPr>
          <p:nvPr>
            <p:ph type="dt" idx="10"/>
          </p:nvPr>
        </p:nvSpPr>
        <p:spPr>
          <a:xfrm>
            <a:off x="1097281" y="6459787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s-AR"/>
          </a:p>
        </p:txBody>
      </p:sp>
      <p:sp>
        <p:nvSpPr>
          <p:cNvPr id="37" name="Google Shape;37;g138a1e40217_0_22"/>
          <p:cNvSpPr txBox="1">
            <a:spLocks noGrp="1"/>
          </p:cNvSpPr>
          <p:nvPr>
            <p:ph type="ftr" idx="11"/>
          </p:nvPr>
        </p:nvSpPr>
        <p:spPr>
          <a:xfrm>
            <a:off x="3686185" y="6459787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AR"/>
              <a:t>Ingeniería de Software I</a:t>
            </a:r>
          </a:p>
        </p:txBody>
      </p:sp>
      <p:sp>
        <p:nvSpPr>
          <p:cNvPr id="38" name="Google Shape;38;g138a1e40217_0_22"/>
          <p:cNvSpPr txBox="1">
            <a:spLocks noGrp="1"/>
          </p:cNvSpPr>
          <p:nvPr>
            <p:ph type="sldNum" idx="12"/>
          </p:nvPr>
        </p:nvSpPr>
        <p:spPr>
          <a:xfrm>
            <a:off x="9900459" y="6459787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  <p:cxnSp>
        <p:nvCxnSpPr>
          <p:cNvPr id="39" name="Google Shape;39;g138a1e40217_0_22"/>
          <p:cNvCxnSpPr/>
          <p:nvPr/>
        </p:nvCxnSpPr>
        <p:spPr>
          <a:xfrm>
            <a:off x="1207658" y="4343400"/>
            <a:ext cx="98754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1618056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">
  <p:cSld name="Diseño personalizado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4"/>
          <p:cNvSpPr txBox="1">
            <a:spLocks noGrp="1"/>
          </p:cNvSpPr>
          <p:nvPr>
            <p:ph type="title"/>
          </p:nvPr>
        </p:nvSpPr>
        <p:spPr>
          <a:xfrm>
            <a:off x="623395" y="499537"/>
            <a:ext cx="10806607" cy="1273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4"/>
          <p:cNvSpPr txBox="1">
            <a:spLocks noGrp="1"/>
          </p:cNvSpPr>
          <p:nvPr>
            <p:ph type="body" idx="1"/>
          </p:nvPr>
        </p:nvSpPr>
        <p:spPr>
          <a:xfrm>
            <a:off x="527381" y="260648"/>
            <a:ext cx="10858576" cy="5976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SzPts val="1800"/>
              <a:buChar char="»"/>
              <a:defRPr/>
            </a:lvl1pPr>
            <a:lvl2pPr marL="914400" lvl="1" indent="-3429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2pPr>
            <a:lvl3pPr marL="1371600" lvl="2" indent="-3429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3pPr>
            <a:lvl4pPr marL="1828800" lvl="3" indent="-3429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4pPr>
            <a:lvl5pPr marL="2286000" lvl="4" indent="-3429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5pPr>
            <a:lvl6pPr marL="2743200" lvl="5" indent="-3429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6pPr>
            <a:lvl7pPr marL="3200400" lvl="6" indent="-3429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7pPr>
            <a:lvl8pPr marL="3657600" lvl="7" indent="-3429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8pPr>
            <a:lvl9pPr marL="4114800" lvl="8" indent="-3429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9pPr>
          </a:lstStyle>
          <a:p>
            <a:endParaRPr/>
          </a:p>
        </p:txBody>
      </p:sp>
      <p:sp>
        <p:nvSpPr>
          <p:cNvPr id="112" name="Google Shape;112;p24"/>
          <p:cNvSpPr txBox="1">
            <a:spLocks noGrp="1"/>
          </p:cNvSpPr>
          <p:nvPr>
            <p:ph type="body" idx="2"/>
          </p:nvPr>
        </p:nvSpPr>
        <p:spPr>
          <a:xfrm>
            <a:off x="527384" y="6309320"/>
            <a:ext cx="4190993" cy="357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 sz="1400"/>
            </a:lvl3pPr>
            <a:lvl4pPr marL="1828800" lvl="3" indent="-2286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 sz="1400"/>
            </a:lvl4pPr>
            <a:lvl5pPr marL="2286000" lvl="4" indent="-2286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 sz="1400"/>
            </a:lvl5pPr>
            <a:lvl6pPr marL="2743200" lvl="5" indent="-3429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6pPr>
            <a:lvl7pPr marL="3200400" lvl="6" indent="-3429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7pPr>
            <a:lvl8pPr marL="3657600" lvl="7" indent="-3429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8pPr>
            <a:lvl9pPr marL="4114800" lvl="8" indent="-3429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9pPr>
          </a:lstStyle>
          <a:p>
            <a:endParaRPr/>
          </a:p>
        </p:txBody>
      </p:sp>
      <p:sp>
        <p:nvSpPr>
          <p:cNvPr id="113" name="Google Shape;113;p24"/>
          <p:cNvSpPr txBox="1">
            <a:spLocks noGrp="1"/>
          </p:cNvSpPr>
          <p:nvPr>
            <p:ph type="ftr" idx="11"/>
          </p:nvPr>
        </p:nvSpPr>
        <p:spPr>
          <a:xfrm>
            <a:off x="6671735" y="6308728"/>
            <a:ext cx="470535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AR"/>
              <a:t>Ingeniería de Software I</a:t>
            </a:r>
            <a:endParaRPr/>
          </a:p>
        </p:txBody>
      </p:sp>
      <p:sp>
        <p:nvSpPr>
          <p:cNvPr id="114" name="Google Shape;114;p24"/>
          <p:cNvSpPr txBox="1">
            <a:spLocks noGrp="1"/>
          </p:cNvSpPr>
          <p:nvPr>
            <p:ph type="sldNum" idx="12"/>
          </p:nvPr>
        </p:nvSpPr>
        <p:spPr>
          <a:xfrm>
            <a:off x="9265920" y="2780930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7725" b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7725" b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7725" b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7725" b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7725" b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7725" b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7725" b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7725" b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7725" b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Solo el título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38a1e40217_0_31"/>
          <p:cNvSpPr txBox="1">
            <a:spLocks noGrp="1"/>
          </p:cNvSpPr>
          <p:nvPr>
            <p:ph type="title"/>
          </p:nvPr>
        </p:nvSpPr>
        <p:spPr>
          <a:xfrm>
            <a:off x="1097280" y="286605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42" name="Google Shape;42;g138a1e40217_0_31"/>
          <p:cNvSpPr txBox="1">
            <a:spLocks noGrp="1"/>
          </p:cNvSpPr>
          <p:nvPr>
            <p:ph type="dt" idx="10"/>
          </p:nvPr>
        </p:nvSpPr>
        <p:spPr>
          <a:xfrm>
            <a:off x="1097281" y="6459787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s-AR"/>
          </a:p>
        </p:txBody>
      </p:sp>
      <p:sp>
        <p:nvSpPr>
          <p:cNvPr id="43" name="Google Shape;43;g138a1e40217_0_31"/>
          <p:cNvSpPr txBox="1">
            <a:spLocks noGrp="1"/>
          </p:cNvSpPr>
          <p:nvPr>
            <p:ph type="ftr" idx="11"/>
          </p:nvPr>
        </p:nvSpPr>
        <p:spPr>
          <a:xfrm>
            <a:off x="3686185" y="6459787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AR"/>
              <a:t>Ingeniería de Software I</a:t>
            </a:r>
          </a:p>
        </p:txBody>
      </p:sp>
      <p:sp>
        <p:nvSpPr>
          <p:cNvPr id="44" name="Google Shape;44;g138a1e40217_0_31"/>
          <p:cNvSpPr txBox="1">
            <a:spLocks noGrp="1"/>
          </p:cNvSpPr>
          <p:nvPr>
            <p:ph type="sldNum" idx="12"/>
          </p:nvPr>
        </p:nvSpPr>
        <p:spPr>
          <a:xfrm>
            <a:off x="9900459" y="6459787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03109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Normal con fuente ">
  <p:cSld name="1_Normal con fuente 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38a1e40217_0_36"/>
          <p:cNvSpPr txBox="1">
            <a:spLocks noGrp="1"/>
          </p:cNvSpPr>
          <p:nvPr>
            <p:ph type="title"/>
          </p:nvPr>
        </p:nvSpPr>
        <p:spPr>
          <a:xfrm>
            <a:off x="623394" y="643372"/>
            <a:ext cx="10772700" cy="11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000"/>
              <a:buFont typeface="Calibri"/>
              <a:buNone/>
              <a:defRPr sz="2988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47" name="Google Shape;47;g138a1e40217_0_36"/>
          <p:cNvSpPr txBox="1">
            <a:spLocks noGrp="1"/>
          </p:cNvSpPr>
          <p:nvPr>
            <p:ph type="sldNum" idx="12"/>
          </p:nvPr>
        </p:nvSpPr>
        <p:spPr>
          <a:xfrm>
            <a:off x="9249399" y="2852614"/>
            <a:ext cx="2926200" cy="10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  <p:sp>
        <p:nvSpPr>
          <p:cNvPr id="48" name="Google Shape;48;g138a1e40217_0_36"/>
          <p:cNvSpPr txBox="1">
            <a:spLocks noGrp="1"/>
          </p:cNvSpPr>
          <p:nvPr>
            <p:ph type="body" idx="1"/>
          </p:nvPr>
        </p:nvSpPr>
        <p:spPr>
          <a:xfrm>
            <a:off x="5951986" y="6509538"/>
            <a:ext cx="2162400" cy="3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25"/>
              <a:buNone/>
              <a:defRPr sz="822" b="0" i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050"/>
              <a:buNone/>
              <a:defRPr sz="1046"/>
            </a:lvl2pPr>
            <a:lvl3pPr marL="1371600" lvl="2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050"/>
              <a:buNone/>
              <a:defRPr sz="1046"/>
            </a:lvl3pPr>
            <a:lvl4pPr marL="1828800" lvl="3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050"/>
              <a:buNone/>
              <a:defRPr sz="1046"/>
            </a:lvl4pPr>
            <a:lvl5pPr marL="2286000" lvl="4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050"/>
              <a:buNone/>
              <a:defRPr sz="1046"/>
            </a:lvl5pPr>
            <a:lvl6pPr marL="2743200" lvl="5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800"/>
              <a:buChar char="◦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9" name="Google Shape;49;g138a1e40217_0_36"/>
          <p:cNvSpPr txBox="1">
            <a:spLocks noGrp="1"/>
          </p:cNvSpPr>
          <p:nvPr>
            <p:ph type="body" idx="2"/>
          </p:nvPr>
        </p:nvSpPr>
        <p:spPr>
          <a:xfrm>
            <a:off x="623392" y="1902579"/>
            <a:ext cx="9793200" cy="4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»"/>
              <a:defRPr/>
            </a:lvl1pPr>
            <a:lvl2pPr marL="914400" lvl="1" indent="-3429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3pPr>
            <a:lvl4pPr marL="1828800" lvl="3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4pPr>
            <a:lvl5pPr marL="2286000" lvl="4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800"/>
              <a:buChar char="◦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0" name="Google Shape;50;g138a1e40217_0_36"/>
          <p:cNvSpPr txBox="1">
            <a:spLocks noGrp="1"/>
          </p:cNvSpPr>
          <p:nvPr>
            <p:ph type="dt" idx="10"/>
          </p:nvPr>
        </p:nvSpPr>
        <p:spPr>
          <a:xfrm>
            <a:off x="2567609" y="6543223"/>
            <a:ext cx="825900" cy="2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s-AR"/>
          </a:p>
        </p:txBody>
      </p:sp>
      <p:sp>
        <p:nvSpPr>
          <p:cNvPr id="51" name="Google Shape;51;g138a1e40217_0_36"/>
          <p:cNvSpPr txBox="1">
            <a:spLocks noGrp="1"/>
          </p:cNvSpPr>
          <p:nvPr>
            <p:ph type="ftr" idx="11"/>
          </p:nvPr>
        </p:nvSpPr>
        <p:spPr>
          <a:xfrm>
            <a:off x="168981" y="6554697"/>
            <a:ext cx="2154900" cy="2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AR"/>
              <a:t>Ingeniería de Software I</a:t>
            </a:r>
          </a:p>
        </p:txBody>
      </p:sp>
      <p:sp>
        <p:nvSpPr>
          <p:cNvPr id="52" name="Google Shape;52;g138a1e40217_0_36"/>
          <p:cNvSpPr txBox="1"/>
          <p:nvPr/>
        </p:nvSpPr>
        <p:spPr>
          <a:xfrm>
            <a:off x="5176315" y="6484429"/>
            <a:ext cx="6624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00" rIns="91050" bIns="455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22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Fuente:</a:t>
            </a:r>
            <a:endParaRPr sz="822" b="0" i="0" u="none" strike="noStrike" cap="none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3" name="Google Shape;53;g138a1e40217_0_36"/>
          <p:cNvCxnSpPr/>
          <p:nvPr/>
        </p:nvCxnSpPr>
        <p:spPr>
          <a:xfrm>
            <a:off x="623393" y="1772816"/>
            <a:ext cx="10772700" cy="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3082094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iapositiva de título" type="title">
  <p:cSld name="Diapositiva de título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138a1e40217_0_45"/>
          <p:cNvSpPr/>
          <p:nvPr/>
        </p:nvSpPr>
        <p:spPr>
          <a:xfrm>
            <a:off x="3176" y="6400800"/>
            <a:ext cx="121887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050" tIns="91050" rIns="91050" bIns="9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94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g138a1e40217_0_45"/>
          <p:cNvSpPr/>
          <p:nvPr/>
        </p:nvSpPr>
        <p:spPr>
          <a:xfrm>
            <a:off x="16" y="6334316"/>
            <a:ext cx="12188700" cy="6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050" tIns="91050" rIns="91050" bIns="9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94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g138a1e40217_0_45"/>
          <p:cNvSpPr txBox="1">
            <a:spLocks noGrp="1"/>
          </p:cNvSpPr>
          <p:nvPr>
            <p:ph type="ctrTitle"/>
          </p:nvPr>
        </p:nvSpPr>
        <p:spPr>
          <a:xfrm>
            <a:off x="1097280" y="758952"/>
            <a:ext cx="10058400" cy="35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7968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58" name="Google Shape;58;g138a1e40217_0_45"/>
          <p:cNvSpPr txBox="1"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SzPts val="2400"/>
              <a:buNone/>
              <a:defRPr sz="239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2400"/>
              <a:buNone/>
              <a:defRPr sz="2390"/>
            </a:lvl2pPr>
            <a:lvl3pPr lvl="2" algn="ctr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2400"/>
              <a:buNone/>
              <a:defRPr sz="2390"/>
            </a:lvl3pPr>
            <a:lvl4pPr lvl="3" algn="ctr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2000"/>
              <a:buNone/>
              <a:defRPr sz="1992"/>
            </a:lvl4pPr>
            <a:lvl5pPr lvl="4" algn="ctr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2000"/>
              <a:buNone/>
              <a:defRPr sz="1992"/>
            </a:lvl5pPr>
            <a:lvl6pPr lvl="5" algn="ctr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2000"/>
              <a:buNone/>
              <a:defRPr sz="1992"/>
            </a:lvl6pPr>
            <a:lvl7pPr lvl="6" algn="ctr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2000"/>
              <a:buNone/>
              <a:defRPr sz="1992"/>
            </a:lvl7pPr>
            <a:lvl8pPr lvl="7" algn="ctr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2000"/>
              <a:buNone/>
              <a:defRPr sz="1992"/>
            </a:lvl8pPr>
            <a:lvl9pPr lvl="8" algn="ctr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2000"/>
              <a:buNone/>
              <a:defRPr sz="1992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59" name="Google Shape;59;g138a1e40217_0_45"/>
          <p:cNvSpPr txBox="1">
            <a:spLocks noGrp="1"/>
          </p:cNvSpPr>
          <p:nvPr>
            <p:ph type="dt" idx="10"/>
          </p:nvPr>
        </p:nvSpPr>
        <p:spPr>
          <a:xfrm>
            <a:off x="1097281" y="6459787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s-AR"/>
          </a:p>
        </p:txBody>
      </p:sp>
      <p:sp>
        <p:nvSpPr>
          <p:cNvPr id="60" name="Google Shape;60;g138a1e40217_0_45"/>
          <p:cNvSpPr txBox="1">
            <a:spLocks noGrp="1"/>
          </p:cNvSpPr>
          <p:nvPr>
            <p:ph type="ftr" idx="11"/>
          </p:nvPr>
        </p:nvSpPr>
        <p:spPr>
          <a:xfrm>
            <a:off x="3686185" y="6459787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AR"/>
              <a:t>Ingeniería de Software I</a:t>
            </a:r>
          </a:p>
        </p:txBody>
      </p:sp>
      <p:sp>
        <p:nvSpPr>
          <p:cNvPr id="61" name="Google Shape;61;g138a1e40217_0_45"/>
          <p:cNvSpPr txBox="1">
            <a:spLocks noGrp="1"/>
          </p:cNvSpPr>
          <p:nvPr>
            <p:ph type="sldNum" idx="12"/>
          </p:nvPr>
        </p:nvSpPr>
        <p:spPr>
          <a:xfrm>
            <a:off x="9900459" y="6459787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  <p:cxnSp>
        <p:nvCxnSpPr>
          <p:cNvPr id="62" name="Google Shape;62;g138a1e40217_0_45"/>
          <p:cNvCxnSpPr/>
          <p:nvPr/>
        </p:nvCxnSpPr>
        <p:spPr>
          <a:xfrm>
            <a:off x="1207658" y="4343400"/>
            <a:ext cx="98754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255645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ormal con fuente ">
  <p:cSld name="Normal con fuente 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38a1e40217_0_54"/>
          <p:cNvSpPr txBox="1">
            <a:spLocks noGrp="1"/>
          </p:cNvSpPr>
          <p:nvPr>
            <p:ph type="title"/>
          </p:nvPr>
        </p:nvSpPr>
        <p:spPr>
          <a:xfrm>
            <a:off x="645393" y="116632"/>
            <a:ext cx="10772700" cy="11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000"/>
              <a:buFont typeface="Calibri"/>
              <a:buNone/>
              <a:defRPr sz="2988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65" name="Google Shape;65;g138a1e40217_0_54"/>
          <p:cNvSpPr txBox="1">
            <a:spLocks noGrp="1"/>
          </p:cNvSpPr>
          <p:nvPr>
            <p:ph type="sldNum" idx="12"/>
          </p:nvPr>
        </p:nvSpPr>
        <p:spPr>
          <a:xfrm>
            <a:off x="9249399" y="2852616"/>
            <a:ext cx="2926200" cy="10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  <p:sp>
        <p:nvSpPr>
          <p:cNvPr id="66" name="Google Shape;66;g138a1e40217_0_54"/>
          <p:cNvSpPr txBox="1"/>
          <p:nvPr/>
        </p:nvSpPr>
        <p:spPr>
          <a:xfrm>
            <a:off x="5176317" y="6484431"/>
            <a:ext cx="6624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00" rIns="91050" bIns="455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2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Fuente:</a:t>
            </a:r>
            <a:endParaRPr sz="822" b="0" i="0" u="none" strike="noStrike" cap="none">
              <a:solidFill>
                <a:srgbClr val="E4E9E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g138a1e40217_0_54"/>
          <p:cNvSpPr txBox="1">
            <a:spLocks noGrp="1"/>
          </p:cNvSpPr>
          <p:nvPr>
            <p:ph type="body" idx="1"/>
          </p:nvPr>
        </p:nvSpPr>
        <p:spPr>
          <a:xfrm>
            <a:off x="788830" y="2924945"/>
            <a:ext cx="9793200" cy="4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»"/>
              <a:defRPr/>
            </a:lvl1pPr>
            <a:lvl2pPr marL="914400" lvl="1" indent="-3429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3pPr>
            <a:lvl4pPr marL="1828800" lvl="3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4pPr>
            <a:lvl5pPr marL="2286000" lvl="4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800"/>
              <a:buChar char="◦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8" name="Google Shape;68;g138a1e40217_0_54"/>
          <p:cNvSpPr txBox="1">
            <a:spLocks noGrp="1"/>
          </p:cNvSpPr>
          <p:nvPr>
            <p:ph type="dt" idx="10"/>
          </p:nvPr>
        </p:nvSpPr>
        <p:spPr>
          <a:xfrm>
            <a:off x="2567609" y="6543225"/>
            <a:ext cx="825900" cy="2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s-AR"/>
          </a:p>
        </p:txBody>
      </p:sp>
      <p:sp>
        <p:nvSpPr>
          <p:cNvPr id="69" name="Google Shape;69;g138a1e40217_0_54"/>
          <p:cNvSpPr txBox="1">
            <a:spLocks noGrp="1"/>
          </p:cNvSpPr>
          <p:nvPr>
            <p:ph type="ftr" idx="11"/>
          </p:nvPr>
        </p:nvSpPr>
        <p:spPr>
          <a:xfrm>
            <a:off x="168982" y="6554697"/>
            <a:ext cx="2154900" cy="2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AR"/>
              <a:t>Ingeniería de Software I</a:t>
            </a:r>
          </a:p>
        </p:txBody>
      </p:sp>
      <p:sp>
        <p:nvSpPr>
          <p:cNvPr id="70" name="Google Shape;70;g138a1e40217_0_54"/>
          <p:cNvSpPr txBox="1"/>
          <p:nvPr/>
        </p:nvSpPr>
        <p:spPr>
          <a:xfrm>
            <a:off x="5176317" y="6484431"/>
            <a:ext cx="6624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00" rIns="91050" bIns="455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2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Fuente:</a:t>
            </a:r>
            <a:endParaRPr sz="822" b="0" i="0" u="none" strike="noStrike" cap="none">
              <a:solidFill>
                <a:srgbClr val="E4E9E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7667659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Normal con fuente ">
  <p:cSld name="2_Normal con fuente ">
    <p:bg>
      <p:bgPr>
        <a:solidFill>
          <a:schemeClr val="lt1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38a1e40217_0_62"/>
          <p:cNvSpPr txBox="1">
            <a:spLocks noGrp="1"/>
          </p:cNvSpPr>
          <p:nvPr>
            <p:ph type="title"/>
          </p:nvPr>
        </p:nvSpPr>
        <p:spPr>
          <a:xfrm>
            <a:off x="623395" y="643372"/>
            <a:ext cx="10772700" cy="11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2988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73" name="Google Shape;73;g138a1e40217_0_62"/>
          <p:cNvSpPr txBox="1">
            <a:spLocks noGrp="1"/>
          </p:cNvSpPr>
          <p:nvPr>
            <p:ph type="sldNum" idx="12"/>
          </p:nvPr>
        </p:nvSpPr>
        <p:spPr>
          <a:xfrm>
            <a:off x="9249399" y="2852616"/>
            <a:ext cx="2926200" cy="10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  <p:sp>
        <p:nvSpPr>
          <p:cNvPr id="74" name="Google Shape;74;g138a1e40217_0_62"/>
          <p:cNvSpPr txBox="1"/>
          <p:nvPr/>
        </p:nvSpPr>
        <p:spPr>
          <a:xfrm>
            <a:off x="5176317" y="6484431"/>
            <a:ext cx="6624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00" rIns="91050" bIns="455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g138a1e40217_0_62"/>
          <p:cNvSpPr txBox="1">
            <a:spLocks noGrp="1"/>
          </p:cNvSpPr>
          <p:nvPr>
            <p:ph type="body" idx="1"/>
          </p:nvPr>
        </p:nvSpPr>
        <p:spPr>
          <a:xfrm>
            <a:off x="623392" y="1902581"/>
            <a:ext cx="9793200" cy="4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85000"/>
              </a:lnSpc>
              <a:spcBef>
                <a:spcPts val="971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Char char="»"/>
              <a:defRPr/>
            </a:lvl1pPr>
            <a:lvl2pPr marL="914400" lvl="1" indent="-3429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SzPts val="1800"/>
              <a:buChar char=" "/>
              <a:defRPr/>
            </a:lvl2pPr>
            <a:lvl3pPr marL="1371600" lvl="2" indent="-32385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SzPts val="1500"/>
              <a:buChar char=" "/>
              <a:defRPr/>
            </a:lvl3pPr>
            <a:lvl4pPr marL="1828800" lvl="3" indent="-314325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SzPts val="1350"/>
              <a:buChar char=" "/>
              <a:defRPr/>
            </a:lvl4pPr>
            <a:lvl5pPr marL="2286000" lvl="4" indent="-314325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SzPts val="1350"/>
              <a:buChar char=" "/>
              <a:defRPr/>
            </a:lvl5pPr>
            <a:lvl6pPr marL="2743200" lvl="5" indent="-314325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SzPts val="1350"/>
              <a:buChar char=" "/>
              <a:defRPr/>
            </a:lvl6pPr>
            <a:lvl7pPr marL="3200400" lvl="6" indent="-314325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SzPts val="1350"/>
              <a:buChar char=" "/>
              <a:defRPr/>
            </a:lvl7pPr>
            <a:lvl8pPr marL="3657600" lvl="7" indent="-314325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SzPts val="1350"/>
              <a:buChar char=" "/>
              <a:defRPr/>
            </a:lvl8pPr>
            <a:lvl9pPr marL="4114800" lvl="8" indent="-314325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SzPts val="1350"/>
              <a:buChar char=" 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76" name="Google Shape;76;g138a1e40217_0_62"/>
          <p:cNvCxnSpPr/>
          <p:nvPr/>
        </p:nvCxnSpPr>
        <p:spPr>
          <a:xfrm>
            <a:off x="623396" y="1772816"/>
            <a:ext cx="10772700" cy="0"/>
          </a:xfrm>
          <a:prstGeom prst="straightConnector1">
            <a:avLst/>
          </a:prstGeom>
          <a:noFill/>
          <a:ln w="9525" cap="flat" cmpd="sng">
            <a:solidFill>
              <a:srgbClr val="BF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7" name="Google Shape;77;g138a1e40217_0_62"/>
          <p:cNvSpPr txBox="1">
            <a:spLocks noGrp="1"/>
          </p:cNvSpPr>
          <p:nvPr>
            <p:ph type="dt" idx="10"/>
          </p:nvPr>
        </p:nvSpPr>
        <p:spPr>
          <a:xfrm>
            <a:off x="2567609" y="6543225"/>
            <a:ext cx="825900" cy="2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s-AR"/>
          </a:p>
        </p:txBody>
      </p:sp>
      <p:sp>
        <p:nvSpPr>
          <p:cNvPr id="78" name="Google Shape;78;g138a1e40217_0_62"/>
          <p:cNvSpPr txBox="1">
            <a:spLocks noGrp="1"/>
          </p:cNvSpPr>
          <p:nvPr>
            <p:ph type="ftr" idx="11"/>
          </p:nvPr>
        </p:nvSpPr>
        <p:spPr>
          <a:xfrm>
            <a:off x="168982" y="6554697"/>
            <a:ext cx="2154900" cy="2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AR"/>
              <a:t>Ingeniería de Software I</a:t>
            </a:r>
          </a:p>
        </p:txBody>
      </p:sp>
      <p:sp>
        <p:nvSpPr>
          <p:cNvPr id="79" name="Google Shape;79;g138a1e40217_0_62"/>
          <p:cNvSpPr txBox="1"/>
          <p:nvPr/>
        </p:nvSpPr>
        <p:spPr>
          <a:xfrm>
            <a:off x="5176317" y="6484431"/>
            <a:ext cx="6624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00" rIns="91050" bIns="455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0" name="Google Shape;80;g138a1e40217_0_62"/>
          <p:cNvCxnSpPr/>
          <p:nvPr/>
        </p:nvCxnSpPr>
        <p:spPr>
          <a:xfrm>
            <a:off x="623396" y="1772816"/>
            <a:ext cx="10772700" cy="0"/>
          </a:xfrm>
          <a:prstGeom prst="straightConnector1">
            <a:avLst/>
          </a:prstGeom>
          <a:noFill/>
          <a:ln w="9525" cap="flat" cmpd="sng">
            <a:solidFill>
              <a:srgbClr val="BF0000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39653666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Normal con fuente ">
  <p:cSld name="2_Normal con fuente ">
    <p:bg>
      <p:bgPr>
        <a:solidFill>
          <a:schemeClr val="lt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38a1e40217_0_72"/>
          <p:cNvSpPr txBox="1">
            <a:spLocks noGrp="1"/>
          </p:cNvSpPr>
          <p:nvPr>
            <p:ph type="title"/>
          </p:nvPr>
        </p:nvSpPr>
        <p:spPr>
          <a:xfrm>
            <a:off x="623395" y="643372"/>
            <a:ext cx="10772700" cy="11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2988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83" name="Google Shape;83;g138a1e40217_0_72"/>
          <p:cNvSpPr txBox="1">
            <a:spLocks noGrp="1"/>
          </p:cNvSpPr>
          <p:nvPr>
            <p:ph type="sldNum" idx="12"/>
          </p:nvPr>
        </p:nvSpPr>
        <p:spPr>
          <a:xfrm>
            <a:off x="9249399" y="2852616"/>
            <a:ext cx="2926200" cy="10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  <p:sp>
        <p:nvSpPr>
          <p:cNvPr id="84" name="Google Shape;84;g138a1e40217_0_72"/>
          <p:cNvSpPr txBox="1"/>
          <p:nvPr/>
        </p:nvSpPr>
        <p:spPr>
          <a:xfrm>
            <a:off x="5176317" y="6484431"/>
            <a:ext cx="6624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00" rIns="91050" bIns="455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g138a1e40217_0_72"/>
          <p:cNvSpPr txBox="1">
            <a:spLocks noGrp="1"/>
          </p:cNvSpPr>
          <p:nvPr>
            <p:ph type="body" idx="1"/>
          </p:nvPr>
        </p:nvSpPr>
        <p:spPr>
          <a:xfrm>
            <a:off x="623392" y="1902581"/>
            <a:ext cx="9793200" cy="4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85000"/>
              </a:lnSpc>
              <a:spcBef>
                <a:spcPts val="971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Char char="»"/>
              <a:defRPr/>
            </a:lvl1pPr>
            <a:lvl2pPr marL="914400" lvl="1" indent="-3429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SzPts val="1800"/>
              <a:buChar char=" "/>
              <a:defRPr/>
            </a:lvl2pPr>
            <a:lvl3pPr marL="1371600" lvl="2" indent="-32385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SzPts val="1500"/>
              <a:buChar char=" "/>
              <a:defRPr/>
            </a:lvl3pPr>
            <a:lvl4pPr marL="1828800" lvl="3" indent="-314325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SzPts val="1350"/>
              <a:buChar char=" "/>
              <a:defRPr/>
            </a:lvl4pPr>
            <a:lvl5pPr marL="2286000" lvl="4" indent="-314325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SzPts val="1350"/>
              <a:buChar char=" "/>
              <a:defRPr/>
            </a:lvl5pPr>
            <a:lvl6pPr marL="2743200" lvl="5" indent="-314325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SzPts val="1350"/>
              <a:buChar char=" "/>
              <a:defRPr/>
            </a:lvl6pPr>
            <a:lvl7pPr marL="3200400" lvl="6" indent="-314325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SzPts val="1350"/>
              <a:buChar char=" "/>
              <a:defRPr/>
            </a:lvl7pPr>
            <a:lvl8pPr marL="3657600" lvl="7" indent="-314325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SzPts val="1350"/>
              <a:buChar char=" "/>
              <a:defRPr/>
            </a:lvl8pPr>
            <a:lvl9pPr marL="4114800" lvl="8" indent="-314325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SzPts val="1350"/>
              <a:buChar char=" 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86" name="Google Shape;86;g138a1e40217_0_72"/>
          <p:cNvCxnSpPr/>
          <p:nvPr/>
        </p:nvCxnSpPr>
        <p:spPr>
          <a:xfrm>
            <a:off x="623396" y="1772816"/>
            <a:ext cx="10772700" cy="0"/>
          </a:xfrm>
          <a:prstGeom prst="straightConnector1">
            <a:avLst/>
          </a:prstGeom>
          <a:noFill/>
          <a:ln w="9525" cap="flat" cmpd="sng">
            <a:solidFill>
              <a:srgbClr val="BF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7" name="Google Shape;87;g138a1e40217_0_72"/>
          <p:cNvSpPr txBox="1">
            <a:spLocks noGrp="1"/>
          </p:cNvSpPr>
          <p:nvPr>
            <p:ph type="dt" idx="10"/>
          </p:nvPr>
        </p:nvSpPr>
        <p:spPr>
          <a:xfrm>
            <a:off x="2567609" y="6543225"/>
            <a:ext cx="825900" cy="2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s-AR"/>
          </a:p>
        </p:txBody>
      </p:sp>
      <p:sp>
        <p:nvSpPr>
          <p:cNvPr id="88" name="Google Shape;88;g138a1e40217_0_72"/>
          <p:cNvSpPr txBox="1">
            <a:spLocks noGrp="1"/>
          </p:cNvSpPr>
          <p:nvPr>
            <p:ph type="ftr" idx="11"/>
          </p:nvPr>
        </p:nvSpPr>
        <p:spPr>
          <a:xfrm>
            <a:off x="168982" y="6554697"/>
            <a:ext cx="2154900" cy="2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AR"/>
              <a:t>Ingeniería de Software I</a:t>
            </a:r>
          </a:p>
        </p:txBody>
      </p:sp>
      <p:sp>
        <p:nvSpPr>
          <p:cNvPr id="89" name="Google Shape;89;g138a1e40217_0_72"/>
          <p:cNvSpPr txBox="1"/>
          <p:nvPr/>
        </p:nvSpPr>
        <p:spPr>
          <a:xfrm>
            <a:off x="5176317" y="6484431"/>
            <a:ext cx="6624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00" rIns="91050" bIns="455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0" name="Google Shape;90;g138a1e40217_0_72"/>
          <p:cNvCxnSpPr/>
          <p:nvPr/>
        </p:nvCxnSpPr>
        <p:spPr>
          <a:xfrm>
            <a:off x="623396" y="1772816"/>
            <a:ext cx="10772700" cy="0"/>
          </a:xfrm>
          <a:prstGeom prst="straightConnector1">
            <a:avLst/>
          </a:prstGeom>
          <a:noFill/>
          <a:ln w="9525" cap="flat" cmpd="sng">
            <a:solidFill>
              <a:srgbClr val="BF0000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57612861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>
  <p:cSld name="Dos objeto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8a1e40217_0_82"/>
          <p:cNvSpPr txBox="1">
            <a:spLocks noGrp="1"/>
          </p:cNvSpPr>
          <p:nvPr>
            <p:ph type="title"/>
          </p:nvPr>
        </p:nvSpPr>
        <p:spPr>
          <a:xfrm>
            <a:off x="623396" y="499539"/>
            <a:ext cx="10806600" cy="12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Calibri"/>
              <a:buNone/>
              <a:defRPr sz="2988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93" name="Google Shape;93;g138a1e40217_0_82"/>
          <p:cNvSpPr txBox="1">
            <a:spLocks noGrp="1"/>
          </p:cNvSpPr>
          <p:nvPr>
            <p:ph type="body" idx="1"/>
          </p:nvPr>
        </p:nvSpPr>
        <p:spPr>
          <a:xfrm>
            <a:off x="676656" y="1998134"/>
            <a:ext cx="4663500" cy="37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85000"/>
              </a:lnSpc>
              <a:spcBef>
                <a:spcPts val="971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Char char="»"/>
              <a:defRPr sz="1793"/>
            </a:lvl1pPr>
            <a:lvl2pPr marL="914400" lvl="1" indent="-32385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C00000"/>
              </a:buClr>
              <a:buSzPts val="1500"/>
              <a:buFont typeface="Arial"/>
              <a:buChar char=" "/>
              <a:defRPr sz="1494"/>
            </a:lvl2pPr>
            <a:lvl3pPr marL="1371600" lvl="2" indent="-314325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C00000"/>
              </a:buClr>
              <a:buSzPts val="1350"/>
              <a:buFont typeface="Arial"/>
              <a:buChar char=" "/>
              <a:defRPr sz="1345"/>
            </a:lvl3pPr>
            <a:lvl4pPr marL="1828800" lvl="3" indent="-3048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C00000"/>
              </a:buClr>
              <a:buSzPts val="1200"/>
              <a:buFont typeface="Arial"/>
              <a:buChar char=" "/>
              <a:defRPr sz="1195"/>
            </a:lvl4pPr>
            <a:lvl5pPr marL="2286000" lvl="4" indent="-3048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C00000"/>
              </a:buClr>
              <a:buSzPts val="1200"/>
              <a:buFont typeface="Arial"/>
              <a:buChar char=" "/>
              <a:defRPr sz="1195"/>
            </a:lvl5pPr>
            <a:lvl6pPr marL="2743200" lvl="5" indent="-3048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200"/>
              <a:buChar char=" "/>
              <a:defRPr sz="1195"/>
            </a:lvl6pPr>
            <a:lvl7pPr marL="3200400" lvl="6" indent="-3048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200"/>
              <a:buChar char=" "/>
              <a:defRPr sz="1195"/>
            </a:lvl7pPr>
            <a:lvl8pPr marL="3657600" lvl="7" indent="-3048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200"/>
              <a:buChar char=" "/>
              <a:defRPr sz="1195"/>
            </a:lvl8pPr>
            <a:lvl9pPr marL="4114800" lvl="8" indent="-3048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200"/>
              <a:buChar char=" "/>
              <a:defRPr sz="119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4" name="Google Shape;94;g138a1e40217_0_82"/>
          <p:cNvSpPr txBox="1">
            <a:spLocks noGrp="1"/>
          </p:cNvSpPr>
          <p:nvPr>
            <p:ph type="body" idx="2"/>
          </p:nvPr>
        </p:nvSpPr>
        <p:spPr>
          <a:xfrm>
            <a:off x="6011331" y="1998134"/>
            <a:ext cx="4663500" cy="37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85000"/>
              </a:lnSpc>
              <a:spcBef>
                <a:spcPts val="971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Char char="»"/>
              <a:defRPr sz="1793"/>
            </a:lvl1pPr>
            <a:lvl2pPr marL="914400" lvl="1" indent="-32385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C00000"/>
              </a:buClr>
              <a:buSzPts val="1500"/>
              <a:buFont typeface="Arial"/>
              <a:buChar char=" "/>
              <a:defRPr sz="1494"/>
            </a:lvl2pPr>
            <a:lvl3pPr marL="1371600" lvl="2" indent="-314325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C00000"/>
              </a:buClr>
              <a:buSzPts val="1350"/>
              <a:buFont typeface="Arial"/>
              <a:buChar char=" "/>
              <a:defRPr sz="1345"/>
            </a:lvl3pPr>
            <a:lvl4pPr marL="1828800" lvl="3" indent="-3048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C00000"/>
              </a:buClr>
              <a:buSzPts val="1200"/>
              <a:buFont typeface="Arial"/>
              <a:buChar char=" "/>
              <a:defRPr sz="1195"/>
            </a:lvl4pPr>
            <a:lvl5pPr marL="2286000" lvl="4" indent="-3048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C00000"/>
              </a:buClr>
              <a:buSzPts val="1200"/>
              <a:buFont typeface="Arial"/>
              <a:buChar char=" "/>
              <a:defRPr sz="1195"/>
            </a:lvl5pPr>
            <a:lvl6pPr marL="2743200" lvl="5" indent="-3048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200"/>
              <a:buChar char=" "/>
              <a:defRPr sz="1195"/>
            </a:lvl6pPr>
            <a:lvl7pPr marL="3200400" lvl="6" indent="-3048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200"/>
              <a:buChar char=" "/>
              <a:defRPr sz="1195"/>
            </a:lvl7pPr>
            <a:lvl8pPr marL="3657600" lvl="7" indent="-3048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200"/>
              <a:buChar char=" "/>
              <a:defRPr sz="1195"/>
            </a:lvl8pPr>
            <a:lvl9pPr marL="4114800" lvl="8" indent="-3048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200"/>
              <a:buChar char=" "/>
              <a:defRPr sz="119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5" name="Google Shape;95;g138a1e40217_0_82"/>
          <p:cNvSpPr txBox="1">
            <a:spLocks noGrp="1"/>
          </p:cNvSpPr>
          <p:nvPr>
            <p:ph type="sldNum" idx="12"/>
          </p:nvPr>
        </p:nvSpPr>
        <p:spPr>
          <a:xfrm>
            <a:off x="9249399" y="2852616"/>
            <a:ext cx="2926200" cy="10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694" b="0" i="0" u="none" strike="noStrike" cap="none">
                <a:solidFill>
                  <a:srgbClr val="54747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694" b="0" i="0" u="none" strike="noStrike" cap="none">
                <a:solidFill>
                  <a:srgbClr val="54747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694" b="0" i="0" u="none" strike="noStrike" cap="none">
                <a:solidFill>
                  <a:srgbClr val="54747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694" b="0" i="0" u="none" strike="noStrike" cap="none">
                <a:solidFill>
                  <a:srgbClr val="54747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694" b="0" i="0" u="none" strike="noStrike" cap="none">
                <a:solidFill>
                  <a:srgbClr val="54747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694" b="0" i="0" u="none" strike="noStrike" cap="none">
                <a:solidFill>
                  <a:srgbClr val="54747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694" b="0" i="0" u="none" strike="noStrike" cap="none">
                <a:solidFill>
                  <a:srgbClr val="54747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694" b="0" i="0" u="none" strike="noStrike" cap="none">
                <a:solidFill>
                  <a:srgbClr val="54747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694" b="0" i="0" u="none" strike="noStrike" cap="none">
                <a:solidFill>
                  <a:srgbClr val="54747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  <p:sp>
        <p:nvSpPr>
          <p:cNvPr id="96" name="Google Shape;96;g138a1e40217_0_82"/>
          <p:cNvSpPr txBox="1"/>
          <p:nvPr/>
        </p:nvSpPr>
        <p:spPr>
          <a:xfrm>
            <a:off x="5176317" y="6484431"/>
            <a:ext cx="6624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00" rIns="91050" bIns="455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rgbClr val="E4E9E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g138a1e40217_0_82"/>
          <p:cNvSpPr txBox="1">
            <a:spLocks noGrp="1"/>
          </p:cNvSpPr>
          <p:nvPr>
            <p:ph type="body" idx="3"/>
          </p:nvPr>
        </p:nvSpPr>
        <p:spPr>
          <a:xfrm>
            <a:off x="5951986" y="6509540"/>
            <a:ext cx="2162400" cy="3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825"/>
              <a:buNone/>
              <a:defRPr sz="822" b="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050"/>
              <a:buNone/>
              <a:defRPr sz="1046"/>
            </a:lvl2pPr>
            <a:lvl3pPr marL="1371600" lvl="2" indent="-2286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050"/>
              <a:buNone/>
              <a:defRPr sz="1046"/>
            </a:lvl3pPr>
            <a:lvl4pPr marL="1828800" lvl="3" indent="-2286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050"/>
              <a:buNone/>
              <a:defRPr sz="1046"/>
            </a:lvl4pPr>
            <a:lvl5pPr marL="2286000" lvl="4" indent="-2286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050"/>
              <a:buNone/>
              <a:defRPr sz="1046"/>
            </a:lvl5pPr>
            <a:lvl6pPr marL="2743200" lvl="5" indent="-3429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6pPr>
            <a:lvl7pPr marL="3200400" lvl="6" indent="-3429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7pPr>
            <a:lvl8pPr marL="3657600" lvl="7" indent="-3429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8pPr>
            <a:lvl9pPr marL="4114800" lvl="8" indent="-3429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8" name="Google Shape;98;g138a1e40217_0_82"/>
          <p:cNvSpPr txBox="1">
            <a:spLocks noGrp="1"/>
          </p:cNvSpPr>
          <p:nvPr>
            <p:ph type="dt" idx="10"/>
          </p:nvPr>
        </p:nvSpPr>
        <p:spPr>
          <a:xfrm>
            <a:off x="2898949" y="6511630"/>
            <a:ext cx="825900" cy="2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s-AR"/>
          </a:p>
        </p:txBody>
      </p:sp>
      <p:sp>
        <p:nvSpPr>
          <p:cNvPr id="99" name="Google Shape;99;g138a1e40217_0_82"/>
          <p:cNvSpPr txBox="1">
            <a:spLocks noGrp="1"/>
          </p:cNvSpPr>
          <p:nvPr>
            <p:ph type="ftr" idx="11"/>
          </p:nvPr>
        </p:nvSpPr>
        <p:spPr>
          <a:xfrm>
            <a:off x="168982" y="6554697"/>
            <a:ext cx="2154900" cy="2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AR"/>
              <a:t>Ingeniería de Software I</a:t>
            </a:r>
          </a:p>
        </p:txBody>
      </p:sp>
    </p:spTree>
    <p:extLst>
      <p:ext uri="{BB962C8B-B14F-4D97-AF65-F5344CB8AC3E}">
        <p14:creationId xmlns:p14="http://schemas.microsoft.com/office/powerpoint/2010/main" val="147355424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">
  <p:cSld name="Diseño personalizado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38a1e40217_0_91"/>
          <p:cNvSpPr txBox="1">
            <a:spLocks noGrp="1"/>
          </p:cNvSpPr>
          <p:nvPr>
            <p:ph type="title"/>
          </p:nvPr>
        </p:nvSpPr>
        <p:spPr>
          <a:xfrm>
            <a:off x="623396" y="499539"/>
            <a:ext cx="10806600" cy="12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02" name="Google Shape;102;g138a1e40217_0_91"/>
          <p:cNvSpPr txBox="1">
            <a:spLocks noGrp="1"/>
          </p:cNvSpPr>
          <p:nvPr>
            <p:ph type="body" idx="1"/>
          </p:nvPr>
        </p:nvSpPr>
        <p:spPr>
          <a:xfrm>
            <a:off x="527382" y="260648"/>
            <a:ext cx="10858500" cy="59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85000"/>
              </a:lnSpc>
              <a:spcBef>
                <a:spcPts val="971"/>
              </a:spcBef>
              <a:spcAft>
                <a:spcPts val="0"/>
              </a:spcAft>
              <a:buSzPts val="1800"/>
              <a:buChar char="»"/>
              <a:defRPr/>
            </a:lvl1pPr>
            <a:lvl2pPr marL="914400" lvl="1" indent="-3429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2pPr>
            <a:lvl3pPr marL="1371600" lvl="2" indent="-3429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3pPr>
            <a:lvl4pPr marL="1828800" lvl="3" indent="-3429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4pPr>
            <a:lvl5pPr marL="2286000" lvl="4" indent="-3429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5pPr>
            <a:lvl6pPr marL="2743200" lvl="5" indent="-3429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6pPr>
            <a:lvl7pPr marL="3200400" lvl="6" indent="-3429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7pPr>
            <a:lvl8pPr marL="3657600" lvl="7" indent="-3429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8pPr>
            <a:lvl9pPr marL="4114800" lvl="8" indent="-3429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3" name="Google Shape;103;g138a1e40217_0_91"/>
          <p:cNvSpPr txBox="1">
            <a:spLocks noGrp="1"/>
          </p:cNvSpPr>
          <p:nvPr>
            <p:ph type="body" idx="2"/>
          </p:nvPr>
        </p:nvSpPr>
        <p:spPr>
          <a:xfrm>
            <a:off x="527384" y="6309320"/>
            <a:ext cx="4191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85000"/>
              </a:lnSpc>
              <a:spcBef>
                <a:spcPts val="971"/>
              </a:spcBef>
              <a:spcAft>
                <a:spcPts val="0"/>
              </a:spcAft>
              <a:buSzPts val="1400"/>
              <a:buNone/>
              <a:defRPr sz="1394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 sz="1394"/>
            </a:lvl2pPr>
            <a:lvl3pPr marL="1371600" lvl="2" indent="-2286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 sz="1394"/>
            </a:lvl3pPr>
            <a:lvl4pPr marL="1828800" lvl="3" indent="-2286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 sz="1394"/>
            </a:lvl4pPr>
            <a:lvl5pPr marL="2286000" lvl="4" indent="-2286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 sz="1394"/>
            </a:lvl5pPr>
            <a:lvl6pPr marL="2743200" lvl="5" indent="-3429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6pPr>
            <a:lvl7pPr marL="3200400" lvl="6" indent="-3429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7pPr>
            <a:lvl8pPr marL="3657600" lvl="7" indent="-3429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8pPr>
            <a:lvl9pPr marL="4114800" lvl="8" indent="-3429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4" name="Google Shape;104;g138a1e40217_0_91"/>
          <p:cNvSpPr txBox="1">
            <a:spLocks noGrp="1"/>
          </p:cNvSpPr>
          <p:nvPr>
            <p:ph type="ftr" idx="11"/>
          </p:nvPr>
        </p:nvSpPr>
        <p:spPr>
          <a:xfrm>
            <a:off x="6671735" y="6308730"/>
            <a:ext cx="4705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AR"/>
              <a:t>Ingeniería de Software I</a:t>
            </a:r>
          </a:p>
        </p:txBody>
      </p:sp>
      <p:sp>
        <p:nvSpPr>
          <p:cNvPr id="105" name="Google Shape;105;g138a1e40217_0_91"/>
          <p:cNvSpPr txBox="1">
            <a:spLocks noGrp="1"/>
          </p:cNvSpPr>
          <p:nvPr>
            <p:ph type="sldNum" idx="12"/>
          </p:nvPr>
        </p:nvSpPr>
        <p:spPr>
          <a:xfrm>
            <a:off x="9265921" y="2780930"/>
            <a:ext cx="2926200" cy="13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694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694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694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694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694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694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694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694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694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0789994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Diseño personalizado">
  <p:cSld name="4_Diseño personalizado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38a1e40217_0_97"/>
          <p:cNvSpPr txBox="1">
            <a:spLocks noGrp="1"/>
          </p:cNvSpPr>
          <p:nvPr>
            <p:ph type="title"/>
          </p:nvPr>
        </p:nvSpPr>
        <p:spPr>
          <a:xfrm>
            <a:off x="623396" y="499539"/>
            <a:ext cx="10806600" cy="12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08" name="Google Shape;108;g138a1e40217_0_97"/>
          <p:cNvSpPr txBox="1">
            <a:spLocks noGrp="1"/>
          </p:cNvSpPr>
          <p:nvPr>
            <p:ph type="sldNum" idx="12"/>
          </p:nvPr>
        </p:nvSpPr>
        <p:spPr>
          <a:xfrm>
            <a:off x="9265921" y="2780930"/>
            <a:ext cx="2926200" cy="13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  <a:defRPr sz="5976" b="0" i="0" u="none" strike="noStrike" cap="none">
                <a:solidFill>
                  <a:srgbClr val="54747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  <a:defRPr sz="5976" b="0" i="0" u="none" strike="noStrike" cap="none">
                <a:solidFill>
                  <a:srgbClr val="54747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  <a:defRPr sz="5976" b="0" i="0" u="none" strike="noStrike" cap="none">
                <a:solidFill>
                  <a:srgbClr val="54747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  <a:defRPr sz="5976" b="0" i="0" u="none" strike="noStrike" cap="none">
                <a:solidFill>
                  <a:srgbClr val="54747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  <a:defRPr sz="5976" b="0" i="0" u="none" strike="noStrike" cap="none">
                <a:solidFill>
                  <a:srgbClr val="54747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  <a:defRPr sz="5976" b="0" i="0" u="none" strike="noStrike" cap="none">
                <a:solidFill>
                  <a:srgbClr val="54747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  <a:defRPr sz="5976" b="0" i="0" u="none" strike="noStrike" cap="none">
                <a:solidFill>
                  <a:srgbClr val="54747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  <a:defRPr sz="5976" b="0" i="0" u="none" strike="noStrike" cap="none">
                <a:solidFill>
                  <a:srgbClr val="54747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  <a:defRPr sz="5976" b="0" i="0" u="none" strike="noStrike" cap="none">
                <a:solidFill>
                  <a:srgbClr val="54747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  <p:sp>
        <p:nvSpPr>
          <p:cNvPr id="109" name="Google Shape;109;g138a1e40217_0_97"/>
          <p:cNvSpPr txBox="1">
            <a:spLocks noGrp="1"/>
          </p:cNvSpPr>
          <p:nvPr>
            <p:ph type="dt" idx="10"/>
          </p:nvPr>
        </p:nvSpPr>
        <p:spPr>
          <a:xfrm>
            <a:off x="2567609" y="6543225"/>
            <a:ext cx="825900" cy="2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s-AR"/>
          </a:p>
        </p:txBody>
      </p:sp>
      <p:sp>
        <p:nvSpPr>
          <p:cNvPr id="110" name="Google Shape;110;g138a1e40217_0_97"/>
          <p:cNvSpPr txBox="1">
            <a:spLocks noGrp="1"/>
          </p:cNvSpPr>
          <p:nvPr>
            <p:ph type="ftr" idx="11"/>
          </p:nvPr>
        </p:nvSpPr>
        <p:spPr>
          <a:xfrm>
            <a:off x="168981" y="6554699"/>
            <a:ext cx="3334800" cy="3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AR"/>
              <a:t>Ingeniería de Software I</a:t>
            </a:r>
          </a:p>
        </p:txBody>
      </p:sp>
    </p:spTree>
    <p:extLst>
      <p:ext uri="{BB962C8B-B14F-4D97-AF65-F5344CB8AC3E}">
        <p14:creationId xmlns:p14="http://schemas.microsoft.com/office/powerpoint/2010/main" val="995899414"/>
      </p:ext>
    </p:extLst>
  </p:cSld>
  <p:clrMapOvr>
    <a:masterClrMapping/>
  </p:clrMapOvr>
  <p:transition spd="med"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1_Dos objetos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38a1e40217_0_102"/>
          <p:cNvSpPr txBox="1">
            <a:spLocks noGrp="1"/>
          </p:cNvSpPr>
          <p:nvPr>
            <p:ph type="title"/>
          </p:nvPr>
        </p:nvSpPr>
        <p:spPr>
          <a:xfrm>
            <a:off x="1097280" y="286605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13" name="Google Shape;113;g138a1e40217_0_102"/>
          <p:cNvSpPr txBox="1">
            <a:spLocks noGrp="1"/>
          </p:cNvSpPr>
          <p:nvPr>
            <p:ph type="body" idx="1"/>
          </p:nvPr>
        </p:nvSpPr>
        <p:spPr>
          <a:xfrm>
            <a:off x="1097278" y="1845734"/>
            <a:ext cx="4937700" cy="40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800"/>
              <a:buChar char="◦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4" name="Google Shape;114;g138a1e40217_0_102"/>
          <p:cNvSpPr txBox="1">
            <a:spLocks noGrp="1"/>
          </p:cNvSpPr>
          <p:nvPr>
            <p:ph type="body" idx="2"/>
          </p:nvPr>
        </p:nvSpPr>
        <p:spPr>
          <a:xfrm>
            <a:off x="6217921" y="1845735"/>
            <a:ext cx="4937700" cy="40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800"/>
              <a:buChar char="◦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5" name="Google Shape;115;g138a1e40217_0_102"/>
          <p:cNvSpPr txBox="1">
            <a:spLocks noGrp="1"/>
          </p:cNvSpPr>
          <p:nvPr>
            <p:ph type="dt" idx="10"/>
          </p:nvPr>
        </p:nvSpPr>
        <p:spPr>
          <a:xfrm>
            <a:off x="1097281" y="6459787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s-AR"/>
          </a:p>
        </p:txBody>
      </p:sp>
      <p:sp>
        <p:nvSpPr>
          <p:cNvPr id="116" name="Google Shape;116;g138a1e40217_0_102"/>
          <p:cNvSpPr txBox="1">
            <a:spLocks noGrp="1"/>
          </p:cNvSpPr>
          <p:nvPr>
            <p:ph type="ftr" idx="11"/>
          </p:nvPr>
        </p:nvSpPr>
        <p:spPr>
          <a:xfrm>
            <a:off x="3686185" y="6459787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AR"/>
              <a:t>Ingeniería de Software I</a:t>
            </a:r>
          </a:p>
        </p:txBody>
      </p:sp>
      <p:sp>
        <p:nvSpPr>
          <p:cNvPr id="117" name="Google Shape;117;g138a1e40217_0_102"/>
          <p:cNvSpPr txBox="1">
            <a:spLocks noGrp="1"/>
          </p:cNvSpPr>
          <p:nvPr>
            <p:ph type="sldNum" idx="12"/>
          </p:nvPr>
        </p:nvSpPr>
        <p:spPr>
          <a:xfrm>
            <a:off x="9900459" y="6459787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74348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>
  <p:cSld name="Dos objetos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5"/>
          <p:cNvSpPr txBox="1">
            <a:spLocks noGrp="1"/>
          </p:cNvSpPr>
          <p:nvPr>
            <p:ph type="title"/>
          </p:nvPr>
        </p:nvSpPr>
        <p:spPr>
          <a:xfrm>
            <a:off x="623395" y="499537"/>
            <a:ext cx="10806607" cy="1273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Calibri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5"/>
          <p:cNvSpPr txBox="1">
            <a:spLocks noGrp="1"/>
          </p:cNvSpPr>
          <p:nvPr>
            <p:ph type="body" idx="1"/>
          </p:nvPr>
        </p:nvSpPr>
        <p:spPr>
          <a:xfrm>
            <a:off x="676656" y="1998134"/>
            <a:ext cx="4663440" cy="376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Char char="»"/>
              <a:defRPr sz="1800"/>
            </a:lvl1pPr>
            <a:lvl2pPr marL="914400" lvl="1" indent="-32385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C00000"/>
              </a:buClr>
              <a:buSzPts val="1500"/>
              <a:buFont typeface="Arial"/>
              <a:buChar char=" "/>
              <a:defRPr sz="1500"/>
            </a:lvl2pPr>
            <a:lvl3pPr marL="1371600" lvl="2" indent="-314325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C00000"/>
              </a:buClr>
              <a:buSzPts val="1350"/>
              <a:buFont typeface="Arial"/>
              <a:buChar char=" "/>
              <a:defRPr sz="1350"/>
            </a:lvl3pPr>
            <a:lvl4pPr marL="1828800" lvl="3" indent="-3048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C00000"/>
              </a:buClr>
              <a:buSzPts val="1200"/>
              <a:buFont typeface="Arial"/>
              <a:buChar char=" "/>
              <a:defRPr sz="1200"/>
            </a:lvl4pPr>
            <a:lvl5pPr marL="2286000" lvl="4" indent="-3048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C00000"/>
              </a:buClr>
              <a:buSzPts val="1200"/>
              <a:buFont typeface="Arial"/>
              <a:buChar char=" "/>
              <a:defRPr sz="1200"/>
            </a:lvl5pPr>
            <a:lvl6pPr marL="2743200" lvl="5" indent="-3048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200"/>
              <a:buChar char=" "/>
              <a:defRPr sz="1200"/>
            </a:lvl6pPr>
            <a:lvl7pPr marL="3200400" lvl="6" indent="-3048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200"/>
              <a:buChar char=" "/>
              <a:defRPr sz="1200"/>
            </a:lvl7pPr>
            <a:lvl8pPr marL="3657600" lvl="7" indent="-3048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200"/>
              <a:buChar char=" "/>
              <a:defRPr sz="1200"/>
            </a:lvl8pPr>
            <a:lvl9pPr marL="4114800" lvl="8" indent="-3048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200"/>
              <a:buChar char=" "/>
              <a:defRPr sz="1200"/>
            </a:lvl9pPr>
          </a:lstStyle>
          <a:p>
            <a:endParaRPr/>
          </a:p>
        </p:txBody>
      </p:sp>
      <p:sp>
        <p:nvSpPr>
          <p:cNvPr id="118" name="Google Shape;118;p25"/>
          <p:cNvSpPr txBox="1">
            <a:spLocks noGrp="1"/>
          </p:cNvSpPr>
          <p:nvPr>
            <p:ph type="body" idx="2"/>
          </p:nvPr>
        </p:nvSpPr>
        <p:spPr>
          <a:xfrm>
            <a:off x="6011331" y="1998134"/>
            <a:ext cx="4663440" cy="376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Char char="»"/>
              <a:defRPr sz="1800"/>
            </a:lvl1pPr>
            <a:lvl2pPr marL="914400" lvl="1" indent="-32385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C00000"/>
              </a:buClr>
              <a:buSzPts val="1500"/>
              <a:buFont typeface="Arial"/>
              <a:buChar char=" "/>
              <a:defRPr sz="1500"/>
            </a:lvl2pPr>
            <a:lvl3pPr marL="1371600" lvl="2" indent="-314325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C00000"/>
              </a:buClr>
              <a:buSzPts val="1350"/>
              <a:buFont typeface="Arial"/>
              <a:buChar char=" "/>
              <a:defRPr sz="1350"/>
            </a:lvl3pPr>
            <a:lvl4pPr marL="1828800" lvl="3" indent="-3048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C00000"/>
              </a:buClr>
              <a:buSzPts val="1200"/>
              <a:buFont typeface="Arial"/>
              <a:buChar char=" "/>
              <a:defRPr sz="1200"/>
            </a:lvl4pPr>
            <a:lvl5pPr marL="2286000" lvl="4" indent="-3048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C00000"/>
              </a:buClr>
              <a:buSzPts val="1200"/>
              <a:buFont typeface="Arial"/>
              <a:buChar char=" "/>
              <a:defRPr sz="1200"/>
            </a:lvl5pPr>
            <a:lvl6pPr marL="2743200" lvl="5" indent="-3048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200"/>
              <a:buChar char=" "/>
              <a:defRPr sz="1200"/>
            </a:lvl6pPr>
            <a:lvl7pPr marL="3200400" lvl="6" indent="-3048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200"/>
              <a:buChar char=" "/>
              <a:defRPr sz="1200"/>
            </a:lvl7pPr>
            <a:lvl8pPr marL="3657600" lvl="7" indent="-3048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200"/>
              <a:buChar char=" "/>
              <a:defRPr sz="1200"/>
            </a:lvl8pPr>
            <a:lvl9pPr marL="4114800" lvl="8" indent="-3048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200"/>
              <a:buChar char=" "/>
              <a:defRPr sz="1200"/>
            </a:lvl9pPr>
          </a:lstStyle>
          <a:p>
            <a:endParaRPr/>
          </a:p>
        </p:txBody>
      </p:sp>
      <p:sp>
        <p:nvSpPr>
          <p:cNvPr id="119" name="Google Shape;119;p25"/>
          <p:cNvSpPr txBox="1">
            <a:spLocks noGrp="1"/>
          </p:cNvSpPr>
          <p:nvPr>
            <p:ph type="sldNum" idx="12"/>
          </p:nvPr>
        </p:nvSpPr>
        <p:spPr>
          <a:xfrm>
            <a:off x="9249399" y="2852614"/>
            <a:ext cx="2926080" cy="1048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C00000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C00000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C00000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C00000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C00000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C00000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C00000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C00000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C00000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sp>
        <p:nvSpPr>
          <p:cNvPr id="120" name="Google Shape;120;p25"/>
          <p:cNvSpPr txBox="1"/>
          <p:nvPr/>
        </p:nvSpPr>
        <p:spPr>
          <a:xfrm>
            <a:off x="5176316" y="6484429"/>
            <a:ext cx="662361" cy="21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25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5">
              <a:solidFill>
                <a:srgbClr val="C5D1D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25"/>
          <p:cNvSpPr txBox="1">
            <a:spLocks noGrp="1"/>
          </p:cNvSpPr>
          <p:nvPr>
            <p:ph type="body" idx="3"/>
          </p:nvPr>
        </p:nvSpPr>
        <p:spPr>
          <a:xfrm>
            <a:off x="5951985" y="6509538"/>
            <a:ext cx="2162515" cy="305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825"/>
              <a:buNone/>
              <a:defRPr sz="825" b="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050"/>
              <a:buNone/>
              <a:defRPr sz="1050"/>
            </a:lvl3pPr>
            <a:lvl4pPr marL="1828800" lvl="3" indent="-2286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050"/>
              <a:buNone/>
              <a:defRPr sz="1050"/>
            </a:lvl4pPr>
            <a:lvl5pPr marL="2286000" lvl="4" indent="-2286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050"/>
              <a:buNone/>
              <a:defRPr sz="1050"/>
            </a:lvl5pPr>
            <a:lvl6pPr marL="2743200" lvl="5" indent="-3429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6pPr>
            <a:lvl7pPr marL="3200400" lvl="6" indent="-3429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7pPr>
            <a:lvl8pPr marL="3657600" lvl="7" indent="-3429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8pPr>
            <a:lvl9pPr marL="4114800" lvl="8" indent="-3429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9pPr>
          </a:lstStyle>
          <a:p>
            <a:endParaRPr/>
          </a:p>
        </p:txBody>
      </p:sp>
      <p:sp>
        <p:nvSpPr>
          <p:cNvPr id="122" name="Google Shape;122;p25"/>
          <p:cNvSpPr txBox="1">
            <a:spLocks noGrp="1"/>
          </p:cNvSpPr>
          <p:nvPr>
            <p:ph type="dt" idx="10"/>
          </p:nvPr>
        </p:nvSpPr>
        <p:spPr>
          <a:xfrm>
            <a:off x="2898948" y="6511628"/>
            <a:ext cx="825989" cy="256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5"/>
          <p:cNvSpPr txBox="1">
            <a:spLocks noGrp="1"/>
          </p:cNvSpPr>
          <p:nvPr>
            <p:ph type="ftr" idx="11"/>
          </p:nvPr>
        </p:nvSpPr>
        <p:spPr>
          <a:xfrm>
            <a:off x="168982" y="6554697"/>
            <a:ext cx="2154900" cy="213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AR"/>
              <a:t>Ingeniería de Software I</a:t>
            </a: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Comparación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38a1e40217_0_109"/>
          <p:cNvSpPr txBox="1">
            <a:spLocks noGrp="1"/>
          </p:cNvSpPr>
          <p:nvPr>
            <p:ph type="title"/>
          </p:nvPr>
        </p:nvSpPr>
        <p:spPr>
          <a:xfrm>
            <a:off x="1097280" y="286605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20" name="Google Shape;120;g138a1e40217_0_109"/>
          <p:cNvSpPr txBox="1">
            <a:spLocks noGrp="1"/>
          </p:cNvSpPr>
          <p:nvPr>
            <p:ph type="body" idx="1"/>
          </p:nvPr>
        </p:nvSpPr>
        <p:spPr>
          <a:xfrm>
            <a:off x="1097280" y="1846052"/>
            <a:ext cx="4937700" cy="7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SzPts val="2000"/>
              <a:buNone/>
              <a:defRPr sz="1992" b="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2000"/>
              <a:buNone/>
              <a:defRPr sz="1992" b="1"/>
            </a:lvl2pPr>
            <a:lvl3pPr marL="1371600" lvl="2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None/>
              <a:defRPr sz="1793" b="1"/>
            </a:lvl3pPr>
            <a:lvl4pPr marL="1828800" lvl="3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600"/>
              <a:buNone/>
              <a:defRPr sz="1594" b="1"/>
            </a:lvl4pPr>
            <a:lvl5pPr marL="2286000" lvl="4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600"/>
              <a:buNone/>
              <a:defRPr sz="1594" b="1"/>
            </a:lvl5pPr>
            <a:lvl6pPr marL="2743200" lvl="5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600"/>
              <a:buNone/>
              <a:defRPr sz="1594" b="1"/>
            </a:lvl6pPr>
            <a:lvl7pPr marL="3200400" lvl="6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600"/>
              <a:buNone/>
              <a:defRPr sz="1594" b="1"/>
            </a:lvl7pPr>
            <a:lvl8pPr marL="3657600" lvl="7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600"/>
              <a:buNone/>
              <a:defRPr sz="1594" b="1"/>
            </a:lvl8pPr>
            <a:lvl9pPr marL="4114800" lvl="8" indent="-2286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600"/>
              <a:buNone/>
              <a:defRPr sz="1594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1" name="Google Shape;121;g138a1e40217_0_109"/>
          <p:cNvSpPr txBox="1">
            <a:spLocks noGrp="1"/>
          </p:cNvSpPr>
          <p:nvPr>
            <p:ph type="body" idx="2"/>
          </p:nvPr>
        </p:nvSpPr>
        <p:spPr>
          <a:xfrm>
            <a:off x="1097280" y="2582334"/>
            <a:ext cx="4937700" cy="33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800"/>
              <a:buChar char="◦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2" name="Google Shape;122;g138a1e40217_0_109"/>
          <p:cNvSpPr txBox="1">
            <a:spLocks noGrp="1"/>
          </p:cNvSpPr>
          <p:nvPr>
            <p:ph type="body" idx="3"/>
          </p:nvPr>
        </p:nvSpPr>
        <p:spPr>
          <a:xfrm>
            <a:off x="6217921" y="1846052"/>
            <a:ext cx="4937700" cy="7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SzPts val="2000"/>
              <a:buNone/>
              <a:defRPr sz="1992" b="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2000"/>
              <a:buNone/>
              <a:defRPr sz="1992" b="1"/>
            </a:lvl2pPr>
            <a:lvl3pPr marL="1371600" lvl="2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None/>
              <a:defRPr sz="1793" b="1"/>
            </a:lvl3pPr>
            <a:lvl4pPr marL="1828800" lvl="3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600"/>
              <a:buNone/>
              <a:defRPr sz="1594" b="1"/>
            </a:lvl4pPr>
            <a:lvl5pPr marL="2286000" lvl="4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600"/>
              <a:buNone/>
              <a:defRPr sz="1594" b="1"/>
            </a:lvl5pPr>
            <a:lvl6pPr marL="2743200" lvl="5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600"/>
              <a:buNone/>
              <a:defRPr sz="1594" b="1"/>
            </a:lvl6pPr>
            <a:lvl7pPr marL="3200400" lvl="6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600"/>
              <a:buNone/>
              <a:defRPr sz="1594" b="1"/>
            </a:lvl7pPr>
            <a:lvl8pPr marL="3657600" lvl="7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600"/>
              <a:buNone/>
              <a:defRPr sz="1594" b="1"/>
            </a:lvl8pPr>
            <a:lvl9pPr marL="4114800" lvl="8" indent="-2286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600"/>
              <a:buNone/>
              <a:defRPr sz="1594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3" name="Google Shape;123;g138a1e40217_0_109"/>
          <p:cNvSpPr txBox="1">
            <a:spLocks noGrp="1"/>
          </p:cNvSpPr>
          <p:nvPr>
            <p:ph type="body" idx="4"/>
          </p:nvPr>
        </p:nvSpPr>
        <p:spPr>
          <a:xfrm>
            <a:off x="6217921" y="2582334"/>
            <a:ext cx="4937700" cy="33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800"/>
              <a:buChar char="◦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4" name="Google Shape;124;g138a1e40217_0_109"/>
          <p:cNvSpPr txBox="1">
            <a:spLocks noGrp="1"/>
          </p:cNvSpPr>
          <p:nvPr>
            <p:ph type="dt" idx="10"/>
          </p:nvPr>
        </p:nvSpPr>
        <p:spPr>
          <a:xfrm>
            <a:off x="1097281" y="6459787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s-AR"/>
          </a:p>
        </p:txBody>
      </p:sp>
      <p:sp>
        <p:nvSpPr>
          <p:cNvPr id="125" name="Google Shape;125;g138a1e40217_0_109"/>
          <p:cNvSpPr txBox="1">
            <a:spLocks noGrp="1"/>
          </p:cNvSpPr>
          <p:nvPr>
            <p:ph type="ftr" idx="11"/>
          </p:nvPr>
        </p:nvSpPr>
        <p:spPr>
          <a:xfrm>
            <a:off x="3686185" y="6459787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AR"/>
              <a:t>Ingeniería de Software I</a:t>
            </a:r>
          </a:p>
        </p:txBody>
      </p:sp>
      <p:sp>
        <p:nvSpPr>
          <p:cNvPr id="126" name="Google Shape;126;g138a1e40217_0_109"/>
          <p:cNvSpPr txBox="1">
            <a:spLocks noGrp="1"/>
          </p:cNvSpPr>
          <p:nvPr>
            <p:ph type="sldNum" idx="12"/>
          </p:nvPr>
        </p:nvSpPr>
        <p:spPr>
          <a:xfrm>
            <a:off x="9900459" y="6459787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80260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En blanco" type="blank">
  <p:cSld name="En blanco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38a1e40217_0_118"/>
          <p:cNvSpPr/>
          <p:nvPr/>
        </p:nvSpPr>
        <p:spPr>
          <a:xfrm>
            <a:off x="3176" y="6400800"/>
            <a:ext cx="121887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050" tIns="91050" rIns="91050" bIns="9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94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g138a1e40217_0_118"/>
          <p:cNvSpPr/>
          <p:nvPr/>
        </p:nvSpPr>
        <p:spPr>
          <a:xfrm>
            <a:off x="16" y="6334316"/>
            <a:ext cx="12188700" cy="6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050" tIns="91050" rIns="91050" bIns="9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94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g138a1e40217_0_118"/>
          <p:cNvSpPr txBox="1">
            <a:spLocks noGrp="1"/>
          </p:cNvSpPr>
          <p:nvPr>
            <p:ph type="dt" idx="10"/>
          </p:nvPr>
        </p:nvSpPr>
        <p:spPr>
          <a:xfrm>
            <a:off x="1097281" y="6459787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s-AR"/>
          </a:p>
        </p:txBody>
      </p:sp>
      <p:sp>
        <p:nvSpPr>
          <p:cNvPr id="131" name="Google Shape;131;g138a1e40217_0_118"/>
          <p:cNvSpPr txBox="1">
            <a:spLocks noGrp="1"/>
          </p:cNvSpPr>
          <p:nvPr>
            <p:ph type="ftr" idx="11"/>
          </p:nvPr>
        </p:nvSpPr>
        <p:spPr>
          <a:xfrm>
            <a:off x="3686185" y="6459787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AR"/>
              <a:t>Ingeniería de Software I</a:t>
            </a:r>
          </a:p>
        </p:txBody>
      </p:sp>
      <p:sp>
        <p:nvSpPr>
          <p:cNvPr id="132" name="Google Shape;132;g138a1e40217_0_118"/>
          <p:cNvSpPr txBox="1">
            <a:spLocks noGrp="1"/>
          </p:cNvSpPr>
          <p:nvPr>
            <p:ph type="sldNum" idx="12"/>
          </p:nvPr>
        </p:nvSpPr>
        <p:spPr>
          <a:xfrm>
            <a:off x="9900459" y="6459787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7409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ido con título" type="objTx">
  <p:cSld name="Contenido con título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38a1e40217_0_124"/>
          <p:cNvSpPr/>
          <p:nvPr/>
        </p:nvSpPr>
        <p:spPr>
          <a:xfrm>
            <a:off x="17" y="0"/>
            <a:ext cx="40509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050" tIns="91050" rIns="91050" bIns="9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94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g138a1e40217_0_124"/>
          <p:cNvSpPr/>
          <p:nvPr/>
        </p:nvSpPr>
        <p:spPr>
          <a:xfrm>
            <a:off x="4040071" y="0"/>
            <a:ext cx="63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050" tIns="91050" rIns="91050" bIns="9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94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g138a1e40217_0_124"/>
          <p:cNvSpPr txBox="1"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sz="3586" b="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37" name="Google Shape;137;g138a1e40217_0_124"/>
          <p:cNvSpPr txBox="1">
            <a:spLocks noGrp="1"/>
          </p:cNvSpPr>
          <p:nvPr>
            <p:ph type="body" idx="1"/>
          </p:nvPr>
        </p:nvSpPr>
        <p:spPr>
          <a:xfrm>
            <a:off x="4800600" y="731520"/>
            <a:ext cx="64923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800"/>
              <a:buChar char="◦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38" name="Google Shape;138;g138a1e40217_0_124"/>
          <p:cNvSpPr txBox="1">
            <a:spLocks noGrp="1"/>
          </p:cNvSpPr>
          <p:nvPr>
            <p:ph type="body" idx="2"/>
          </p:nvPr>
        </p:nvSpPr>
        <p:spPr>
          <a:xfrm>
            <a:off x="457200" y="2926080"/>
            <a:ext cx="3200400" cy="33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SzPts val="1500"/>
              <a:buNone/>
              <a:defRPr sz="1494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200"/>
              <a:buNone/>
              <a:defRPr sz="1195"/>
            </a:lvl2pPr>
            <a:lvl3pPr marL="1371600" lvl="2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000"/>
              <a:buNone/>
              <a:defRPr sz="996"/>
            </a:lvl3pPr>
            <a:lvl4pPr marL="1828800" lvl="3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900"/>
              <a:buNone/>
              <a:defRPr sz="896"/>
            </a:lvl4pPr>
            <a:lvl5pPr marL="2286000" lvl="4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900"/>
              <a:buNone/>
              <a:defRPr sz="896"/>
            </a:lvl5pPr>
            <a:lvl6pPr marL="2743200" lvl="5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900"/>
              <a:buNone/>
              <a:defRPr sz="896"/>
            </a:lvl6pPr>
            <a:lvl7pPr marL="3200400" lvl="6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900"/>
              <a:buNone/>
              <a:defRPr sz="896"/>
            </a:lvl7pPr>
            <a:lvl8pPr marL="3657600" lvl="7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900"/>
              <a:buNone/>
              <a:defRPr sz="896"/>
            </a:lvl8pPr>
            <a:lvl9pPr marL="4114800" lvl="8" indent="-2286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900"/>
              <a:buNone/>
              <a:defRPr sz="896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39" name="Google Shape;139;g138a1e40217_0_124"/>
          <p:cNvSpPr txBox="1">
            <a:spLocks noGrp="1"/>
          </p:cNvSpPr>
          <p:nvPr>
            <p:ph type="dt" idx="10"/>
          </p:nvPr>
        </p:nvSpPr>
        <p:spPr>
          <a:xfrm>
            <a:off x="465512" y="6459787"/>
            <a:ext cx="2618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s-AR"/>
          </a:p>
        </p:txBody>
      </p:sp>
      <p:sp>
        <p:nvSpPr>
          <p:cNvPr id="140" name="Google Shape;140;g138a1e40217_0_124"/>
          <p:cNvSpPr txBox="1">
            <a:spLocks noGrp="1"/>
          </p:cNvSpPr>
          <p:nvPr>
            <p:ph type="ftr" idx="11"/>
          </p:nvPr>
        </p:nvSpPr>
        <p:spPr>
          <a:xfrm>
            <a:off x="4800600" y="6459787"/>
            <a:ext cx="4648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AR"/>
              <a:t>Ingeniería de Software I</a:t>
            </a:r>
          </a:p>
        </p:txBody>
      </p:sp>
      <p:sp>
        <p:nvSpPr>
          <p:cNvPr id="141" name="Google Shape;141;g138a1e40217_0_124"/>
          <p:cNvSpPr txBox="1">
            <a:spLocks noGrp="1"/>
          </p:cNvSpPr>
          <p:nvPr>
            <p:ph type="sldNum" idx="12"/>
          </p:nvPr>
        </p:nvSpPr>
        <p:spPr>
          <a:xfrm>
            <a:off x="9900459" y="6459787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249389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Imagen con título" type="picTx">
  <p:cSld name="Imagen con título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38a1e40217_0_133"/>
          <p:cNvSpPr/>
          <p:nvPr/>
        </p:nvSpPr>
        <p:spPr>
          <a:xfrm>
            <a:off x="1" y="4953000"/>
            <a:ext cx="12188700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050" tIns="91050" rIns="91050" bIns="9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94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g138a1e40217_0_133"/>
          <p:cNvSpPr/>
          <p:nvPr/>
        </p:nvSpPr>
        <p:spPr>
          <a:xfrm>
            <a:off x="16" y="4915076"/>
            <a:ext cx="12188700" cy="6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050" tIns="91050" rIns="91050" bIns="9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94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g138a1e40217_0_133"/>
          <p:cNvSpPr txBox="1">
            <a:spLocks noGrp="1"/>
          </p:cNvSpPr>
          <p:nvPr>
            <p:ph type="title"/>
          </p:nvPr>
        </p:nvSpPr>
        <p:spPr>
          <a:xfrm>
            <a:off x="1097281" y="5074920"/>
            <a:ext cx="10113600" cy="8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sz="3586" b="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46" name="Google Shape;146;g138a1e40217_0_133"/>
          <p:cNvSpPr>
            <a:spLocks noGrp="1"/>
          </p:cNvSpPr>
          <p:nvPr>
            <p:ph type="pic" idx="2"/>
          </p:nvPr>
        </p:nvSpPr>
        <p:spPr>
          <a:xfrm>
            <a:off x="16" y="0"/>
            <a:ext cx="12192000" cy="4915200"/>
          </a:xfrm>
          <a:prstGeom prst="rect">
            <a:avLst/>
          </a:prstGeom>
          <a:solidFill>
            <a:srgbClr val="C6D1DD"/>
          </a:solidFill>
          <a:ln>
            <a:noFill/>
          </a:ln>
        </p:spPr>
      </p:sp>
      <p:sp>
        <p:nvSpPr>
          <p:cNvPr id="147" name="Google Shape;147;g138a1e40217_0_133"/>
          <p:cNvSpPr txBox="1">
            <a:spLocks noGrp="1"/>
          </p:cNvSpPr>
          <p:nvPr>
            <p:ph type="body" idx="1"/>
          </p:nvPr>
        </p:nvSpPr>
        <p:spPr>
          <a:xfrm>
            <a:off x="1097280" y="5907024"/>
            <a:ext cx="10113300" cy="5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94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98"/>
              </a:spcBef>
              <a:spcAft>
                <a:spcPts val="0"/>
              </a:spcAft>
              <a:buSzPts val="1200"/>
              <a:buNone/>
              <a:defRPr sz="1195"/>
            </a:lvl2pPr>
            <a:lvl3pPr marL="1371600" lvl="2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000"/>
              <a:buNone/>
              <a:defRPr sz="996"/>
            </a:lvl3pPr>
            <a:lvl4pPr marL="1828800" lvl="3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900"/>
              <a:buNone/>
              <a:defRPr sz="896"/>
            </a:lvl4pPr>
            <a:lvl5pPr marL="2286000" lvl="4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900"/>
              <a:buNone/>
              <a:defRPr sz="896"/>
            </a:lvl5pPr>
            <a:lvl6pPr marL="2743200" lvl="5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900"/>
              <a:buNone/>
              <a:defRPr sz="896"/>
            </a:lvl6pPr>
            <a:lvl7pPr marL="3200400" lvl="6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900"/>
              <a:buNone/>
              <a:defRPr sz="896"/>
            </a:lvl7pPr>
            <a:lvl8pPr marL="3657600" lvl="7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900"/>
              <a:buNone/>
              <a:defRPr sz="896"/>
            </a:lvl8pPr>
            <a:lvl9pPr marL="4114800" lvl="8" indent="-2286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900"/>
              <a:buNone/>
              <a:defRPr sz="896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8" name="Google Shape;148;g138a1e40217_0_133"/>
          <p:cNvSpPr txBox="1">
            <a:spLocks noGrp="1"/>
          </p:cNvSpPr>
          <p:nvPr>
            <p:ph type="dt" idx="10"/>
          </p:nvPr>
        </p:nvSpPr>
        <p:spPr>
          <a:xfrm>
            <a:off x="1097281" y="6459787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s-AR"/>
          </a:p>
        </p:txBody>
      </p:sp>
      <p:sp>
        <p:nvSpPr>
          <p:cNvPr id="149" name="Google Shape;149;g138a1e40217_0_133"/>
          <p:cNvSpPr txBox="1">
            <a:spLocks noGrp="1"/>
          </p:cNvSpPr>
          <p:nvPr>
            <p:ph type="ftr" idx="11"/>
          </p:nvPr>
        </p:nvSpPr>
        <p:spPr>
          <a:xfrm>
            <a:off x="3686185" y="6459787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AR"/>
              <a:t>Ingeniería de Software I</a:t>
            </a:r>
          </a:p>
        </p:txBody>
      </p:sp>
      <p:sp>
        <p:nvSpPr>
          <p:cNvPr id="150" name="Google Shape;150;g138a1e40217_0_133"/>
          <p:cNvSpPr txBox="1">
            <a:spLocks noGrp="1"/>
          </p:cNvSpPr>
          <p:nvPr>
            <p:ph type="sldNum" idx="12"/>
          </p:nvPr>
        </p:nvSpPr>
        <p:spPr>
          <a:xfrm>
            <a:off x="9900459" y="6459787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6614294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Título y texto vertical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38a1e40217_0_142"/>
          <p:cNvSpPr txBox="1">
            <a:spLocks noGrp="1"/>
          </p:cNvSpPr>
          <p:nvPr>
            <p:ph type="title"/>
          </p:nvPr>
        </p:nvSpPr>
        <p:spPr>
          <a:xfrm>
            <a:off x="1097280" y="286605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53" name="Google Shape;153;g138a1e40217_0_142"/>
          <p:cNvSpPr txBox="1">
            <a:spLocks noGrp="1"/>
          </p:cNvSpPr>
          <p:nvPr>
            <p:ph type="body" idx="1"/>
          </p:nvPr>
        </p:nvSpPr>
        <p:spPr>
          <a:xfrm rot="5400000">
            <a:off x="4114829" y="-1171815"/>
            <a:ext cx="4023300" cy="10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800"/>
              <a:buChar char="◦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54" name="Google Shape;154;g138a1e40217_0_142"/>
          <p:cNvSpPr txBox="1">
            <a:spLocks noGrp="1"/>
          </p:cNvSpPr>
          <p:nvPr>
            <p:ph type="dt" idx="10"/>
          </p:nvPr>
        </p:nvSpPr>
        <p:spPr>
          <a:xfrm>
            <a:off x="1097281" y="6459787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s-AR"/>
          </a:p>
        </p:txBody>
      </p:sp>
      <p:sp>
        <p:nvSpPr>
          <p:cNvPr id="155" name="Google Shape;155;g138a1e40217_0_142"/>
          <p:cNvSpPr txBox="1">
            <a:spLocks noGrp="1"/>
          </p:cNvSpPr>
          <p:nvPr>
            <p:ph type="ftr" idx="11"/>
          </p:nvPr>
        </p:nvSpPr>
        <p:spPr>
          <a:xfrm>
            <a:off x="3686185" y="6459787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AR"/>
              <a:t>Ingeniería de Software I</a:t>
            </a:r>
          </a:p>
        </p:txBody>
      </p:sp>
      <p:sp>
        <p:nvSpPr>
          <p:cNvPr id="156" name="Google Shape;156;g138a1e40217_0_142"/>
          <p:cNvSpPr txBox="1">
            <a:spLocks noGrp="1"/>
          </p:cNvSpPr>
          <p:nvPr>
            <p:ph type="sldNum" idx="12"/>
          </p:nvPr>
        </p:nvSpPr>
        <p:spPr>
          <a:xfrm>
            <a:off x="9900459" y="6459787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617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ítulo vertical y texto" type="vertTitleAndTx">
  <p:cSld name="Título vertical y texto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38a1e40217_0_148"/>
          <p:cNvSpPr/>
          <p:nvPr/>
        </p:nvSpPr>
        <p:spPr>
          <a:xfrm>
            <a:off x="3176" y="6400800"/>
            <a:ext cx="121887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050" tIns="91050" rIns="91050" bIns="9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94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g138a1e40217_0_148"/>
          <p:cNvSpPr/>
          <p:nvPr/>
        </p:nvSpPr>
        <p:spPr>
          <a:xfrm>
            <a:off x="16" y="6334316"/>
            <a:ext cx="12188700" cy="6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050" tIns="91050" rIns="91050" bIns="9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94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g138a1e40217_0_148"/>
          <p:cNvSpPr txBox="1">
            <a:spLocks noGrp="1"/>
          </p:cNvSpPr>
          <p:nvPr>
            <p:ph type="title"/>
          </p:nvPr>
        </p:nvSpPr>
        <p:spPr>
          <a:xfrm rot="5400000">
            <a:off x="7159350" y="1977852"/>
            <a:ext cx="57600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61" name="Google Shape;161;g138a1e40217_0_148"/>
          <p:cNvSpPr txBox="1">
            <a:spLocks noGrp="1"/>
          </p:cNvSpPr>
          <p:nvPr>
            <p:ph type="body" idx="1"/>
          </p:nvPr>
        </p:nvSpPr>
        <p:spPr>
          <a:xfrm rot="5400000">
            <a:off x="1825351" y="-574847"/>
            <a:ext cx="5760000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800"/>
              <a:buChar char="◦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2" name="Google Shape;162;g138a1e40217_0_148"/>
          <p:cNvSpPr txBox="1">
            <a:spLocks noGrp="1"/>
          </p:cNvSpPr>
          <p:nvPr>
            <p:ph type="dt" idx="10"/>
          </p:nvPr>
        </p:nvSpPr>
        <p:spPr>
          <a:xfrm>
            <a:off x="1097281" y="6459787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s-AR"/>
          </a:p>
        </p:txBody>
      </p:sp>
      <p:sp>
        <p:nvSpPr>
          <p:cNvPr id="163" name="Google Shape;163;g138a1e40217_0_148"/>
          <p:cNvSpPr txBox="1">
            <a:spLocks noGrp="1"/>
          </p:cNvSpPr>
          <p:nvPr>
            <p:ph type="ftr" idx="11"/>
          </p:nvPr>
        </p:nvSpPr>
        <p:spPr>
          <a:xfrm>
            <a:off x="3686185" y="6459787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AR"/>
              <a:t>Ingeniería de Software I</a:t>
            </a:r>
          </a:p>
        </p:txBody>
      </p:sp>
      <p:sp>
        <p:nvSpPr>
          <p:cNvPr id="164" name="Google Shape;164;g138a1e40217_0_148"/>
          <p:cNvSpPr txBox="1">
            <a:spLocks noGrp="1"/>
          </p:cNvSpPr>
          <p:nvPr>
            <p:ph type="sldNum" idx="12"/>
          </p:nvPr>
        </p:nvSpPr>
        <p:spPr>
          <a:xfrm>
            <a:off x="9900459" y="6459787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6668534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on ">
  <p:cSld name="Encabezado de Seccion 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38a1e40217_0_156"/>
          <p:cNvSpPr txBox="1">
            <a:spLocks noGrp="1"/>
          </p:cNvSpPr>
          <p:nvPr>
            <p:ph type="title"/>
          </p:nvPr>
        </p:nvSpPr>
        <p:spPr>
          <a:xfrm>
            <a:off x="551384" y="2051019"/>
            <a:ext cx="107808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5400"/>
              <a:buFont typeface="Calibri"/>
              <a:buNone/>
              <a:defRPr sz="5378" b="0">
                <a:solidFill>
                  <a:srgbClr val="C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67" name="Google Shape;167;g138a1e40217_0_156"/>
          <p:cNvSpPr txBox="1">
            <a:spLocks noGrp="1"/>
          </p:cNvSpPr>
          <p:nvPr>
            <p:ph type="body" idx="1"/>
          </p:nvPr>
        </p:nvSpPr>
        <p:spPr>
          <a:xfrm>
            <a:off x="551384" y="4359587"/>
            <a:ext cx="92292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SzPts val="1800"/>
              <a:buNone/>
              <a:defRPr sz="1793">
                <a:solidFill>
                  <a:srgbClr val="C00000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900"/>
              <a:buNone/>
              <a:defRPr sz="896"/>
            </a:lvl2pPr>
            <a:lvl3pPr marL="1371600" lvl="2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750"/>
              <a:buNone/>
              <a:defRPr sz="747"/>
            </a:lvl3pPr>
            <a:lvl4pPr marL="1828800" lvl="3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675"/>
              <a:buNone/>
              <a:defRPr sz="672"/>
            </a:lvl4pPr>
            <a:lvl5pPr marL="2286000" lvl="4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675"/>
              <a:buNone/>
              <a:defRPr sz="672"/>
            </a:lvl5pPr>
            <a:lvl6pPr marL="2743200" lvl="5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675"/>
              <a:buNone/>
              <a:defRPr sz="672"/>
            </a:lvl6pPr>
            <a:lvl7pPr marL="3200400" lvl="6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675"/>
              <a:buNone/>
              <a:defRPr sz="672"/>
            </a:lvl7pPr>
            <a:lvl8pPr marL="3657600" lvl="7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675"/>
              <a:buNone/>
              <a:defRPr sz="672"/>
            </a:lvl8pPr>
            <a:lvl9pPr marL="4114800" lvl="8" indent="-2286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675"/>
              <a:buNone/>
              <a:defRPr sz="672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8" name="Google Shape;168;g138a1e40217_0_156"/>
          <p:cNvSpPr txBox="1">
            <a:spLocks noGrp="1"/>
          </p:cNvSpPr>
          <p:nvPr>
            <p:ph type="dt" idx="10"/>
          </p:nvPr>
        </p:nvSpPr>
        <p:spPr>
          <a:xfrm>
            <a:off x="3211248" y="6481096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C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s-AR"/>
          </a:p>
        </p:txBody>
      </p:sp>
      <p:sp>
        <p:nvSpPr>
          <p:cNvPr id="169" name="Google Shape;169;g138a1e40217_0_156"/>
          <p:cNvSpPr txBox="1">
            <a:spLocks noGrp="1"/>
          </p:cNvSpPr>
          <p:nvPr>
            <p:ph type="ftr" idx="11"/>
          </p:nvPr>
        </p:nvSpPr>
        <p:spPr>
          <a:xfrm>
            <a:off x="685800" y="6481102"/>
            <a:ext cx="2817900" cy="3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C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AR"/>
              <a:t>Ingeniería de Software I</a:t>
            </a:r>
          </a:p>
        </p:txBody>
      </p:sp>
      <p:sp>
        <p:nvSpPr>
          <p:cNvPr id="170" name="Google Shape;170;g138a1e40217_0_156"/>
          <p:cNvSpPr txBox="1">
            <a:spLocks noGrp="1"/>
          </p:cNvSpPr>
          <p:nvPr>
            <p:ph type="sldNum" idx="12"/>
          </p:nvPr>
        </p:nvSpPr>
        <p:spPr>
          <a:xfrm>
            <a:off x="9900459" y="6459787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7573558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Dos objetos">
  <p:cSld name="1_Dos objetos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38a1e40217_0_162"/>
          <p:cNvSpPr txBox="1">
            <a:spLocks noGrp="1"/>
          </p:cNvSpPr>
          <p:nvPr>
            <p:ph type="title"/>
          </p:nvPr>
        </p:nvSpPr>
        <p:spPr>
          <a:xfrm>
            <a:off x="1097280" y="286605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000"/>
              <a:buFont typeface="Calibri"/>
              <a:buNone/>
              <a:defRPr sz="2988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73" name="Google Shape;173;g138a1e40217_0_162"/>
          <p:cNvSpPr txBox="1">
            <a:spLocks noGrp="1"/>
          </p:cNvSpPr>
          <p:nvPr>
            <p:ph type="body" idx="1"/>
          </p:nvPr>
        </p:nvSpPr>
        <p:spPr>
          <a:xfrm>
            <a:off x="676656" y="1998134"/>
            <a:ext cx="4663500" cy="37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Char char="»"/>
              <a:defRPr sz="1793"/>
            </a:lvl1pPr>
            <a:lvl2pPr marL="914400" lvl="1" indent="-32385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Clr>
                <a:srgbClr val="C00000"/>
              </a:buClr>
              <a:buSzPts val="1500"/>
              <a:buFont typeface="Arial"/>
              <a:buChar char=" "/>
              <a:defRPr sz="1494"/>
            </a:lvl2pPr>
            <a:lvl3pPr marL="1371600" lvl="2" indent="-314325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Clr>
                <a:srgbClr val="C00000"/>
              </a:buClr>
              <a:buSzPts val="1350"/>
              <a:buFont typeface="Arial"/>
              <a:buChar char=" "/>
              <a:defRPr sz="1345"/>
            </a:lvl3pPr>
            <a:lvl4pPr marL="1828800" lvl="3" indent="-3048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Clr>
                <a:srgbClr val="C00000"/>
              </a:buClr>
              <a:buSzPts val="1200"/>
              <a:buFont typeface="Arial"/>
              <a:buChar char=" "/>
              <a:defRPr sz="1195"/>
            </a:lvl4pPr>
            <a:lvl5pPr marL="2286000" lvl="4" indent="-3048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Clr>
                <a:srgbClr val="C00000"/>
              </a:buClr>
              <a:buSzPts val="1200"/>
              <a:buFont typeface="Arial"/>
              <a:buChar char=" "/>
              <a:defRPr sz="1195"/>
            </a:lvl5pPr>
            <a:lvl6pPr marL="2743200" lvl="5" indent="-3048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200"/>
              <a:buChar char="◦"/>
              <a:defRPr sz="1195"/>
            </a:lvl6pPr>
            <a:lvl7pPr marL="3200400" lvl="6" indent="-3048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200"/>
              <a:buChar char="◦"/>
              <a:defRPr sz="1195"/>
            </a:lvl7pPr>
            <a:lvl8pPr marL="3657600" lvl="7" indent="-3048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200"/>
              <a:buChar char="◦"/>
              <a:defRPr sz="1195"/>
            </a:lvl8pPr>
            <a:lvl9pPr marL="4114800" lvl="8" indent="-3048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200"/>
              <a:buChar char="◦"/>
              <a:defRPr sz="119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74" name="Google Shape;174;g138a1e40217_0_162"/>
          <p:cNvSpPr txBox="1">
            <a:spLocks noGrp="1"/>
          </p:cNvSpPr>
          <p:nvPr>
            <p:ph type="body" idx="2"/>
          </p:nvPr>
        </p:nvSpPr>
        <p:spPr>
          <a:xfrm>
            <a:off x="6011331" y="1998134"/>
            <a:ext cx="4663500" cy="37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Char char="»"/>
              <a:defRPr sz="1793"/>
            </a:lvl1pPr>
            <a:lvl2pPr marL="914400" lvl="1" indent="-32385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Clr>
                <a:srgbClr val="C00000"/>
              </a:buClr>
              <a:buSzPts val="1500"/>
              <a:buFont typeface="Arial"/>
              <a:buChar char=" "/>
              <a:defRPr sz="1494"/>
            </a:lvl2pPr>
            <a:lvl3pPr marL="1371600" lvl="2" indent="-314325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Clr>
                <a:srgbClr val="C00000"/>
              </a:buClr>
              <a:buSzPts val="1350"/>
              <a:buFont typeface="Arial"/>
              <a:buChar char=" "/>
              <a:defRPr sz="1345"/>
            </a:lvl3pPr>
            <a:lvl4pPr marL="1828800" lvl="3" indent="-3048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Clr>
                <a:srgbClr val="C00000"/>
              </a:buClr>
              <a:buSzPts val="1200"/>
              <a:buFont typeface="Arial"/>
              <a:buChar char=" "/>
              <a:defRPr sz="1195"/>
            </a:lvl4pPr>
            <a:lvl5pPr marL="2286000" lvl="4" indent="-3048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Clr>
                <a:srgbClr val="C00000"/>
              </a:buClr>
              <a:buSzPts val="1200"/>
              <a:buFont typeface="Arial"/>
              <a:buChar char=" "/>
              <a:defRPr sz="1195"/>
            </a:lvl5pPr>
            <a:lvl6pPr marL="2743200" lvl="5" indent="-3048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200"/>
              <a:buChar char="◦"/>
              <a:defRPr sz="1195"/>
            </a:lvl6pPr>
            <a:lvl7pPr marL="3200400" lvl="6" indent="-3048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200"/>
              <a:buChar char="◦"/>
              <a:defRPr sz="1195"/>
            </a:lvl7pPr>
            <a:lvl8pPr marL="3657600" lvl="7" indent="-3048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200"/>
              <a:buChar char="◦"/>
              <a:defRPr sz="1195"/>
            </a:lvl8pPr>
            <a:lvl9pPr marL="4114800" lvl="8" indent="-3048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200"/>
              <a:buChar char="◦"/>
              <a:defRPr sz="119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75" name="Google Shape;175;g138a1e40217_0_162"/>
          <p:cNvSpPr txBox="1">
            <a:spLocks noGrp="1"/>
          </p:cNvSpPr>
          <p:nvPr>
            <p:ph type="sldNum" idx="12"/>
          </p:nvPr>
        </p:nvSpPr>
        <p:spPr>
          <a:xfrm>
            <a:off x="9249399" y="2852616"/>
            <a:ext cx="2926200" cy="10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  <p:sp>
        <p:nvSpPr>
          <p:cNvPr id="176" name="Google Shape;176;g138a1e40217_0_162"/>
          <p:cNvSpPr txBox="1">
            <a:spLocks noGrp="1"/>
          </p:cNvSpPr>
          <p:nvPr>
            <p:ph type="body" idx="3"/>
          </p:nvPr>
        </p:nvSpPr>
        <p:spPr>
          <a:xfrm>
            <a:off x="5951986" y="6509540"/>
            <a:ext cx="2162400" cy="3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25"/>
              <a:buNone/>
              <a:defRPr sz="822" b="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050"/>
              <a:buNone/>
              <a:defRPr sz="1046"/>
            </a:lvl2pPr>
            <a:lvl3pPr marL="1371600" lvl="2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050"/>
              <a:buNone/>
              <a:defRPr sz="1046"/>
            </a:lvl3pPr>
            <a:lvl4pPr marL="1828800" lvl="3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050"/>
              <a:buNone/>
              <a:defRPr sz="1046"/>
            </a:lvl4pPr>
            <a:lvl5pPr marL="2286000" lvl="4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050"/>
              <a:buNone/>
              <a:defRPr sz="1046"/>
            </a:lvl5pPr>
            <a:lvl6pPr marL="2743200" lvl="5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800"/>
              <a:buChar char="◦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77" name="Google Shape;177;g138a1e40217_0_162"/>
          <p:cNvSpPr txBox="1">
            <a:spLocks noGrp="1"/>
          </p:cNvSpPr>
          <p:nvPr>
            <p:ph type="dt" idx="10"/>
          </p:nvPr>
        </p:nvSpPr>
        <p:spPr>
          <a:xfrm>
            <a:off x="2898949" y="6511630"/>
            <a:ext cx="825900" cy="2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s-AR"/>
          </a:p>
        </p:txBody>
      </p:sp>
      <p:sp>
        <p:nvSpPr>
          <p:cNvPr id="178" name="Google Shape;178;g138a1e40217_0_162"/>
          <p:cNvSpPr txBox="1">
            <a:spLocks noGrp="1"/>
          </p:cNvSpPr>
          <p:nvPr>
            <p:ph type="ftr" idx="11"/>
          </p:nvPr>
        </p:nvSpPr>
        <p:spPr>
          <a:xfrm>
            <a:off x="168982" y="6554697"/>
            <a:ext cx="2154900" cy="2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AR"/>
              <a:t>Ingeniería de Software I</a:t>
            </a:r>
          </a:p>
        </p:txBody>
      </p:sp>
    </p:spTree>
    <p:extLst>
      <p:ext uri="{BB962C8B-B14F-4D97-AF65-F5344CB8AC3E}">
        <p14:creationId xmlns:p14="http://schemas.microsoft.com/office/powerpoint/2010/main" val="80101716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Normal con fuente ">
  <p:cSld name="3_Normal con fuente ">
    <p:bg>
      <p:bgPr>
        <a:solidFill>
          <a:schemeClr val="lt1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38a1e40217_0_170"/>
          <p:cNvSpPr txBox="1">
            <a:spLocks noGrp="1"/>
          </p:cNvSpPr>
          <p:nvPr>
            <p:ph type="title"/>
          </p:nvPr>
        </p:nvSpPr>
        <p:spPr>
          <a:xfrm>
            <a:off x="623395" y="643372"/>
            <a:ext cx="10772700" cy="11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2988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81" name="Google Shape;181;g138a1e40217_0_170"/>
          <p:cNvSpPr txBox="1">
            <a:spLocks noGrp="1"/>
          </p:cNvSpPr>
          <p:nvPr>
            <p:ph type="sldNum" idx="12"/>
          </p:nvPr>
        </p:nvSpPr>
        <p:spPr>
          <a:xfrm>
            <a:off x="9249399" y="2852616"/>
            <a:ext cx="2926200" cy="10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182" name="Google Shape;182;g138a1e40217_0_170"/>
          <p:cNvSpPr txBox="1"/>
          <p:nvPr/>
        </p:nvSpPr>
        <p:spPr>
          <a:xfrm>
            <a:off x="5176317" y="6484431"/>
            <a:ext cx="6624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00" rIns="91050" bIns="455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g138a1e40217_0_170"/>
          <p:cNvSpPr txBox="1">
            <a:spLocks noGrp="1"/>
          </p:cNvSpPr>
          <p:nvPr>
            <p:ph type="body" idx="1"/>
          </p:nvPr>
        </p:nvSpPr>
        <p:spPr>
          <a:xfrm>
            <a:off x="623392" y="1902581"/>
            <a:ext cx="9793200" cy="4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»"/>
              <a:defRPr/>
            </a:lvl1pPr>
            <a:lvl2pPr marL="914400" lvl="1" indent="-3429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3pPr>
            <a:lvl4pPr marL="1828800" lvl="3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4pPr>
            <a:lvl5pPr marL="2286000" lvl="4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5pPr>
            <a:lvl6pPr marL="2743200" lvl="5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6pPr>
            <a:lvl7pPr marL="3200400" lvl="6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7pPr>
            <a:lvl8pPr marL="3657600" lvl="7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8pPr>
            <a:lvl9pPr marL="4114800" lvl="8" indent="-3175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400"/>
              <a:buChar char="◦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84" name="Google Shape;184;g138a1e40217_0_170"/>
          <p:cNvCxnSpPr/>
          <p:nvPr/>
        </p:nvCxnSpPr>
        <p:spPr>
          <a:xfrm>
            <a:off x="623396" y="1772816"/>
            <a:ext cx="10772700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5" name="Google Shape;185;g138a1e40217_0_170"/>
          <p:cNvSpPr txBox="1">
            <a:spLocks noGrp="1"/>
          </p:cNvSpPr>
          <p:nvPr>
            <p:ph type="dt" idx="10"/>
          </p:nvPr>
        </p:nvSpPr>
        <p:spPr>
          <a:xfrm>
            <a:off x="2567609" y="6543225"/>
            <a:ext cx="825900" cy="2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g138a1e40217_0_170"/>
          <p:cNvSpPr txBox="1">
            <a:spLocks noGrp="1"/>
          </p:cNvSpPr>
          <p:nvPr>
            <p:ph type="ftr" idx="11"/>
          </p:nvPr>
        </p:nvSpPr>
        <p:spPr>
          <a:xfrm>
            <a:off x="168982" y="6554697"/>
            <a:ext cx="2154900" cy="2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AR"/>
              <a:t>Ingeniería de Software I</a:t>
            </a:r>
            <a:endParaRPr/>
          </a:p>
        </p:txBody>
      </p:sp>
      <p:sp>
        <p:nvSpPr>
          <p:cNvPr id="187" name="Google Shape;187;g138a1e40217_0_170"/>
          <p:cNvSpPr txBox="1"/>
          <p:nvPr/>
        </p:nvSpPr>
        <p:spPr>
          <a:xfrm>
            <a:off x="5176317" y="6484431"/>
            <a:ext cx="6624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00" rIns="91050" bIns="455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8" name="Google Shape;188;g138a1e40217_0_170"/>
          <p:cNvCxnSpPr/>
          <p:nvPr/>
        </p:nvCxnSpPr>
        <p:spPr>
          <a:xfrm>
            <a:off x="623396" y="1772816"/>
            <a:ext cx="10772700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01171822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Normal con fuente ">
  <p:cSld name="3_Normal con fuente ">
    <p:bg>
      <p:bgPr>
        <a:solidFill>
          <a:schemeClr val="lt1"/>
        </a:solid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38a1e40217_0_180"/>
          <p:cNvSpPr txBox="1">
            <a:spLocks noGrp="1"/>
          </p:cNvSpPr>
          <p:nvPr>
            <p:ph type="title"/>
          </p:nvPr>
        </p:nvSpPr>
        <p:spPr>
          <a:xfrm>
            <a:off x="623395" y="643372"/>
            <a:ext cx="10772700" cy="11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2988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91" name="Google Shape;191;g138a1e40217_0_180"/>
          <p:cNvSpPr txBox="1">
            <a:spLocks noGrp="1"/>
          </p:cNvSpPr>
          <p:nvPr>
            <p:ph type="sldNum" idx="12"/>
          </p:nvPr>
        </p:nvSpPr>
        <p:spPr>
          <a:xfrm>
            <a:off x="9249399" y="2852616"/>
            <a:ext cx="2926200" cy="10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  <p:sp>
        <p:nvSpPr>
          <p:cNvPr id="192" name="Google Shape;192;g138a1e40217_0_180"/>
          <p:cNvSpPr txBox="1"/>
          <p:nvPr/>
        </p:nvSpPr>
        <p:spPr>
          <a:xfrm>
            <a:off x="5176317" y="6484431"/>
            <a:ext cx="6624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00" rIns="91050" bIns="455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g138a1e40217_0_180"/>
          <p:cNvSpPr txBox="1">
            <a:spLocks noGrp="1"/>
          </p:cNvSpPr>
          <p:nvPr>
            <p:ph type="body" idx="1"/>
          </p:nvPr>
        </p:nvSpPr>
        <p:spPr>
          <a:xfrm>
            <a:off x="623392" y="1902581"/>
            <a:ext cx="9793200" cy="4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»"/>
              <a:defRPr/>
            </a:lvl1pPr>
            <a:lvl2pPr marL="914400" lvl="1" indent="-3429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3pPr>
            <a:lvl4pPr marL="1828800" lvl="3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4pPr>
            <a:lvl5pPr marL="2286000" lvl="4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5pPr>
            <a:lvl6pPr marL="2743200" lvl="5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6pPr>
            <a:lvl7pPr marL="3200400" lvl="6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7pPr>
            <a:lvl8pPr marL="3657600" lvl="7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8pPr>
            <a:lvl9pPr marL="4114800" lvl="8" indent="-3175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400"/>
              <a:buChar char="◦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94" name="Google Shape;194;g138a1e40217_0_180"/>
          <p:cNvCxnSpPr/>
          <p:nvPr/>
        </p:nvCxnSpPr>
        <p:spPr>
          <a:xfrm>
            <a:off x="623396" y="1772816"/>
            <a:ext cx="10772700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5" name="Google Shape;195;g138a1e40217_0_180"/>
          <p:cNvSpPr txBox="1">
            <a:spLocks noGrp="1"/>
          </p:cNvSpPr>
          <p:nvPr>
            <p:ph type="dt" idx="10"/>
          </p:nvPr>
        </p:nvSpPr>
        <p:spPr>
          <a:xfrm>
            <a:off x="2567609" y="6543225"/>
            <a:ext cx="825900" cy="2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s-AR"/>
          </a:p>
        </p:txBody>
      </p:sp>
      <p:sp>
        <p:nvSpPr>
          <p:cNvPr id="196" name="Google Shape;196;g138a1e40217_0_180"/>
          <p:cNvSpPr txBox="1">
            <a:spLocks noGrp="1"/>
          </p:cNvSpPr>
          <p:nvPr>
            <p:ph type="ftr" idx="11"/>
          </p:nvPr>
        </p:nvSpPr>
        <p:spPr>
          <a:xfrm>
            <a:off x="168982" y="6554697"/>
            <a:ext cx="2154900" cy="2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AR"/>
              <a:t>Ingeniería de Software I</a:t>
            </a:r>
          </a:p>
        </p:txBody>
      </p:sp>
      <p:sp>
        <p:nvSpPr>
          <p:cNvPr id="197" name="Google Shape;197;g138a1e40217_0_180"/>
          <p:cNvSpPr txBox="1"/>
          <p:nvPr/>
        </p:nvSpPr>
        <p:spPr>
          <a:xfrm>
            <a:off x="5176317" y="6484431"/>
            <a:ext cx="6624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00" rIns="91050" bIns="455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8" name="Google Shape;198;g138a1e40217_0_180"/>
          <p:cNvCxnSpPr/>
          <p:nvPr/>
        </p:nvCxnSpPr>
        <p:spPr>
          <a:xfrm>
            <a:off x="623396" y="1772816"/>
            <a:ext cx="10772700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617164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>
  <p:cSld name="Imagen con título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6"/>
          <p:cNvSpPr txBox="1">
            <a:spLocks noGrp="1"/>
          </p:cNvSpPr>
          <p:nvPr>
            <p:ph type="title"/>
          </p:nvPr>
        </p:nvSpPr>
        <p:spPr>
          <a:xfrm>
            <a:off x="653976" y="4737546"/>
            <a:ext cx="10780776" cy="613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300"/>
              <a:buFont typeface="Calibri"/>
              <a:buNone/>
              <a:defRPr sz="3300" b="0">
                <a:solidFill>
                  <a:srgbClr val="C000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6"/>
          <p:cNvSpPr txBox="1">
            <a:spLocks noGrp="1"/>
          </p:cNvSpPr>
          <p:nvPr>
            <p:ph type="body" idx="1"/>
          </p:nvPr>
        </p:nvSpPr>
        <p:spPr>
          <a:xfrm>
            <a:off x="653976" y="5487888"/>
            <a:ext cx="9229344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975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C00000"/>
                </a:solidFill>
              </a:defRPr>
            </a:lvl1pPr>
            <a:lvl2pPr marL="914400" lvl="1" indent="-2286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900"/>
              <a:buNone/>
              <a:defRPr sz="900"/>
            </a:lvl2pPr>
            <a:lvl3pPr marL="1371600" lvl="2" indent="-2286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750"/>
              <a:buNone/>
              <a:defRPr sz="750"/>
            </a:lvl3pPr>
            <a:lvl4pPr marL="1828800" lvl="3" indent="-2286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675"/>
              <a:buNone/>
              <a:defRPr sz="675"/>
            </a:lvl4pPr>
            <a:lvl5pPr marL="2286000" lvl="4" indent="-2286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675"/>
              <a:buNone/>
              <a:defRPr sz="675"/>
            </a:lvl5pPr>
            <a:lvl6pPr marL="2743200" lvl="5" indent="-2286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675"/>
              <a:buNone/>
              <a:defRPr sz="675"/>
            </a:lvl6pPr>
            <a:lvl7pPr marL="3200400" lvl="6" indent="-2286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675"/>
              <a:buNone/>
              <a:defRPr sz="675"/>
            </a:lvl7pPr>
            <a:lvl8pPr marL="3657600" lvl="7" indent="-2286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675"/>
              <a:buNone/>
              <a:defRPr sz="675"/>
            </a:lvl8pPr>
            <a:lvl9pPr marL="4114800" lvl="8" indent="-2286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675"/>
              <a:buNone/>
              <a:defRPr sz="675"/>
            </a:lvl9pPr>
          </a:lstStyle>
          <a:p>
            <a:endParaRPr/>
          </a:p>
        </p:txBody>
      </p:sp>
      <p:sp>
        <p:nvSpPr>
          <p:cNvPr id="127" name="Google Shape;127;p26"/>
          <p:cNvSpPr txBox="1">
            <a:spLocks noGrp="1"/>
          </p:cNvSpPr>
          <p:nvPr>
            <p:ph type="dt" idx="10"/>
          </p:nvPr>
        </p:nvSpPr>
        <p:spPr>
          <a:xfrm>
            <a:off x="3211248" y="6481096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C00000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6"/>
          <p:cNvSpPr txBox="1">
            <a:spLocks noGrp="1"/>
          </p:cNvSpPr>
          <p:nvPr>
            <p:ph type="ftr" idx="11"/>
          </p:nvPr>
        </p:nvSpPr>
        <p:spPr>
          <a:xfrm>
            <a:off x="685800" y="6481100"/>
            <a:ext cx="2241848" cy="302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C00000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AR"/>
              <a:t>Ingeniería de Software I</a:t>
            </a:r>
            <a:endParaRPr/>
          </a:p>
        </p:txBody>
      </p:sp>
      <p:sp>
        <p:nvSpPr>
          <p:cNvPr id="129" name="Google Shape;129;p26"/>
          <p:cNvSpPr txBox="1">
            <a:spLocks noGrp="1"/>
          </p:cNvSpPr>
          <p:nvPr>
            <p:ph type="sldNum" idx="12"/>
          </p:nvPr>
        </p:nvSpPr>
        <p:spPr>
          <a:xfrm>
            <a:off x="9265920" y="2780930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7725" b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7725" b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7725" b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7725" b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7725" b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7725" b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7725" b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7725" b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7725" b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pic>
        <p:nvPicPr>
          <p:cNvPr id="130" name="Google Shape;130;p26" descr="2"/>
          <p:cNvPicPr preferRelativeResize="0"/>
          <p:nvPr/>
        </p:nvPicPr>
        <p:blipFill rotWithShape="1">
          <a:blip r:embed="rId2">
            <a:alphaModFix/>
          </a:blip>
          <a:srcRect l="8462"/>
          <a:stretch/>
        </p:blipFill>
        <p:spPr>
          <a:xfrm>
            <a:off x="21928" y="12576"/>
            <a:ext cx="12144672" cy="40614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Normal con fuente ">
  <p:cSld name="4_Normal con fuente ">
    <p:bg>
      <p:bgPr>
        <a:solidFill>
          <a:schemeClr val="lt1"/>
        </a:soli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38a1e40217_0_190"/>
          <p:cNvSpPr txBox="1">
            <a:spLocks noGrp="1"/>
          </p:cNvSpPr>
          <p:nvPr>
            <p:ph type="title"/>
          </p:nvPr>
        </p:nvSpPr>
        <p:spPr>
          <a:xfrm>
            <a:off x="623395" y="643372"/>
            <a:ext cx="10772700" cy="11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2988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01" name="Google Shape;201;g138a1e40217_0_190"/>
          <p:cNvSpPr txBox="1">
            <a:spLocks noGrp="1"/>
          </p:cNvSpPr>
          <p:nvPr>
            <p:ph type="sldNum" idx="12"/>
          </p:nvPr>
        </p:nvSpPr>
        <p:spPr>
          <a:xfrm>
            <a:off x="9249399" y="2852616"/>
            <a:ext cx="2926200" cy="10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  <p:sp>
        <p:nvSpPr>
          <p:cNvPr id="202" name="Google Shape;202;g138a1e40217_0_190"/>
          <p:cNvSpPr txBox="1"/>
          <p:nvPr/>
        </p:nvSpPr>
        <p:spPr>
          <a:xfrm>
            <a:off x="5176317" y="6484431"/>
            <a:ext cx="6624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00" rIns="91050" bIns="455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g138a1e40217_0_190"/>
          <p:cNvSpPr txBox="1">
            <a:spLocks noGrp="1"/>
          </p:cNvSpPr>
          <p:nvPr>
            <p:ph type="body" idx="1"/>
          </p:nvPr>
        </p:nvSpPr>
        <p:spPr>
          <a:xfrm>
            <a:off x="623392" y="1902581"/>
            <a:ext cx="9793200" cy="4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»"/>
              <a:defRPr/>
            </a:lvl1pPr>
            <a:lvl2pPr marL="914400" lvl="1" indent="-3429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3pPr>
            <a:lvl4pPr marL="1828800" lvl="3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4pPr>
            <a:lvl5pPr marL="2286000" lvl="4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5pPr>
            <a:lvl6pPr marL="2743200" lvl="5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6pPr>
            <a:lvl7pPr marL="3200400" lvl="6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7pPr>
            <a:lvl8pPr marL="3657600" lvl="7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8pPr>
            <a:lvl9pPr marL="4114800" lvl="8" indent="-3175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400"/>
              <a:buChar char="◦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204" name="Google Shape;204;g138a1e40217_0_190"/>
          <p:cNvCxnSpPr/>
          <p:nvPr/>
        </p:nvCxnSpPr>
        <p:spPr>
          <a:xfrm>
            <a:off x="623396" y="1772816"/>
            <a:ext cx="10772700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5" name="Google Shape;205;g138a1e40217_0_190"/>
          <p:cNvSpPr txBox="1">
            <a:spLocks noGrp="1"/>
          </p:cNvSpPr>
          <p:nvPr>
            <p:ph type="dt" idx="10"/>
          </p:nvPr>
        </p:nvSpPr>
        <p:spPr>
          <a:xfrm>
            <a:off x="2567609" y="6543225"/>
            <a:ext cx="825900" cy="2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s-AR"/>
          </a:p>
        </p:txBody>
      </p:sp>
      <p:sp>
        <p:nvSpPr>
          <p:cNvPr id="206" name="Google Shape;206;g138a1e40217_0_190"/>
          <p:cNvSpPr txBox="1">
            <a:spLocks noGrp="1"/>
          </p:cNvSpPr>
          <p:nvPr>
            <p:ph type="ftr" idx="11"/>
          </p:nvPr>
        </p:nvSpPr>
        <p:spPr>
          <a:xfrm>
            <a:off x="168982" y="6554697"/>
            <a:ext cx="2154900" cy="2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AR"/>
              <a:t>Ingeniería de Software I</a:t>
            </a:r>
          </a:p>
        </p:txBody>
      </p:sp>
      <p:sp>
        <p:nvSpPr>
          <p:cNvPr id="207" name="Google Shape;207;g138a1e40217_0_190"/>
          <p:cNvSpPr txBox="1"/>
          <p:nvPr/>
        </p:nvSpPr>
        <p:spPr>
          <a:xfrm>
            <a:off x="5176317" y="6484431"/>
            <a:ext cx="6624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00" rIns="91050" bIns="455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8" name="Google Shape;208;g138a1e40217_0_190"/>
          <p:cNvCxnSpPr/>
          <p:nvPr/>
        </p:nvCxnSpPr>
        <p:spPr>
          <a:xfrm>
            <a:off x="623396" y="1772816"/>
            <a:ext cx="10772700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86004629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Normal con fuente ">
  <p:cSld name="5_Normal con fuente ">
    <p:bg>
      <p:bgPr>
        <a:solidFill>
          <a:schemeClr val="lt1"/>
        </a:solidFill>
        <a:effectLst/>
      </p:bgPr>
    </p:bg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38a1e40217_0_200"/>
          <p:cNvSpPr txBox="1">
            <a:spLocks noGrp="1"/>
          </p:cNvSpPr>
          <p:nvPr>
            <p:ph type="title"/>
          </p:nvPr>
        </p:nvSpPr>
        <p:spPr>
          <a:xfrm>
            <a:off x="623395" y="643372"/>
            <a:ext cx="10772700" cy="11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2988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11" name="Google Shape;211;g138a1e40217_0_200"/>
          <p:cNvSpPr txBox="1">
            <a:spLocks noGrp="1"/>
          </p:cNvSpPr>
          <p:nvPr>
            <p:ph type="sldNum" idx="12"/>
          </p:nvPr>
        </p:nvSpPr>
        <p:spPr>
          <a:xfrm>
            <a:off x="9249399" y="2852616"/>
            <a:ext cx="2926200" cy="10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  <p:sp>
        <p:nvSpPr>
          <p:cNvPr id="212" name="Google Shape;212;g138a1e40217_0_200"/>
          <p:cNvSpPr txBox="1"/>
          <p:nvPr/>
        </p:nvSpPr>
        <p:spPr>
          <a:xfrm>
            <a:off x="5176317" y="6484431"/>
            <a:ext cx="6624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00" rIns="91050" bIns="455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g138a1e40217_0_200"/>
          <p:cNvSpPr txBox="1">
            <a:spLocks noGrp="1"/>
          </p:cNvSpPr>
          <p:nvPr>
            <p:ph type="body" idx="1"/>
          </p:nvPr>
        </p:nvSpPr>
        <p:spPr>
          <a:xfrm>
            <a:off x="623392" y="1902581"/>
            <a:ext cx="9793200" cy="4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»"/>
              <a:defRPr/>
            </a:lvl1pPr>
            <a:lvl2pPr marL="914400" lvl="1" indent="-3429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3pPr>
            <a:lvl4pPr marL="1828800" lvl="3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4pPr>
            <a:lvl5pPr marL="2286000" lvl="4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5pPr>
            <a:lvl6pPr marL="2743200" lvl="5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6pPr>
            <a:lvl7pPr marL="3200400" lvl="6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7pPr>
            <a:lvl8pPr marL="3657600" lvl="7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8pPr>
            <a:lvl9pPr marL="4114800" lvl="8" indent="-3175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400"/>
              <a:buChar char="◦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214" name="Google Shape;214;g138a1e40217_0_200"/>
          <p:cNvCxnSpPr/>
          <p:nvPr/>
        </p:nvCxnSpPr>
        <p:spPr>
          <a:xfrm>
            <a:off x="623396" y="1772816"/>
            <a:ext cx="10772700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5" name="Google Shape;215;g138a1e40217_0_200"/>
          <p:cNvSpPr txBox="1">
            <a:spLocks noGrp="1"/>
          </p:cNvSpPr>
          <p:nvPr>
            <p:ph type="dt" idx="10"/>
          </p:nvPr>
        </p:nvSpPr>
        <p:spPr>
          <a:xfrm>
            <a:off x="2567609" y="6543225"/>
            <a:ext cx="825900" cy="2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s-AR"/>
          </a:p>
        </p:txBody>
      </p:sp>
      <p:sp>
        <p:nvSpPr>
          <p:cNvPr id="216" name="Google Shape;216;g138a1e40217_0_200"/>
          <p:cNvSpPr txBox="1">
            <a:spLocks noGrp="1"/>
          </p:cNvSpPr>
          <p:nvPr>
            <p:ph type="ftr" idx="11"/>
          </p:nvPr>
        </p:nvSpPr>
        <p:spPr>
          <a:xfrm>
            <a:off x="168982" y="6554697"/>
            <a:ext cx="2154900" cy="2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AR"/>
              <a:t>Ingeniería de Software I</a:t>
            </a:r>
          </a:p>
        </p:txBody>
      </p:sp>
      <p:sp>
        <p:nvSpPr>
          <p:cNvPr id="217" name="Google Shape;217;g138a1e40217_0_200"/>
          <p:cNvSpPr txBox="1"/>
          <p:nvPr/>
        </p:nvSpPr>
        <p:spPr>
          <a:xfrm>
            <a:off x="5176317" y="6484431"/>
            <a:ext cx="6624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00" rIns="91050" bIns="455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8" name="Google Shape;218;g138a1e40217_0_200"/>
          <p:cNvCxnSpPr/>
          <p:nvPr/>
        </p:nvCxnSpPr>
        <p:spPr>
          <a:xfrm>
            <a:off x="623396" y="1772816"/>
            <a:ext cx="10772700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02087513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Normal con fuente ">
  <p:cSld name="6_Normal con fuente ">
    <p:bg>
      <p:bgPr>
        <a:solidFill>
          <a:schemeClr val="lt1"/>
        </a:solidFill>
        <a:effectLst/>
      </p:bgPr>
    </p:bg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38a1e40217_0_210"/>
          <p:cNvSpPr txBox="1">
            <a:spLocks noGrp="1"/>
          </p:cNvSpPr>
          <p:nvPr>
            <p:ph type="title"/>
          </p:nvPr>
        </p:nvSpPr>
        <p:spPr>
          <a:xfrm>
            <a:off x="623395" y="643372"/>
            <a:ext cx="10772700" cy="11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2988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21" name="Google Shape;221;g138a1e40217_0_210"/>
          <p:cNvSpPr txBox="1">
            <a:spLocks noGrp="1"/>
          </p:cNvSpPr>
          <p:nvPr>
            <p:ph type="sldNum" idx="12"/>
          </p:nvPr>
        </p:nvSpPr>
        <p:spPr>
          <a:xfrm>
            <a:off x="9249399" y="2852616"/>
            <a:ext cx="2926200" cy="10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  <p:sp>
        <p:nvSpPr>
          <p:cNvPr id="222" name="Google Shape;222;g138a1e40217_0_210"/>
          <p:cNvSpPr txBox="1"/>
          <p:nvPr/>
        </p:nvSpPr>
        <p:spPr>
          <a:xfrm>
            <a:off x="5176317" y="6484431"/>
            <a:ext cx="6624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00" rIns="91050" bIns="455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g138a1e40217_0_210"/>
          <p:cNvSpPr txBox="1">
            <a:spLocks noGrp="1"/>
          </p:cNvSpPr>
          <p:nvPr>
            <p:ph type="body" idx="1"/>
          </p:nvPr>
        </p:nvSpPr>
        <p:spPr>
          <a:xfrm>
            <a:off x="623392" y="1902581"/>
            <a:ext cx="9793200" cy="4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»"/>
              <a:defRPr/>
            </a:lvl1pPr>
            <a:lvl2pPr marL="914400" lvl="1" indent="-3429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3pPr>
            <a:lvl4pPr marL="1828800" lvl="3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4pPr>
            <a:lvl5pPr marL="2286000" lvl="4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5pPr>
            <a:lvl6pPr marL="2743200" lvl="5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6pPr>
            <a:lvl7pPr marL="3200400" lvl="6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7pPr>
            <a:lvl8pPr marL="3657600" lvl="7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8pPr>
            <a:lvl9pPr marL="4114800" lvl="8" indent="-3175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400"/>
              <a:buChar char="◦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224" name="Google Shape;224;g138a1e40217_0_210"/>
          <p:cNvCxnSpPr/>
          <p:nvPr/>
        </p:nvCxnSpPr>
        <p:spPr>
          <a:xfrm>
            <a:off x="623396" y="1772816"/>
            <a:ext cx="10772700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5" name="Google Shape;225;g138a1e40217_0_210"/>
          <p:cNvSpPr txBox="1">
            <a:spLocks noGrp="1"/>
          </p:cNvSpPr>
          <p:nvPr>
            <p:ph type="dt" idx="10"/>
          </p:nvPr>
        </p:nvSpPr>
        <p:spPr>
          <a:xfrm>
            <a:off x="2567609" y="6543225"/>
            <a:ext cx="825900" cy="2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s-AR"/>
          </a:p>
        </p:txBody>
      </p:sp>
      <p:sp>
        <p:nvSpPr>
          <p:cNvPr id="226" name="Google Shape;226;g138a1e40217_0_210"/>
          <p:cNvSpPr txBox="1">
            <a:spLocks noGrp="1"/>
          </p:cNvSpPr>
          <p:nvPr>
            <p:ph type="ftr" idx="11"/>
          </p:nvPr>
        </p:nvSpPr>
        <p:spPr>
          <a:xfrm>
            <a:off x="168982" y="6554697"/>
            <a:ext cx="2154900" cy="2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AR"/>
              <a:t>Ingeniería de Software I</a:t>
            </a:r>
          </a:p>
        </p:txBody>
      </p:sp>
      <p:sp>
        <p:nvSpPr>
          <p:cNvPr id="227" name="Google Shape;227;g138a1e40217_0_210"/>
          <p:cNvSpPr txBox="1"/>
          <p:nvPr/>
        </p:nvSpPr>
        <p:spPr>
          <a:xfrm>
            <a:off x="5176317" y="6484431"/>
            <a:ext cx="6624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00" rIns="91050" bIns="455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8" name="Google Shape;228;g138a1e40217_0_210"/>
          <p:cNvCxnSpPr/>
          <p:nvPr/>
        </p:nvCxnSpPr>
        <p:spPr>
          <a:xfrm>
            <a:off x="623396" y="1772816"/>
            <a:ext cx="10772700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143713672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Normal con fuente ">
  <p:cSld name="7_Normal con fuente ">
    <p:bg>
      <p:bgPr>
        <a:solidFill>
          <a:schemeClr val="lt1"/>
        </a:solidFill>
        <a:effectLst/>
      </p:bgPr>
    </p:bg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38a1e40217_0_220"/>
          <p:cNvSpPr txBox="1">
            <a:spLocks noGrp="1"/>
          </p:cNvSpPr>
          <p:nvPr>
            <p:ph type="title"/>
          </p:nvPr>
        </p:nvSpPr>
        <p:spPr>
          <a:xfrm>
            <a:off x="623395" y="643372"/>
            <a:ext cx="10772700" cy="11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2988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31" name="Google Shape;231;g138a1e40217_0_220"/>
          <p:cNvSpPr txBox="1">
            <a:spLocks noGrp="1"/>
          </p:cNvSpPr>
          <p:nvPr>
            <p:ph type="sldNum" idx="12"/>
          </p:nvPr>
        </p:nvSpPr>
        <p:spPr>
          <a:xfrm>
            <a:off x="9249399" y="2852616"/>
            <a:ext cx="2926200" cy="10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  <p:sp>
        <p:nvSpPr>
          <p:cNvPr id="232" name="Google Shape;232;g138a1e40217_0_220"/>
          <p:cNvSpPr txBox="1"/>
          <p:nvPr/>
        </p:nvSpPr>
        <p:spPr>
          <a:xfrm>
            <a:off x="5176317" y="6484431"/>
            <a:ext cx="6624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00" rIns="91050" bIns="455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g138a1e40217_0_220"/>
          <p:cNvSpPr txBox="1">
            <a:spLocks noGrp="1"/>
          </p:cNvSpPr>
          <p:nvPr>
            <p:ph type="body" idx="1"/>
          </p:nvPr>
        </p:nvSpPr>
        <p:spPr>
          <a:xfrm>
            <a:off x="623392" y="1902581"/>
            <a:ext cx="9793200" cy="4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»"/>
              <a:defRPr/>
            </a:lvl1pPr>
            <a:lvl2pPr marL="914400" lvl="1" indent="-3429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3pPr>
            <a:lvl4pPr marL="1828800" lvl="3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4pPr>
            <a:lvl5pPr marL="2286000" lvl="4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5pPr>
            <a:lvl6pPr marL="2743200" lvl="5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6pPr>
            <a:lvl7pPr marL="3200400" lvl="6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7pPr>
            <a:lvl8pPr marL="3657600" lvl="7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8pPr>
            <a:lvl9pPr marL="4114800" lvl="8" indent="-3175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400"/>
              <a:buChar char="◦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234" name="Google Shape;234;g138a1e40217_0_220"/>
          <p:cNvCxnSpPr/>
          <p:nvPr/>
        </p:nvCxnSpPr>
        <p:spPr>
          <a:xfrm>
            <a:off x="623396" y="1772816"/>
            <a:ext cx="10772700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5" name="Google Shape;235;g138a1e40217_0_220"/>
          <p:cNvSpPr txBox="1">
            <a:spLocks noGrp="1"/>
          </p:cNvSpPr>
          <p:nvPr>
            <p:ph type="dt" idx="10"/>
          </p:nvPr>
        </p:nvSpPr>
        <p:spPr>
          <a:xfrm>
            <a:off x="2567609" y="6543225"/>
            <a:ext cx="825900" cy="2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s-AR"/>
          </a:p>
        </p:txBody>
      </p:sp>
      <p:sp>
        <p:nvSpPr>
          <p:cNvPr id="236" name="Google Shape;236;g138a1e40217_0_220"/>
          <p:cNvSpPr txBox="1">
            <a:spLocks noGrp="1"/>
          </p:cNvSpPr>
          <p:nvPr>
            <p:ph type="ftr" idx="11"/>
          </p:nvPr>
        </p:nvSpPr>
        <p:spPr>
          <a:xfrm>
            <a:off x="168982" y="6554697"/>
            <a:ext cx="2154900" cy="2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AR"/>
              <a:t>Ingeniería de Software I</a:t>
            </a:r>
          </a:p>
        </p:txBody>
      </p:sp>
      <p:sp>
        <p:nvSpPr>
          <p:cNvPr id="237" name="Google Shape;237;g138a1e40217_0_220"/>
          <p:cNvSpPr txBox="1"/>
          <p:nvPr/>
        </p:nvSpPr>
        <p:spPr>
          <a:xfrm>
            <a:off x="5176317" y="6484431"/>
            <a:ext cx="6624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00" rIns="91050" bIns="455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8" name="Google Shape;238;g138a1e40217_0_220"/>
          <p:cNvCxnSpPr/>
          <p:nvPr/>
        </p:nvCxnSpPr>
        <p:spPr>
          <a:xfrm>
            <a:off x="623396" y="1772816"/>
            <a:ext cx="10772700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409041656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Normal con fuente ">
  <p:cSld name="9_Normal con fuente ">
    <p:bg>
      <p:bgPr>
        <a:solidFill>
          <a:schemeClr val="lt1"/>
        </a:solid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38a1e40217_0_230"/>
          <p:cNvSpPr txBox="1">
            <a:spLocks noGrp="1"/>
          </p:cNvSpPr>
          <p:nvPr>
            <p:ph type="title"/>
          </p:nvPr>
        </p:nvSpPr>
        <p:spPr>
          <a:xfrm>
            <a:off x="623395" y="643372"/>
            <a:ext cx="10772700" cy="11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2988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41" name="Google Shape;241;g138a1e40217_0_230"/>
          <p:cNvSpPr txBox="1">
            <a:spLocks noGrp="1"/>
          </p:cNvSpPr>
          <p:nvPr>
            <p:ph type="sldNum" idx="12"/>
          </p:nvPr>
        </p:nvSpPr>
        <p:spPr>
          <a:xfrm>
            <a:off x="9249399" y="2852616"/>
            <a:ext cx="2926200" cy="10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  <p:sp>
        <p:nvSpPr>
          <p:cNvPr id="242" name="Google Shape;242;g138a1e40217_0_230"/>
          <p:cNvSpPr txBox="1"/>
          <p:nvPr/>
        </p:nvSpPr>
        <p:spPr>
          <a:xfrm>
            <a:off x="5176317" y="6484431"/>
            <a:ext cx="6624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00" rIns="91050" bIns="455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g138a1e40217_0_230"/>
          <p:cNvSpPr txBox="1">
            <a:spLocks noGrp="1"/>
          </p:cNvSpPr>
          <p:nvPr>
            <p:ph type="body" idx="1"/>
          </p:nvPr>
        </p:nvSpPr>
        <p:spPr>
          <a:xfrm>
            <a:off x="623392" y="1902581"/>
            <a:ext cx="9793200" cy="4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»"/>
              <a:defRPr/>
            </a:lvl1pPr>
            <a:lvl2pPr marL="914400" lvl="1" indent="-3429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3pPr>
            <a:lvl4pPr marL="1828800" lvl="3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4pPr>
            <a:lvl5pPr marL="2286000" lvl="4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5pPr>
            <a:lvl6pPr marL="2743200" lvl="5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6pPr>
            <a:lvl7pPr marL="3200400" lvl="6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7pPr>
            <a:lvl8pPr marL="3657600" lvl="7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8pPr>
            <a:lvl9pPr marL="4114800" lvl="8" indent="-3175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400"/>
              <a:buChar char="◦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244" name="Google Shape;244;g138a1e40217_0_230"/>
          <p:cNvCxnSpPr/>
          <p:nvPr/>
        </p:nvCxnSpPr>
        <p:spPr>
          <a:xfrm>
            <a:off x="623396" y="1772816"/>
            <a:ext cx="10772700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45" name="Google Shape;245;g138a1e40217_0_230"/>
          <p:cNvSpPr txBox="1">
            <a:spLocks noGrp="1"/>
          </p:cNvSpPr>
          <p:nvPr>
            <p:ph type="dt" idx="10"/>
          </p:nvPr>
        </p:nvSpPr>
        <p:spPr>
          <a:xfrm>
            <a:off x="2567609" y="6543225"/>
            <a:ext cx="825900" cy="2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s-AR"/>
          </a:p>
        </p:txBody>
      </p:sp>
      <p:sp>
        <p:nvSpPr>
          <p:cNvPr id="246" name="Google Shape;246;g138a1e40217_0_230"/>
          <p:cNvSpPr txBox="1">
            <a:spLocks noGrp="1"/>
          </p:cNvSpPr>
          <p:nvPr>
            <p:ph type="ftr" idx="11"/>
          </p:nvPr>
        </p:nvSpPr>
        <p:spPr>
          <a:xfrm>
            <a:off x="168982" y="6554697"/>
            <a:ext cx="2154900" cy="2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AR"/>
              <a:t>Ingeniería de Software I</a:t>
            </a:r>
          </a:p>
        </p:txBody>
      </p:sp>
      <p:sp>
        <p:nvSpPr>
          <p:cNvPr id="247" name="Google Shape;247;g138a1e40217_0_230"/>
          <p:cNvSpPr txBox="1"/>
          <p:nvPr/>
        </p:nvSpPr>
        <p:spPr>
          <a:xfrm>
            <a:off x="5176317" y="6484431"/>
            <a:ext cx="6624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00" rIns="91050" bIns="455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8" name="Google Shape;248;g138a1e40217_0_230"/>
          <p:cNvCxnSpPr/>
          <p:nvPr/>
        </p:nvCxnSpPr>
        <p:spPr>
          <a:xfrm>
            <a:off x="623396" y="1772816"/>
            <a:ext cx="10772700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68443790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_Normal con fuente ">
  <p:cSld name="10_Normal con fuente ">
    <p:bg>
      <p:bgPr>
        <a:solidFill>
          <a:schemeClr val="lt1"/>
        </a:solidFill>
        <a:effectLst/>
      </p:bgPr>
    </p:bg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38a1e40217_0_240"/>
          <p:cNvSpPr txBox="1">
            <a:spLocks noGrp="1"/>
          </p:cNvSpPr>
          <p:nvPr>
            <p:ph type="title"/>
          </p:nvPr>
        </p:nvSpPr>
        <p:spPr>
          <a:xfrm>
            <a:off x="623395" y="643372"/>
            <a:ext cx="10772700" cy="11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2988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51" name="Google Shape;251;g138a1e40217_0_240"/>
          <p:cNvSpPr txBox="1">
            <a:spLocks noGrp="1"/>
          </p:cNvSpPr>
          <p:nvPr>
            <p:ph type="sldNum" idx="12"/>
          </p:nvPr>
        </p:nvSpPr>
        <p:spPr>
          <a:xfrm>
            <a:off x="9249399" y="2852616"/>
            <a:ext cx="2926200" cy="10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  <p:sp>
        <p:nvSpPr>
          <p:cNvPr id="252" name="Google Shape;252;g138a1e40217_0_240"/>
          <p:cNvSpPr txBox="1"/>
          <p:nvPr/>
        </p:nvSpPr>
        <p:spPr>
          <a:xfrm>
            <a:off x="5176317" y="6484431"/>
            <a:ext cx="6624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00" rIns="91050" bIns="455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g138a1e40217_0_240"/>
          <p:cNvSpPr txBox="1">
            <a:spLocks noGrp="1"/>
          </p:cNvSpPr>
          <p:nvPr>
            <p:ph type="body" idx="1"/>
          </p:nvPr>
        </p:nvSpPr>
        <p:spPr>
          <a:xfrm>
            <a:off x="623392" y="1902581"/>
            <a:ext cx="9793200" cy="4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»"/>
              <a:defRPr/>
            </a:lvl1pPr>
            <a:lvl2pPr marL="914400" lvl="1" indent="-3429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3pPr>
            <a:lvl4pPr marL="1828800" lvl="3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4pPr>
            <a:lvl5pPr marL="2286000" lvl="4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5pPr>
            <a:lvl6pPr marL="2743200" lvl="5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6pPr>
            <a:lvl7pPr marL="3200400" lvl="6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7pPr>
            <a:lvl8pPr marL="3657600" lvl="7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8pPr>
            <a:lvl9pPr marL="4114800" lvl="8" indent="-3175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400"/>
              <a:buChar char="◦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254" name="Google Shape;254;g138a1e40217_0_240"/>
          <p:cNvCxnSpPr/>
          <p:nvPr/>
        </p:nvCxnSpPr>
        <p:spPr>
          <a:xfrm>
            <a:off x="623396" y="1772816"/>
            <a:ext cx="10772700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5" name="Google Shape;255;g138a1e40217_0_240"/>
          <p:cNvSpPr txBox="1">
            <a:spLocks noGrp="1"/>
          </p:cNvSpPr>
          <p:nvPr>
            <p:ph type="dt" idx="10"/>
          </p:nvPr>
        </p:nvSpPr>
        <p:spPr>
          <a:xfrm>
            <a:off x="2567609" y="6543225"/>
            <a:ext cx="825900" cy="2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s-AR"/>
          </a:p>
        </p:txBody>
      </p:sp>
      <p:sp>
        <p:nvSpPr>
          <p:cNvPr id="256" name="Google Shape;256;g138a1e40217_0_240"/>
          <p:cNvSpPr txBox="1">
            <a:spLocks noGrp="1"/>
          </p:cNvSpPr>
          <p:nvPr>
            <p:ph type="ftr" idx="11"/>
          </p:nvPr>
        </p:nvSpPr>
        <p:spPr>
          <a:xfrm>
            <a:off x="168982" y="6554697"/>
            <a:ext cx="2154900" cy="2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AR"/>
              <a:t>Ingeniería de Software I</a:t>
            </a:r>
          </a:p>
        </p:txBody>
      </p:sp>
      <p:sp>
        <p:nvSpPr>
          <p:cNvPr id="257" name="Google Shape;257;g138a1e40217_0_240"/>
          <p:cNvSpPr txBox="1"/>
          <p:nvPr/>
        </p:nvSpPr>
        <p:spPr>
          <a:xfrm>
            <a:off x="5176317" y="6484431"/>
            <a:ext cx="6624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00" rIns="91050" bIns="455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8" name="Google Shape;258;g138a1e40217_0_240"/>
          <p:cNvCxnSpPr/>
          <p:nvPr/>
        </p:nvCxnSpPr>
        <p:spPr>
          <a:xfrm>
            <a:off x="623396" y="1772816"/>
            <a:ext cx="10772700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38734205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_Normal con fuente ">
  <p:cSld name="11_Normal con fuente ">
    <p:bg>
      <p:bgPr>
        <a:solidFill>
          <a:schemeClr val="lt1"/>
        </a:solidFill>
        <a:effectLst/>
      </p:bgPr>
    </p:bg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38a1e40217_0_250"/>
          <p:cNvSpPr txBox="1">
            <a:spLocks noGrp="1"/>
          </p:cNvSpPr>
          <p:nvPr>
            <p:ph type="title"/>
          </p:nvPr>
        </p:nvSpPr>
        <p:spPr>
          <a:xfrm>
            <a:off x="623395" y="643372"/>
            <a:ext cx="10772700" cy="11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2988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61" name="Google Shape;261;g138a1e40217_0_250"/>
          <p:cNvSpPr txBox="1">
            <a:spLocks noGrp="1"/>
          </p:cNvSpPr>
          <p:nvPr>
            <p:ph type="sldNum" idx="12"/>
          </p:nvPr>
        </p:nvSpPr>
        <p:spPr>
          <a:xfrm>
            <a:off x="9249399" y="2852616"/>
            <a:ext cx="2926200" cy="10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  <p:sp>
        <p:nvSpPr>
          <p:cNvPr id="262" name="Google Shape;262;g138a1e40217_0_250"/>
          <p:cNvSpPr txBox="1"/>
          <p:nvPr/>
        </p:nvSpPr>
        <p:spPr>
          <a:xfrm>
            <a:off x="5176317" y="6484431"/>
            <a:ext cx="6624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00" rIns="91050" bIns="455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g138a1e40217_0_250"/>
          <p:cNvSpPr txBox="1">
            <a:spLocks noGrp="1"/>
          </p:cNvSpPr>
          <p:nvPr>
            <p:ph type="body" idx="1"/>
          </p:nvPr>
        </p:nvSpPr>
        <p:spPr>
          <a:xfrm>
            <a:off x="623392" y="1902581"/>
            <a:ext cx="9793200" cy="4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»"/>
              <a:defRPr/>
            </a:lvl1pPr>
            <a:lvl2pPr marL="914400" lvl="1" indent="-3429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3pPr>
            <a:lvl4pPr marL="1828800" lvl="3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4pPr>
            <a:lvl5pPr marL="2286000" lvl="4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5pPr>
            <a:lvl6pPr marL="2743200" lvl="5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6pPr>
            <a:lvl7pPr marL="3200400" lvl="6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7pPr>
            <a:lvl8pPr marL="3657600" lvl="7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8pPr>
            <a:lvl9pPr marL="4114800" lvl="8" indent="-3175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400"/>
              <a:buChar char="◦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264" name="Google Shape;264;g138a1e40217_0_250"/>
          <p:cNvCxnSpPr/>
          <p:nvPr/>
        </p:nvCxnSpPr>
        <p:spPr>
          <a:xfrm>
            <a:off x="623396" y="1772816"/>
            <a:ext cx="10772700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65" name="Google Shape;265;g138a1e40217_0_250"/>
          <p:cNvSpPr txBox="1">
            <a:spLocks noGrp="1"/>
          </p:cNvSpPr>
          <p:nvPr>
            <p:ph type="dt" idx="10"/>
          </p:nvPr>
        </p:nvSpPr>
        <p:spPr>
          <a:xfrm>
            <a:off x="2567609" y="6543225"/>
            <a:ext cx="825900" cy="2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s-AR"/>
          </a:p>
        </p:txBody>
      </p:sp>
      <p:sp>
        <p:nvSpPr>
          <p:cNvPr id="266" name="Google Shape;266;g138a1e40217_0_250"/>
          <p:cNvSpPr txBox="1">
            <a:spLocks noGrp="1"/>
          </p:cNvSpPr>
          <p:nvPr>
            <p:ph type="ftr" idx="11"/>
          </p:nvPr>
        </p:nvSpPr>
        <p:spPr>
          <a:xfrm>
            <a:off x="168982" y="6554697"/>
            <a:ext cx="2154900" cy="2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AR"/>
              <a:t>Ingeniería de Software I</a:t>
            </a:r>
          </a:p>
        </p:txBody>
      </p:sp>
      <p:sp>
        <p:nvSpPr>
          <p:cNvPr id="267" name="Google Shape;267;g138a1e40217_0_250"/>
          <p:cNvSpPr txBox="1"/>
          <p:nvPr/>
        </p:nvSpPr>
        <p:spPr>
          <a:xfrm>
            <a:off x="5176317" y="6484431"/>
            <a:ext cx="6624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00" rIns="91050" bIns="455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8" name="Google Shape;268;g138a1e40217_0_250"/>
          <p:cNvCxnSpPr/>
          <p:nvPr/>
        </p:nvCxnSpPr>
        <p:spPr>
          <a:xfrm>
            <a:off x="623396" y="1772816"/>
            <a:ext cx="10772700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17089453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5_Normal con fuente ">
  <p:cSld name="15_Normal con fuente ">
    <p:bg>
      <p:bgPr>
        <a:solidFill>
          <a:schemeClr val="lt1"/>
        </a:solidFill>
        <a:effectLst/>
      </p:bgPr>
    </p:bg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38a1e40217_0_260"/>
          <p:cNvSpPr txBox="1">
            <a:spLocks noGrp="1"/>
          </p:cNvSpPr>
          <p:nvPr>
            <p:ph type="title"/>
          </p:nvPr>
        </p:nvSpPr>
        <p:spPr>
          <a:xfrm>
            <a:off x="623395" y="643372"/>
            <a:ext cx="10772700" cy="11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2988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71" name="Google Shape;271;g138a1e40217_0_260"/>
          <p:cNvSpPr txBox="1">
            <a:spLocks noGrp="1"/>
          </p:cNvSpPr>
          <p:nvPr>
            <p:ph type="sldNum" idx="12"/>
          </p:nvPr>
        </p:nvSpPr>
        <p:spPr>
          <a:xfrm>
            <a:off x="9249399" y="2852616"/>
            <a:ext cx="2926200" cy="10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  <p:sp>
        <p:nvSpPr>
          <p:cNvPr id="272" name="Google Shape;272;g138a1e40217_0_260"/>
          <p:cNvSpPr txBox="1"/>
          <p:nvPr/>
        </p:nvSpPr>
        <p:spPr>
          <a:xfrm>
            <a:off x="5176317" y="6484431"/>
            <a:ext cx="6624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00" rIns="91050" bIns="455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g138a1e40217_0_260"/>
          <p:cNvSpPr txBox="1">
            <a:spLocks noGrp="1"/>
          </p:cNvSpPr>
          <p:nvPr>
            <p:ph type="body" idx="1"/>
          </p:nvPr>
        </p:nvSpPr>
        <p:spPr>
          <a:xfrm>
            <a:off x="623392" y="1902581"/>
            <a:ext cx="9793200" cy="4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»"/>
              <a:defRPr/>
            </a:lvl1pPr>
            <a:lvl2pPr marL="914400" lvl="1" indent="-3429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3pPr>
            <a:lvl4pPr marL="1828800" lvl="3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4pPr>
            <a:lvl5pPr marL="2286000" lvl="4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5pPr>
            <a:lvl6pPr marL="2743200" lvl="5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6pPr>
            <a:lvl7pPr marL="3200400" lvl="6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7pPr>
            <a:lvl8pPr marL="3657600" lvl="7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8pPr>
            <a:lvl9pPr marL="4114800" lvl="8" indent="-3175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400"/>
              <a:buChar char="◦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274" name="Google Shape;274;g138a1e40217_0_260"/>
          <p:cNvCxnSpPr/>
          <p:nvPr/>
        </p:nvCxnSpPr>
        <p:spPr>
          <a:xfrm>
            <a:off x="623396" y="1772816"/>
            <a:ext cx="10772700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5" name="Google Shape;275;g138a1e40217_0_260"/>
          <p:cNvSpPr txBox="1">
            <a:spLocks noGrp="1"/>
          </p:cNvSpPr>
          <p:nvPr>
            <p:ph type="dt" idx="10"/>
          </p:nvPr>
        </p:nvSpPr>
        <p:spPr>
          <a:xfrm>
            <a:off x="2567609" y="6543225"/>
            <a:ext cx="825900" cy="2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s-AR"/>
          </a:p>
        </p:txBody>
      </p:sp>
      <p:sp>
        <p:nvSpPr>
          <p:cNvPr id="276" name="Google Shape;276;g138a1e40217_0_260"/>
          <p:cNvSpPr txBox="1">
            <a:spLocks noGrp="1"/>
          </p:cNvSpPr>
          <p:nvPr>
            <p:ph type="ftr" idx="11"/>
          </p:nvPr>
        </p:nvSpPr>
        <p:spPr>
          <a:xfrm>
            <a:off x="168982" y="6554697"/>
            <a:ext cx="2154900" cy="2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AR"/>
              <a:t>Ingeniería de Software I</a:t>
            </a:r>
          </a:p>
        </p:txBody>
      </p:sp>
      <p:sp>
        <p:nvSpPr>
          <p:cNvPr id="277" name="Google Shape;277;g138a1e40217_0_260"/>
          <p:cNvSpPr txBox="1"/>
          <p:nvPr/>
        </p:nvSpPr>
        <p:spPr>
          <a:xfrm>
            <a:off x="5176317" y="6484431"/>
            <a:ext cx="6624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00" rIns="91050" bIns="455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8" name="Google Shape;278;g138a1e40217_0_260"/>
          <p:cNvCxnSpPr/>
          <p:nvPr/>
        </p:nvCxnSpPr>
        <p:spPr>
          <a:xfrm>
            <a:off x="623396" y="1772816"/>
            <a:ext cx="10772700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68602348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 1">
  <p:cSld name="Imagen con título 1"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38a1e40217_0_270"/>
          <p:cNvSpPr txBox="1">
            <a:spLocks noGrp="1"/>
          </p:cNvSpPr>
          <p:nvPr>
            <p:ph type="title"/>
          </p:nvPr>
        </p:nvSpPr>
        <p:spPr>
          <a:xfrm>
            <a:off x="653976" y="4737546"/>
            <a:ext cx="107808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300"/>
              <a:buFont typeface="Calibri"/>
              <a:buNone/>
              <a:defRPr sz="3300" b="0">
                <a:solidFill>
                  <a:srgbClr val="C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81" name="Google Shape;281;g138a1e40217_0_270"/>
          <p:cNvSpPr txBox="1">
            <a:spLocks noGrp="1"/>
          </p:cNvSpPr>
          <p:nvPr>
            <p:ph type="body" idx="1"/>
          </p:nvPr>
        </p:nvSpPr>
        <p:spPr>
          <a:xfrm>
            <a:off x="653976" y="5487888"/>
            <a:ext cx="92292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975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C00000"/>
                </a:solidFill>
              </a:defRPr>
            </a:lvl1pPr>
            <a:lvl2pPr marL="914400" lvl="1" indent="-22860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900"/>
              <a:buNone/>
              <a:defRPr sz="900"/>
            </a:lvl2pPr>
            <a:lvl3pPr marL="1371600" lvl="2" indent="-22860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750"/>
              <a:buNone/>
              <a:defRPr sz="750"/>
            </a:lvl3pPr>
            <a:lvl4pPr marL="1828800" lvl="3" indent="-22860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675"/>
              <a:buNone/>
              <a:defRPr sz="675"/>
            </a:lvl4pPr>
            <a:lvl5pPr marL="2286000" lvl="4" indent="-22860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675"/>
              <a:buNone/>
              <a:defRPr sz="675"/>
            </a:lvl5pPr>
            <a:lvl6pPr marL="2743200" lvl="5" indent="-22860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675"/>
              <a:buNone/>
              <a:defRPr sz="675"/>
            </a:lvl6pPr>
            <a:lvl7pPr marL="3200400" lvl="6" indent="-22860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675"/>
              <a:buNone/>
              <a:defRPr sz="675"/>
            </a:lvl7pPr>
            <a:lvl8pPr marL="3657600" lvl="7" indent="-22860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675"/>
              <a:buNone/>
              <a:defRPr sz="675"/>
            </a:lvl8pPr>
            <a:lvl9pPr marL="4114800" lvl="8" indent="-228600" algn="l" rtl="0">
              <a:lnSpc>
                <a:spcPct val="85000"/>
              </a:lnSpc>
              <a:spcBef>
                <a:spcPts val="450"/>
              </a:spcBef>
              <a:spcAft>
                <a:spcPts val="400"/>
              </a:spcAft>
              <a:buClr>
                <a:srgbClr val="262626"/>
              </a:buClr>
              <a:buSzPts val="675"/>
              <a:buNone/>
              <a:defRPr sz="67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82" name="Google Shape;282;g138a1e40217_0_270"/>
          <p:cNvSpPr txBox="1">
            <a:spLocks noGrp="1"/>
          </p:cNvSpPr>
          <p:nvPr>
            <p:ph type="dt" idx="10"/>
          </p:nvPr>
        </p:nvSpPr>
        <p:spPr>
          <a:xfrm>
            <a:off x="3211248" y="6481096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C00000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s-AR"/>
          </a:p>
        </p:txBody>
      </p:sp>
      <p:sp>
        <p:nvSpPr>
          <p:cNvPr id="283" name="Google Shape;283;g138a1e40217_0_270"/>
          <p:cNvSpPr txBox="1">
            <a:spLocks noGrp="1"/>
          </p:cNvSpPr>
          <p:nvPr>
            <p:ph type="ftr" idx="11"/>
          </p:nvPr>
        </p:nvSpPr>
        <p:spPr>
          <a:xfrm>
            <a:off x="685800" y="6481100"/>
            <a:ext cx="2241900" cy="3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C00000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AR"/>
              <a:t>Ingeniería de Software I</a:t>
            </a:r>
          </a:p>
        </p:txBody>
      </p:sp>
      <p:sp>
        <p:nvSpPr>
          <p:cNvPr id="284" name="Google Shape;284;g138a1e40217_0_270"/>
          <p:cNvSpPr txBox="1">
            <a:spLocks noGrp="1"/>
          </p:cNvSpPr>
          <p:nvPr>
            <p:ph type="sldNum" idx="12"/>
          </p:nvPr>
        </p:nvSpPr>
        <p:spPr>
          <a:xfrm>
            <a:off x="9265920" y="2780930"/>
            <a:ext cx="2926200" cy="13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7725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 rtl="0">
              <a:spcBef>
                <a:spcPts val="0"/>
              </a:spcBef>
              <a:buNone/>
              <a:defRPr sz="7725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 rtl="0">
              <a:spcBef>
                <a:spcPts val="0"/>
              </a:spcBef>
              <a:buNone/>
              <a:defRPr sz="7725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 rtl="0">
              <a:spcBef>
                <a:spcPts val="0"/>
              </a:spcBef>
              <a:buNone/>
              <a:defRPr sz="7725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 rtl="0">
              <a:spcBef>
                <a:spcPts val="0"/>
              </a:spcBef>
              <a:buNone/>
              <a:defRPr sz="7725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 rtl="0">
              <a:spcBef>
                <a:spcPts val="0"/>
              </a:spcBef>
              <a:buNone/>
              <a:defRPr sz="7725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 rtl="0">
              <a:spcBef>
                <a:spcPts val="0"/>
              </a:spcBef>
              <a:buNone/>
              <a:defRPr sz="7725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 rtl="0">
              <a:spcBef>
                <a:spcPts val="0"/>
              </a:spcBef>
              <a:buNone/>
              <a:defRPr sz="7725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 rtl="0">
              <a:spcBef>
                <a:spcPts val="0"/>
              </a:spcBef>
              <a:buNone/>
              <a:defRPr sz="7725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  <p:pic>
        <p:nvPicPr>
          <p:cNvPr id="285" name="Google Shape;285;g138a1e40217_0_27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13" y="-5815"/>
            <a:ext cx="12192000" cy="45149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g138a1e40217_0_27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13" y="-5815"/>
            <a:ext cx="12192000" cy="45149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45826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Diseño personalizado">
  <p:cSld name="4_Diseño personalizado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7"/>
          <p:cNvSpPr txBox="1">
            <a:spLocks noGrp="1"/>
          </p:cNvSpPr>
          <p:nvPr>
            <p:ph type="title"/>
          </p:nvPr>
        </p:nvSpPr>
        <p:spPr>
          <a:xfrm>
            <a:off x="623395" y="499537"/>
            <a:ext cx="10806607" cy="1273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7"/>
          <p:cNvSpPr txBox="1">
            <a:spLocks noGrp="1"/>
          </p:cNvSpPr>
          <p:nvPr>
            <p:ph type="sldNum" idx="12"/>
          </p:nvPr>
        </p:nvSpPr>
        <p:spPr>
          <a:xfrm>
            <a:off x="9265920" y="2780930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6000" b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6000" b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6000" b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6000" b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6000" b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6000" b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6000" b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6000" b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6000" b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sp>
        <p:nvSpPr>
          <p:cNvPr id="134" name="Google Shape;134;p27"/>
          <p:cNvSpPr txBox="1">
            <a:spLocks noGrp="1"/>
          </p:cNvSpPr>
          <p:nvPr>
            <p:ph type="dt" idx="10"/>
          </p:nvPr>
        </p:nvSpPr>
        <p:spPr>
          <a:xfrm>
            <a:off x="2567608" y="6543223"/>
            <a:ext cx="825989" cy="256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7"/>
          <p:cNvSpPr txBox="1">
            <a:spLocks noGrp="1"/>
          </p:cNvSpPr>
          <p:nvPr>
            <p:ph type="ftr" idx="11"/>
          </p:nvPr>
        </p:nvSpPr>
        <p:spPr>
          <a:xfrm>
            <a:off x="168981" y="6554697"/>
            <a:ext cx="3334731" cy="303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AR"/>
              <a:t>Ingeniería de Software I</a:t>
            </a:r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on ">
  <p:cSld name="Encabezado de Seccion 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8" descr="2"/>
          <p:cNvPicPr preferRelativeResize="0"/>
          <p:nvPr/>
        </p:nvPicPr>
        <p:blipFill rotWithShape="1">
          <a:blip r:embed="rId2">
            <a:alphaModFix/>
          </a:blip>
          <a:srcRect l="8462"/>
          <a:stretch/>
        </p:blipFill>
        <p:spPr>
          <a:xfrm>
            <a:off x="32048" y="116636"/>
            <a:ext cx="12159952" cy="4177967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8"/>
          <p:cNvSpPr txBox="1">
            <a:spLocks noGrp="1"/>
          </p:cNvSpPr>
          <p:nvPr>
            <p:ph type="title"/>
          </p:nvPr>
        </p:nvSpPr>
        <p:spPr>
          <a:xfrm>
            <a:off x="551384" y="2051017"/>
            <a:ext cx="10780776" cy="613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5400"/>
              <a:buFont typeface="Calibri"/>
              <a:buNone/>
              <a:defRPr sz="5400" b="0">
                <a:solidFill>
                  <a:srgbClr val="C000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8"/>
          <p:cNvSpPr txBox="1">
            <a:spLocks noGrp="1"/>
          </p:cNvSpPr>
          <p:nvPr>
            <p:ph type="body" idx="1"/>
          </p:nvPr>
        </p:nvSpPr>
        <p:spPr>
          <a:xfrm>
            <a:off x="551384" y="4359587"/>
            <a:ext cx="9229344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975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C00000"/>
                </a:solidFill>
              </a:defRPr>
            </a:lvl1pPr>
            <a:lvl2pPr marL="914400" lvl="1" indent="-2286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900"/>
              <a:buNone/>
              <a:defRPr sz="900"/>
            </a:lvl2pPr>
            <a:lvl3pPr marL="1371600" lvl="2" indent="-2286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750"/>
              <a:buNone/>
              <a:defRPr sz="750"/>
            </a:lvl3pPr>
            <a:lvl4pPr marL="1828800" lvl="3" indent="-2286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675"/>
              <a:buNone/>
              <a:defRPr sz="675"/>
            </a:lvl4pPr>
            <a:lvl5pPr marL="2286000" lvl="4" indent="-2286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675"/>
              <a:buNone/>
              <a:defRPr sz="675"/>
            </a:lvl5pPr>
            <a:lvl6pPr marL="2743200" lvl="5" indent="-2286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675"/>
              <a:buNone/>
              <a:defRPr sz="675"/>
            </a:lvl6pPr>
            <a:lvl7pPr marL="3200400" lvl="6" indent="-2286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675"/>
              <a:buNone/>
              <a:defRPr sz="675"/>
            </a:lvl7pPr>
            <a:lvl8pPr marL="3657600" lvl="7" indent="-2286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675"/>
              <a:buNone/>
              <a:defRPr sz="675"/>
            </a:lvl8pPr>
            <a:lvl9pPr marL="4114800" lvl="8" indent="-2286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675"/>
              <a:buNone/>
              <a:defRPr sz="675"/>
            </a:lvl9pPr>
          </a:lstStyle>
          <a:p>
            <a:endParaRPr/>
          </a:p>
        </p:txBody>
      </p:sp>
      <p:sp>
        <p:nvSpPr>
          <p:cNvPr id="140" name="Google Shape;140;p28"/>
          <p:cNvSpPr txBox="1">
            <a:spLocks noGrp="1"/>
          </p:cNvSpPr>
          <p:nvPr>
            <p:ph type="dt" idx="10"/>
          </p:nvPr>
        </p:nvSpPr>
        <p:spPr>
          <a:xfrm>
            <a:off x="3211248" y="6481096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C00000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28"/>
          <p:cNvSpPr txBox="1">
            <a:spLocks noGrp="1"/>
          </p:cNvSpPr>
          <p:nvPr>
            <p:ph type="ftr" idx="11"/>
          </p:nvPr>
        </p:nvSpPr>
        <p:spPr>
          <a:xfrm>
            <a:off x="685800" y="6481100"/>
            <a:ext cx="2817912" cy="376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C00000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AR"/>
              <a:t>Ingeniería de Software I</a:t>
            </a:r>
            <a:endParaRPr/>
          </a:p>
        </p:txBody>
      </p:sp>
      <p:sp>
        <p:nvSpPr>
          <p:cNvPr id="142" name="Google Shape;142;p28"/>
          <p:cNvSpPr txBox="1">
            <a:spLocks noGrp="1"/>
          </p:cNvSpPr>
          <p:nvPr>
            <p:ph type="sldNum" idx="12"/>
          </p:nvPr>
        </p:nvSpPr>
        <p:spPr>
          <a:xfrm>
            <a:off x="9265920" y="2780930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7725" b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7725" b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7725" b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7725" b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7725" b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7725" b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7725" b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7725" b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7725" b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Diseño personalizado">
  <p:cSld name="2_Diseño personalizado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9"/>
          <p:cNvSpPr txBox="1">
            <a:spLocks noGrp="1"/>
          </p:cNvSpPr>
          <p:nvPr>
            <p:ph type="title"/>
          </p:nvPr>
        </p:nvSpPr>
        <p:spPr>
          <a:xfrm>
            <a:off x="623395" y="499537"/>
            <a:ext cx="10806607" cy="1273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29"/>
          <p:cNvSpPr txBox="1">
            <a:spLocks noGrp="1"/>
          </p:cNvSpPr>
          <p:nvPr>
            <p:ph type="sldNum" idx="12"/>
          </p:nvPr>
        </p:nvSpPr>
        <p:spPr>
          <a:xfrm>
            <a:off x="9265920" y="2780930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5400" b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5400" b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5400" b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5400" b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5400" b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5400" b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5400" b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5400" b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5400" b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sp>
        <p:nvSpPr>
          <p:cNvPr id="146" name="Google Shape;146;p29"/>
          <p:cNvSpPr txBox="1">
            <a:spLocks noGrp="1"/>
          </p:cNvSpPr>
          <p:nvPr>
            <p:ph type="dt" idx="10"/>
          </p:nvPr>
        </p:nvSpPr>
        <p:spPr>
          <a:xfrm>
            <a:off x="2567608" y="6543223"/>
            <a:ext cx="825989" cy="256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29"/>
          <p:cNvSpPr txBox="1">
            <a:spLocks noGrp="1"/>
          </p:cNvSpPr>
          <p:nvPr>
            <p:ph type="ftr" idx="11"/>
          </p:nvPr>
        </p:nvSpPr>
        <p:spPr>
          <a:xfrm>
            <a:off x="168982" y="6554697"/>
            <a:ext cx="2154900" cy="213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AR"/>
              <a:t>Ingeniería de Software I</a:t>
            </a:r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ítulo" type="title">
  <p:cSld name="TITLE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0"/>
          <p:cNvSpPr txBox="1">
            <a:spLocks noGrp="1"/>
          </p:cNvSpPr>
          <p:nvPr>
            <p:ph type="ctrTitle"/>
          </p:nvPr>
        </p:nvSpPr>
        <p:spPr>
          <a:xfrm>
            <a:off x="304800" y="4114800"/>
            <a:ext cx="96520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None/>
              <a:defRPr sz="2000" b="0" cap="none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30"/>
          <p:cNvSpPr txBox="1">
            <a:spLocks noGrp="1"/>
          </p:cNvSpPr>
          <p:nvPr>
            <p:ph type="subTitle" idx="1"/>
          </p:nvPr>
        </p:nvSpPr>
        <p:spPr>
          <a:xfrm>
            <a:off x="304800" y="4706112"/>
            <a:ext cx="9245600" cy="228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SzPts val="1100"/>
              <a:buNone/>
              <a:defRPr sz="1100" b="1">
                <a:solidFill>
                  <a:srgbClr val="5C5C5C"/>
                </a:solidFill>
              </a:defRPr>
            </a:lvl1pPr>
            <a:lvl2pPr lvl="1" algn="ctr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lvl="2" algn="ctr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lvl="3" algn="ctr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lvl="4" algn="ctr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lvl="5" algn="ctr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6pPr>
            <a:lvl7pPr lvl="6" algn="ctr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7pPr>
            <a:lvl8pPr lvl="7" algn="ctr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8pPr>
            <a:lvl9pPr lvl="8" algn="ctr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30"/>
          <p:cNvSpPr txBox="1">
            <a:spLocks noGrp="1"/>
          </p:cNvSpPr>
          <p:nvPr>
            <p:ph type="sldNum" idx="12"/>
          </p:nvPr>
        </p:nvSpPr>
        <p:spPr>
          <a:xfrm>
            <a:off x="8636002" y="6477000"/>
            <a:ext cx="1361017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7725" b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7725" b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7725" b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7725" b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7725" b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7725" b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7725" b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7725" b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7725" b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sp>
        <p:nvSpPr>
          <p:cNvPr id="152" name="Google Shape;152;p30"/>
          <p:cNvSpPr txBox="1">
            <a:spLocks noGrp="1"/>
          </p:cNvSpPr>
          <p:nvPr>
            <p:ph type="ftr" idx="11"/>
          </p:nvPr>
        </p:nvSpPr>
        <p:spPr>
          <a:xfrm>
            <a:off x="168982" y="6554697"/>
            <a:ext cx="2154900" cy="213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AR"/>
              <a:t>Ingeniería de Software I</a:t>
            </a:r>
            <a:endParaRPr/>
          </a:p>
        </p:txBody>
      </p:sp>
      <p:sp>
        <p:nvSpPr>
          <p:cNvPr id="153" name="Google Shape;153;p30"/>
          <p:cNvSpPr txBox="1">
            <a:spLocks noGrp="1"/>
          </p:cNvSpPr>
          <p:nvPr>
            <p:ph type="dt" idx="10"/>
          </p:nvPr>
        </p:nvSpPr>
        <p:spPr>
          <a:xfrm>
            <a:off x="304800" y="6477000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A0A0A0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Diseño personalizado">
  <p:cSld name="1_Diseño personalizado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1"/>
          <p:cNvSpPr txBox="1">
            <a:spLocks noGrp="1"/>
          </p:cNvSpPr>
          <p:nvPr>
            <p:ph type="title"/>
          </p:nvPr>
        </p:nvSpPr>
        <p:spPr>
          <a:xfrm>
            <a:off x="623395" y="499537"/>
            <a:ext cx="10806607" cy="1273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31"/>
          <p:cNvSpPr txBox="1">
            <a:spLocks noGrp="1"/>
          </p:cNvSpPr>
          <p:nvPr>
            <p:ph type="body" idx="1"/>
          </p:nvPr>
        </p:nvSpPr>
        <p:spPr>
          <a:xfrm>
            <a:off x="335360" y="692696"/>
            <a:ext cx="10945216" cy="5544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SzPts val="1800"/>
              <a:buChar char="»"/>
              <a:defRPr/>
            </a:lvl1pPr>
            <a:lvl2pPr marL="914400" lvl="1" indent="-3429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2pPr>
            <a:lvl3pPr marL="1371600" lvl="2" indent="-3429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3pPr>
            <a:lvl4pPr marL="1828800" lvl="3" indent="-3429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4pPr>
            <a:lvl5pPr marL="2286000" lvl="4" indent="-3429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5pPr>
            <a:lvl6pPr marL="2743200" lvl="5" indent="-3429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6pPr>
            <a:lvl7pPr marL="3200400" lvl="6" indent="-3429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7pPr>
            <a:lvl8pPr marL="3657600" lvl="7" indent="-3429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8pPr>
            <a:lvl9pPr marL="4114800" lvl="8" indent="-3429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9pPr>
          </a:lstStyle>
          <a:p>
            <a:endParaRPr/>
          </a:p>
        </p:txBody>
      </p:sp>
      <p:sp>
        <p:nvSpPr>
          <p:cNvPr id="157" name="Google Shape;157;p31"/>
          <p:cNvSpPr txBox="1">
            <a:spLocks noGrp="1"/>
          </p:cNvSpPr>
          <p:nvPr>
            <p:ph type="body" idx="2"/>
          </p:nvPr>
        </p:nvSpPr>
        <p:spPr>
          <a:xfrm>
            <a:off x="527384" y="6309320"/>
            <a:ext cx="4190993" cy="357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 sz="1400"/>
            </a:lvl3pPr>
            <a:lvl4pPr marL="1828800" lvl="3" indent="-2286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 sz="1400"/>
            </a:lvl4pPr>
            <a:lvl5pPr marL="2286000" lvl="4" indent="-2286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 sz="1400"/>
            </a:lvl5pPr>
            <a:lvl6pPr marL="2743200" lvl="5" indent="-3429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6pPr>
            <a:lvl7pPr marL="3200400" lvl="6" indent="-3429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7pPr>
            <a:lvl8pPr marL="3657600" lvl="7" indent="-3429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8pPr>
            <a:lvl9pPr marL="4114800" lvl="8" indent="-3429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9pPr>
          </a:lstStyle>
          <a:p>
            <a:endParaRPr/>
          </a:p>
        </p:txBody>
      </p:sp>
      <p:sp>
        <p:nvSpPr>
          <p:cNvPr id="158" name="Google Shape;158;p31"/>
          <p:cNvSpPr txBox="1">
            <a:spLocks noGrp="1"/>
          </p:cNvSpPr>
          <p:nvPr>
            <p:ph type="body" idx="3"/>
          </p:nvPr>
        </p:nvSpPr>
        <p:spPr>
          <a:xfrm>
            <a:off x="335360" y="188640"/>
            <a:ext cx="10945216" cy="504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SzPts val="2800"/>
              <a:buChar char="»"/>
              <a:defRPr sz="2800" cap="smal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2pPr>
            <a:lvl3pPr marL="1371600" lvl="2" indent="-3429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3pPr>
            <a:lvl4pPr marL="1828800" lvl="3" indent="-3429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4pPr>
            <a:lvl5pPr marL="2286000" lvl="4" indent="-3429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5pPr>
            <a:lvl6pPr marL="2743200" lvl="5" indent="-3429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6pPr>
            <a:lvl7pPr marL="3200400" lvl="6" indent="-3429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7pPr>
            <a:lvl8pPr marL="3657600" lvl="7" indent="-3429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8pPr>
            <a:lvl9pPr marL="4114800" lvl="8" indent="-3429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9pPr>
          </a:lstStyle>
          <a:p>
            <a:endParaRPr/>
          </a:p>
        </p:txBody>
      </p:sp>
      <p:sp>
        <p:nvSpPr>
          <p:cNvPr id="159" name="Google Shape;159;p31"/>
          <p:cNvSpPr txBox="1">
            <a:spLocks noGrp="1"/>
          </p:cNvSpPr>
          <p:nvPr>
            <p:ph type="ftr" idx="11"/>
          </p:nvPr>
        </p:nvSpPr>
        <p:spPr>
          <a:xfrm>
            <a:off x="6671735" y="6308728"/>
            <a:ext cx="470535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AR"/>
              <a:t>Ingeniería de Software I</a:t>
            </a:r>
            <a:endParaRPr/>
          </a:p>
        </p:txBody>
      </p:sp>
      <p:sp>
        <p:nvSpPr>
          <p:cNvPr id="160" name="Google Shape;160;p31"/>
          <p:cNvSpPr txBox="1">
            <a:spLocks noGrp="1"/>
          </p:cNvSpPr>
          <p:nvPr>
            <p:ph type="sldNum" idx="12"/>
          </p:nvPr>
        </p:nvSpPr>
        <p:spPr>
          <a:xfrm>
            <a:off x="9265920" y="2780930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7725" b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7725" b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7725" b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7725" b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7725" b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7725" b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7725" b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7725" b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7725" b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sp>
        <p:nvSpPr>
          <p:cNvPr id="161" name="Google Shape;161;p31"/>
          <p:cNvSpPr txBox="1">
            <a:spLocks noGrp="1"/>
          </p:cNvSpPr>
          <p:nvPr>
            <p:ph type="dt" idx="10"/>
          </p:nvPr>
        </p:nvSpPr>
        <p:spPr>
          <a:xfrm>
            <a:off x="2567608" y="6543223"/>
            <a:ext cx="825989" cy="256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9.xml"/><Relationship Id="rId18" Type="http://schemas.openxmlformats.org/officeDocument/2006/relationships/slideLayout" Target="../slideLayouts/slideLayout34.xml"/><Relationship Id="rId26" Type="http://schemas.openxmlformats.org/officeDocument/2006/relationships/slideLayout" Target="../slideLayouts/slideLayout42.xml"/><Relationship Id="rId3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37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slideLayout" Target="../slideLayouts/slideLayout33.xml"/><Relationship Id="rId25" Type="http://schemas.openxmlformats.org/officeDocument/2006/relationships/slideLayout" Target="../slideLayouts/slideLayout41.xml"/><Relationship Id="rId33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20" Type="http://schemas.openxmlformats.org/officeDocument/2006/relationships/slideLayout" Target="../slideLayouts/slideLayout36.xml"/><Relationship Id="rId29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24" Type="http://schemas.openxmlformats.org/officeDocument/2006/relationships/slideLayout" Target="../slideLayouts/slideLayout40.xml"/><Relationship Id="rId32" Type="http://schemas.openxmlformats.org/officeDocument/2006/relationships/slideLayout" Target="../slideLayouts/slideLayout48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23" Type="http://schemas.openxmlformats.org/officeDocument/2006/relationships/slideLayout" Target="../slideLayouts/slideLayout39.xml"/><Relationship Id="rId28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26.xml"/><Relationship Id="rId19" Type="http://schemas.openxmlformats.org/officeDocument/2006/relationships/slideLayout" Target="../slideLayouts/slideLayout35.xml"/><Relationship Id="rId31" Type="http://schemas.openxmlformats.org/officeDocument/2006/relationships/slideLayout" Target="../slideLayouts/slideLayout47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Relationship Id="rId22" Type="http://schemas.openxmlformats.org/officeDocument/2006/relationships/slideLayout" Target="../slideLayouts/slideLayout38.xml"/><Relationship Id="rId27" Type="http://schemas.openxmlformats.org/officeDocument/2006/relationships/slideLayout" Target="../slideLayouts/slideLayout43.xml"/><Relationship Id="rId30" Type="http://schemas.openxmlformats.org/officeDocument/2006/relationships/slideLayout" Target="../slideLayouts/slideLayout46.xml"/><Relationship Id="rId8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2"/>
          <p:cNvSpPr txBox="1">
            <a:spLocks noGrp="1"/>
          </p:cNvSpPr>
          <p:nvPr>
            <p:ph type="title"/>
          </p:nvPr>
        </p:nvSpPr>
        <p:spPr>
          <a:xfrm>
            <a:off x="623395" y="499537"/>
            <a:ext cx="10806607" cy="1273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libri"/>
              <a:buNone/>
              <a:defRPr sz="36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7" name="Google Shape;97;p22"/>
          <p:cNvSpPr txBox="1"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42900" algn="l" rtl="0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Arial"/>
              <a:buChar char=" "/>
              <a:defRPr sz="1500" b="0" i="1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350"/>
              <a:buFont typeface="Arial"/>
              <a:buChar char=" "/>
              <a:defRPr sz="135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350"/>
              <a:buFont typeface="Arial"/>
              <a:buChar char=" "/>
              <a:defRPr sz="135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350"/>
              <a:buFont typeface="Arial"/>
              <a:buChar char=" "/>
              <a:defRPr sz="135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350"/>
              <a:buFont typeface="Arial"/>
              <a:buChar char=" "/>
              <a:defRPr sz="135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350"/>
              <a:buFont typeface="Arial"/>
              <a:buChar char=" "/>
              <a:defRPr sz="135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350"/>
              <a:buFont typeface="Arial"/>
              <a:buChar char=" "/>
              <a:defRPr sz="135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Google Shape;98;p22"/>
          <p:cNvSpPr txBox="1">
            <a:spLocks noGrp="1"/>
          </p:cNvSpPr>
          <p:nvPr>
            <p:ph type="sldNum" idx="12"/>
          </p:nvPr>
        </p:nvSpPr>
        <p:spPr>
          <a:xfrm>
            <a:off x="9265920" y="2780930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7725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7725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7725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7725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7725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7725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7725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7725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7725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sp>
        <p:nvSpPr>
          <p:cNvPr id="99" name="Google Shape;99;p22"/>
          <p:cNvSpPr txBox="1">
            <a:spLocks noGrp="1"/>
          </p:cNvSpPr>
          <p:nvPr>
            <p:ph type="dt" idx="10"/>
          </p:nvPr>
        </p:nvSpPr>
        <p:spPr>
          <a:xfrm>
            <a:off x="2567608" y="6543223"/>
            <a:ext cx="825989" cy="256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0" name="Google Shape;100;p22"/>
          <p:cNvSpPr txBox="1">
            <a:spLocks noGrp="1"/>
          </p:cNvSpPr>
          <p:nvPr>
            <p:ph type="ftr" idx="11"/>
          </p:nvPr>
        </p:nvSpPr>
        <p:spPr>
          <a:xfrm>
            <a:off x="168982" y="6554697"/>
            <a:ext cx="2154900" cy="213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s-AR"/>
              <a:t>Ingeniería de Software I</a:t>
            </a:r>
            <a:endParaRPr/>
          </a:p>
        </p:txBody>
      </p:sp>
      <p:cxnSp>
        <p:nvCxnSpPr>
          <p:cNvPr id="101" name="Google Shape;101;p22"/>
          <p:cNvCxnSpPr/>
          <p:nvPr/>
        </p:nvCxnSpPr>
        <p:spPr>
          <a:xfrm>
            <a:off x="623395" y="1772816"/>
            <a:ext cx="10772775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02" name="Google Shape;102;p22" descr="logoweb.jpg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9552385" y="5949280"/>
            <a:ext cx="2384643" cy="726294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</p:sldLayoutIdLst>
  <p:transition spd="med">
    <p:fade/>
  </p:transition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138a1e40217_0_0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050" tIns="91050" rIns="91050" bIns="9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94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g138a1e40217_0_0"/>
          <p:cNvSpPr/>
          <p:nvPr/>
        </p:nvSpPr>
        <p:spPr>
          <a:xfrm>
            <a:off x="16" y="6334316"/>
            <a:ext cx="121920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050" tIns="91050" rIns="91050" bIns="9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94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g138a1e40217_0_0"/>
          <p:cNvSpPr txBox="1">
            <a:spLocks noGrp="1"/>
          </p:cNvSpPr>
          <p:nvPr>
            <p:ph type="title"/>
          </p:nvPr>
        </p:nvSpPr>
        <p:spPr>
          <a:xfrm>
            <a:off x="1097280" y="286605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g138a1e40217_0_0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g138a1e40217_0_0"/>
          <p:cNvSpPr txBox="1">
            <a:spLocks noGrp="1"/>
          </p:cNvSpPr>
          <p:nvPr>
            <p:ph type="dt" idx="10"/>
          </p:nvPr>
        </p:nvSpPr>
        <p:spPr>
          <a:xfrm>
            <a:off x="1097281" y="6459787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9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9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9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9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9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9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9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9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9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s-AR"/>
          </a:p>
        </p:txBody>
      </p:sp>
      <p:sp>
        <p:nvSpPr>
          <p:cNvPr id="15" name="Google Shape;15;g138a1e40217_0_0"/>
          <p:cNvSpPr txBox="1">
            <a:spLocks noGrp="1"/>
          </p:cNvSpPr>
          <p:nvPr>
            <p:ph type="ftr" idx="11"/>
          </p:nvPr>
        </p:nvSpPr>
        <p:spPr>
          <a:xfrm>
            <a:off x="3686185" y="6459787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9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9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9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9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9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9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9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9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9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s-AR"/>
              <a:t>Ingeniería de Software I</a:t>
            </a:r>
          </a:p>
        </p:txBody>
      </p:sp>
      <p:sp>
        <p:nvSpPr>
          <p:cNvPr id="16" name="Google Shape;16;g138a1e40217_0_0"/>
          <p:cNvSpPr txBox="1">
            <a:spLocks noGrp="1"/>
          </p:cNvSpPr>
          <p:nvPr>
            <p:ph type="sldNum" idx="12"/>
          </p:nvPr>
        </p:nvSpPr>
        <p:spPr>
          <a:xfrm>
            <a:off x="9900459" y="6459787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  <p:cxnSp>
        <p:nvCxnSpPr>
          <p:cNvPr id="17" name="Google Shape;17;g138a1e40217_0_0"/>
          <p:cNvCxnSpPr/>
          <p:nvPr/>
        </p:nvCxnSpPr>
        <p:spPr>
          <a:xfrm>
            <a:off x="1193532" y="1737845"/>
            <a:ext cx="99669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16614009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  <p:sldLayoutId id="2147483732" r:id="rId18"/>
    <p:sldLayoutId id="2147483733" r:id="rId19"/>
    <p:sldLayoutId id="2147483734" r:id="rId20"/>
    <p:sldLayoutId id="2147483735" r:id="rId21"/>
    <p:sldLayoutId id="2147483736" r:id="rId22"/>
    <p:sldLayoutId id="2147483737" r:id="rId23"/>
    <p:sldLayoutId id="2147483738" r:id="rId24"/>
    <p:sldLayoutId id="2147483739" r:id="rId25"/>
    <p:sldLayoutId id="2147483740" r:id="rId26"/>
    <p:sldLayoutId id="2147483741" r:id="rId27"/>
    <p:sldLayoutId id="2147483742" r:id="rId28"/>
    <p:sldLayoutId id="2147483743" r:id="rId29"/>
    <p:sldLayoutId id="2147483744" r:id="rId30"/>
    <p:sldLayoutId id="2147483745" r:id="rId31"/>
    <p:sldLayoutId id="2147483746" r:id="rId3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300"/>
              <a:buFont typeface="Calibri"/>
              <a:buNone/>
            </a:pPr>
            <a:r>
              <a:rPr lang="es-ES"/>
              <a:t>Ingeniería de Software I  - Tablas de decisión</a:t>
            </a:r>
            <a:endParaRPr/>
          </a:p>
        </p:txBody>
      </p:sp>
      <p:sp>
        <p:nvSpPr>
          <p:cNvPr id="528" name="Google Shape;528;p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ES"/>
              <a:t>2021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900000"/>
              </a:buClr>
              <a:buSzPts val="4000"/>
              <a:buFont typeface="Calibri"/>
              <a:buNone/>
            </a:pPr>
            <a:r>
              <a:rPr lang="es-ES" sz="4800" dirty="0">
                <a:solidFill>
                  <a:srgbClr val="3F3F3F"/>
                </a:solidFill>
              </a:rPr>
              <a:t>Tablas de Decisión </a:t>
            </a:r>
            <a:br>
              <a:rPr lang="es-ES" sz="4000" b="0" i="0" u="none" strike="noStrike" cap="none" dirty="0">
                <a:solidFill>
                  <a:srgbClr val="9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4000" b="0" i="0" u="none" strike="noStrike" cap="none" dirty="0">
              <a:solidFill>
                <a:srgbClr val="9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7" name="Google Shape;647;p12"/>
          <p:cNvSpPr txBox="1">
            <a:spLocks noGrp="1"/>
          </p:cNvSpPr>
          <p:nvPr>
            <p:ph type="body" idx="4294967295"/>
          </p:nvPr>
        </p:nvSpPr>
        <p:spPr>
          <a:xfrm>
            <a:off x="1097280" y="1844675"/>
            <a:ext cx="9937750" cy="2016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8580" lvl="0" indent="-6858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s-ES" sz="2000" dirty="0"/>
              <a:t>Tablas de Decisión </a:t>
            </a:r>
            <a:endParaRPr sz="2000" dirty="0"/>
          </a:p>
          <a:p>
            <a:pPr marL="260604" lvl="1" indent="-257175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r>
              <a:rPr lang="es-ES" sz="2400" dirty="0"/>
              <a:t>Reducción de Complejidad (Redundancia)</a:t>
            </a:r>
            <a:endParaRPr dirty="0"/>
          </a:p>
          <a:p>
            <a:pPr marL="411480" lvl="2" indent="-41148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r>
              <a:rPr lang="es-ES" sz="2400" dirty="0"/>
              <a:t>Combine las reglas en donde sea evidente que una alternativa no representa una diferencia en el resultado. </a:t>
            </a:r>
            <a:endParaRPr dirty="0"/>
          </a:p>
          <a:p>
            <a:pPr marL="411480" lvl="2" indent="-41148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r>
              <a:rPr lang="es-ES" sz="2400" dirty="0"/>
              <a:t>El </a:t>
            </a:r>
            <a:r>
              <a:rPr lang="es-ES" sz="2400" dirty="0" err="1"/>
              <a:t>guión</a:t>
            </a:r>
            <a:r>
              <a:rPr lang="es-ES" sz="2400" dirty="0"/>
              <a:t> [—] significa que la condición 2 puede ser S o N, y que aún así se realizará la acción.</a:t>
            </a:r>
            <a:endParaRPr dirty="0"/>
          </a:p>
          <a:p>
            <a:pPr marL="260604" lvl="1" indent="-257175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</a:pPr>
            <a:endParaRPr sz="2000" dirty="0"/>
          </a:p>
          <a:p>
            <a:pPr marL="260604" lvl="1" indent="-257175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</a:pPr>
            <a:endParaRPr sz="2000" dirty="0"/>
          </a:p>
        </p:txBody>
      </p:sp>
      <p:graphicFrame>
        <p:nvGraphicFramePr>
          <p:cNvPr id="648" name="Google Shape;648;p12"/>
          <p:cNvGraphicFramePr/>
          <p:nvPr/>
        </p:nvGraphicFramePr>
        <p:xfrm>
          <a:off x="3071665" y="4293096"/>
          <a:ext cx="2574925" cy="1798350"/>
        </p:xfrm>
        <a:graphic>
          <a:graphicData uri="http://schemas.openxmlformats.org/drawingml/2006/table">
            <a:tbl>
              <a:tblPr>
                <a:noFill/>
                <a:tableStyleId>{86DC4FAF-F3F0-467E-A046-F97A92CCA5D3}</a:tableStyleId>
              </a:tblPr>
              <a:tblGrid>
                <a:gridCol w="1566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2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700"/>
                        <a:buFont typeface="Noto Sans Symbols"/>
                        <a:buNone/>
                      </a:pPr>
                      <a:r>
                        <a:rPr lang="es-ES" sz="2000" b="0" i="0" u="none" strike="noStrike" cap="none">
                          <a:solidFill>
                            <a:schemeClr val="dk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Condición 1: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700"/>
                        <a:buFont typeface="Noto Sans Symbols"/>
                        <a:buNone/>
                      </a:pPr>
                      <a:r>
                        <a:rPr lang="es-ES" sz="2000" b="0" i="0" u="none" strike="noStrike" cap="none">
                          <a:solidFill>
                            <a:schemeClr val="dk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S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700"/>
                        <a:buFont typeface="Noto Sans Symbols"/>
                        <a:buNone/>
                      </a:pPr>
                      <a:r>
                        <a:rPr lang="es-ES" sz="2000" b="0" i="0" u="none" strike="noStrike" cap="none">
                          <a:solidFill>
                            <a:schemeClr val="dk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S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700"/>
                        <a:buFont typeface="Noto Sans Symbols"/>
                        <a:buNone/>
                      </a:pPr>
                      <a:r>
                        <a:rPr lang="es-ES" sz="2000" b="0" i="0" u="none" strike="noStrike" cap="none">
                          <a:solidFill>
                            <a:schemeClr val="dk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Condición 2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700"/>
                        <a:buFont typeface="Noto Sans Symbols"/>
                        <a:buNone/>
                      </a:pPr>
                      <a:r>
                        <a:rPr lang="es-ES" sz="2000" b="0" i="0" u="none" strike="noStrike" cap="none">
                          <a:solidFill>
                            <a:schemeClr val="dk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S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700"/>
                        <a:buFont typeface="Noto Sans Symbols"/>
                        <a:buNone/>
                      </a:pPr>
                      <a:r>
                        <a:rPr lang="es-ES" sz="2000" b="0" i="0" u="none" strike="noStrike" cap="none">
                          <a:solidFill>
                            <a:schemeClr val="dk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N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700"/>
                        <a:buFont typeface="Noto Sans Symbols"/>
                        <a:buNone/>
                      </a:pPr>
                      <a:r>
                        <a:rPr lang="es-ES" sz="2000" b="0" i="0" u="none" strike="noStrike" cap="none">
                          <a:solidFill>
                            <a:schemeClr val="dk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Acción 1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700"/>
                        <a:buFont typeface="Noto Sans Symbols"/>
                        <a:buNone/>
                      </a:pPr>
                      <a:r>
                        <a:rPr lang="es-ES" sz="2000" b="0" i="0" u="none" strike="noStrike" cap="none">
                          <a:solidFill>
                            <a:schemeClr val="dk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X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700"/>
                        <a:buFont typeface="Noto Sans Symbols"/>
                        <a:buNone/>
                      </a:pPr>
                      <a:r>
                        <a:rPr lang="es-ES" sz="2000" b="0" i="0" u="none" strike="noStrike" cap="none">
                          <a:solidFill>
                            <a:schemeClr val="dk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X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49" name="Google Shape;649;p12"/>
          <p:cNvGraphicFramePr/>
          <p:nvPr/>
        </p:nvGraphicFramePr>
        <p:xfrm>
          <a:off x="6096000" y="4293096"/>
          <a:ext cx="2735525" cy="1188750"/>
        </p:xfrm>
        <a:graphic>
          <a:graphicData uri="http://schemas.openxmlformats.org/drawingml/2006/table">
            <a:tbl>
              <a:tblPr>
                <a:noFill/>
                <a:tableStyleId>{86DC4FAF-F3F0-467E-A046-F97A92CCA5D3}</a:tableStyleId>
              </a:tblPr>
              <a:tblGrid>
                <a:gridCol w="2053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2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60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700"/>
                        <a:buFont typeface="Noto Sans Symbols"/>
                        <a:buNone/>
                      </a:pPr>
                      <a:r>
                        <a:rPr lang="es-ES" sz="20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Condición 1: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700"/>
                        <a:buFont typeface="Noto Sans Symbols"/>
                        <a:buNone/>
                      </a:pPr>
                      <a:r>
                        <a:rPr lang="es-ES" sz="20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S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0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700"/>
                        <a:buFont typeface="Noto Sans Symbols"/>
                        <a:buNone/>
                      </a:pPr>
                      <a:r>
                        <a:rPr lang="es-ES" sz="20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Condición 2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700"/>
                        <a:buFont typeface="Noto Sans Symbols"/>
                        <a:buNone/>
                      </a:pPr>
                      <a:r>
                        <a:rPr lang="es-ES" sz="20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_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0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700"/>
                        <a:buFont typeface="Noto Sans Symbols"/>
                        <a:buNone/>
                      </a:pPr>
                      <a:r>
                        <a:rPr lang="es-ES" sz="20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Acción 1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700"/>
                        <a:buFont typeface="Noto Sans Symbols"/>
                        <a:buNone/>
                      </a:pPr>
                      <a:r>
                        <a:rPr lang="es-ES" sz="20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X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900000"/>
              </a:buClr>
              <a:buSzPts val="4000"/>
              <a:buFont typeface="Calibri"/>
              <a:buNone/>
            </a:pPr>
            <a:r>
              <a:rPr lang="es-ES" sz="4800" dirty="0">
                <a:solidFill>
                  <a:srgbClr val="3F3F3F"/>
                </a:solidFill>
              </a:rPr>
              <a:t>Tablas de Decisión </a:t>
            </a:r>
            <a:br>
              <a:rPr lang="es-ES" sz="4000" b="0" i="0" u="none" strike="noStrike" cap="none" dirty="0">
                <a:solidFill>
                  <a:srgbClr val="9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4000" b="0" i="0" u="none" strike="noStrike" cap="none" dirty="0">
              <a:solidFill>
                <a:srgbClr val="9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7" name="Google Shape;657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>
                <a:solidFill>
                  <a:srgbClr val="C00000"/>
                </a:solidFill>
              </a:rPr>
              <a:t>11</a:t>
            </a:fld>
            <a:endParaRPr>
              <a:solidFill>
                <a:srgbClr val="C00000"/>
              </a:solidFill>
            </a:endParaRPr>
          </a:p>
        </p:txBody>
      </p:sp>
      <p:sp>
        <p:nvSpPr>
          <p:cNvPr id="655" name="Google Shape;655;p1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8580" lvl="0" indent="-6858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-ES" sz="2400"/>
              <a:t>Tablas de Decisión </a:t>
            </a:r>
            <a:endParaRPr sz="2400"/>
          </a:p>
          <a:p>
            <a:pPr marL="260604" lvl="1" indent="-257175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r>
              <a:rPr lang="es-ES" sz="2400"/>
              <a:t>Reducción de Complejidad (Redundancia)</a:t>
            </a:r>
            <a:endParaRPr/>
          </a:p>
          <a:p>
            <a:pPr marL="411480" lvl="2" indent="-41148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r>
              <a:rPr lang="es-ES" sz="2400"/>
              <a:t>Álgebra de Boole </a:t>
            </a:r>
            <a:endParaRPr sz="2400"/>
          </a:p>
          <a:p>
            <a:pPr marL="411480" lvl="2" indent="-41148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</a:pPr>
            <a:endParaRPr sz="1800"/>
          </a:p>
        </p:txBody>
      </p:sp>
      <p:sp>
        <p:nvSpPr>
          <p:cNvPr id="656" name="Google Shape;656;p13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rgbClr val="BFBFBF"/>
                </a:solidFill>
              </a:rPr>
              <a:t>Ingeniería de Software I</a:t>
            </a:r>
            <a:endParaRPr>
              <a:solidFill>
                <a:srgbClr val="BFBFBF"/>
              </a:solidFill>
            </a:endParaRPr>
          </a:p>
        </p:txBody>
      </p:sp>
      <p:graphicFrame>
        <p:nvGraphicFramePr>
          <p:cNvPr id="658" name="Google Shape;658;p13"/>
          <p:cNvGraphicFramePr/>
          <p:nvPr/>
        </p:nvGraphicFramePr>
        <p:xfrm>
          <a:off x="2639541" y="3212977"/>
          <a:ext cx="4679950" cy="2524825"/>
        </p:xfrm>
        <a:graphic>
          <a:graphicData uri="http://schemas.openxmlformats.org/drawingml/2006/table">
            <a:tbl>
              <a:tblPr>
                <a:noFill/>
                <a:tableStyleId>{86DC4FAF-F3F0-467E-A046-F97A92CCA5D3}</a:tableStyleId>
              </a:tblPr>
              <a:tblGrid>
                <a:gridCol w="3240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1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8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endParaRPr sz="1800" b="0" i="0" u="none" strike="noStrike" cap="none">
                        <a:solidFill>
                          <a:schemeClr val="dk1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1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Reglas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7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1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Es cliente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V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V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F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F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7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1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Hay stock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V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F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V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F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1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Imprime mensaje de aviso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endParaRPr sz="1800" b="0" i="0" u="none" strike="noStrike" cap="none">
                        <a:solidFill>
                          <a:srgbClr val="313543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endParaRPr sz="1800" b="0" i="0" u="none" strike="noStrike" cap="none">
                        <a:solidFill>
                          <a:srgbClr val="313543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X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X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41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1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Se remite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X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endParaRPr sz="1800" b="0" i="0" u="none" strike="noStrike" cap="none">
                        <a:solidFill>
                          <a:srgbClr val="313543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endParaRPr sz="1800" b="0" i="0" u="none" strike="noStrike" cap="none">
                        <a:solidFill>
                          <a:srgbClr val="313543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endParaRPr sz="1800" b="0" i="0" u="none" strike="noStrike" cap="none">
                        <a:solidFill>
                          <a:srgbClr val="313543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67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1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No se remite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endParaRPr sz="1800" b="0" i="0" u="none" strike="noStrike" cap="none">
                        <a:solidFill>
                          <a:srgbClr val="313543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X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X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X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59" name="Google Shape;659;p13"/>
          <p:cNvGraphicFramePr/>
          <p:nvPr/>
        </p:nvGraphicFramePr>
        <p:xfrm>
          <a:off x="8040216" y="3212977"/>
          <a:ext cx="1295400" cy="2250505"/>
        </p:xfrm>
        <a:graphic>
          <a:graphicData uri="http://schemas.openxmlformats.org/drawingml/2006/table">
            <a:tbl>
              <a:tblPr>
                <a:noFill/>
                <a:tableStyleId>{86DC4FAF-F3F0-467E-A046-F97A92CCA5D3}</a:tableStyleId>
              </a:tblPr>
              <a:tblGrid>
                <a:gridCol w="446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7350"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1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Reglas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7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V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V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F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7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V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F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_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endParaRPr sz="1800" b="0" i="0" u="none" strike="noStrike" cap="none">
                        <a:solidFill>
                          <a:srgbClr val="313543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endParaRPr sz="1800" b="0" i="0" u="none" strike="noStrike" cap="none">
                        <a:solidFill>
                          <a:srgbClr val="313543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X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41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X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endParaRPr sz="1800" b="0" i="0" u="none" strike="noStrike" cap="none">
                        <a:solidFill>
                          <a:srgbClr val="313543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endParaRPr sz="1800" b="0" i="0" u="none" strike="noStrike" cap="none">
                        <a:solidFill>
                          <a:srgbClr val="313543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67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endParaRPr sz="1800" b="0" i="0" u="none" strike="noStrike" cap="none">
                        <a:solidFill>
                          <a:srgbClr val="313543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X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X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Calibri"/>
              <a:buNone/>
            </a:pPr>
            <a:r>
              <a:rPr lang="es-ES" dirty="0"/>
              <a:t>Tablas de Decisión </a:t>
            </a:r>
            <a:br>
              <a:rPr lang="es-ES" sz="4000" dirty="0"/>
            </a:br>
            <a:endParaRPr sz="4000" dirty="0"/>
          </a:p>
        </p:txBody>
      </p:sp>
      <p:sp>
        <p:nvSpPr>
          <p:cNvPr id="666" name="Google Shape;666;p14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Ingeniería de Software I</a:t>
            </a:r>
            <a:endParaRPr/>
          </a:p>
        </p:txBody>
      </p:sp>
      <p:sp>
        <p:nvSpPr>
          <p:cNvPr id="667" name="Google Shape;667;p1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12</a:t>
            </a:fld>
            <a:endParaRPr/>
          </a:p>
        </p:txBody>
      </p:sp>
      <p:sp>
        <p:nvSpPr>
          <p:cNvPr id="668" name="Google Shape;668;p14"/>
          <p:cNvSpPr/>
          <p:nvPr/>
        </p:nvSpPr>
        <p:spPr>
          <a:xfrm>
            <a:off x="1437051" y="1993094"/>
            <a:ext cx="106680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742950" marR="0" lvl="1" indent="-742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rabicPeriod"/>
            </a:pPr>
            <a:r>
              <a:rPr lang="es-E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Identificar las condiciones y las acciones.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0" name="Google Shape;670;p14"/>
          <p:cNvSpPr/>
          <p:nvPr/>
        </p:nvSpPr>
        <p:spPr>
          <a:xfrm>
            <a:off x="1437051" y="2627651"/>
            <a:ext cx="8261131" cy="1754326"/>
          </a:xfrm>
          <a:prstGeom prst="rect">
            <a:avLst/>
          </a:prstGeom>
          <a:solidFill>
            <a:srgbClr val="B9CDCD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quiere determinar el incremento en el salario de los empleados de acuerdo con estos criterios: 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 el empleado es altamente productivo tendrá un plus de productividad. 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 el empleado es encargado de su grupo tendrá un plus de encargado. 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 el empleado ha cometido una infracción grave durante ese mes le será eliminado cualquier plus que pudiera tener y se le descontará un 10% de su salario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671" name="Google Shape;671;p14"/>
          <p:cNvGraphicFramePr/>
          <p:nvPr>
            <p:extLst>
              <p:ext uri="{D42A27DB-BD31-4B8C-83A1-F6EECF244321}">
                <p14:modId xmlns:p14="http://schemas.microsoft.com/office/powerpoint/2010/main" val="55436860"/>
              </p:ext>
            </p:extLst>
          </p:nvPr>
        </p:nvGraphicFramePr>
        <p:xfrm>
          <a:off x="1471840" y="4848189"/>
          <a:ext cx="4231025" cy="1426560"/>
        </p:xfrm>
        <a:graphic>
          <a:graphicData uri="http://schemas.openxmlformats.org/drawingml/2006/table">
            <a:tbl>
              <a:tblPr>
                <a:noFill/>
                <a:tableStyleId>{86DC4FAF-F3F0-467E-A046-F97A92CCA5D3}</a:tableStyleId>
              </a:tblPr>
              <a:tblGrid>
                <a:gridCol w="4231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37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1" i="0" u="none" strike="noStrike" cap="none" dirty="0">
                          <a:solidFill>
                            <a:srgbClr val="3135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Empleado altamente productivo</a:t>
                      </a:r>
                      <a:endParaRPr sz="1800" b="1" i="0" u="none" strike="noStrike" cap="none" dirty="0">
                        <a:solidFill>
                          <a:srgbClr val="3135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7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1" u="none" strike="noStrike" cap="none"/>
                        <a:t>Empleado encargado de su grupo </a:t>
                      </a:r>
                      <a:endParaRPr sz="1800" b="1" i="0" u="none" strike="noStrike" cap="none">
                        <a:solidFill>
                          <a:srgbClr val="3135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7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1" u="none" strike="noStrike" cap="none" dirty="0"/>
                        <a:t>empleado ha cometido una infracción grave </a:t>
                      </a:r>
                      <a:endParaRPr sz="1800" b="1" i="0" u="none" strike="noStrike" cap="none" dirty="0">
                        <a:solidFill>
                          <a:srgbClr val="3135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72" name="Google Shape;672;p14"/>
          <p:cNvSpPr txBox="1"/>
          <p:nvPr/>
        </p:nvSpPr>
        <p:spPr>
          <a:xfrm>
            <a:off x="1572297" y="4326057"/>
            <a:ext cx="174054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1">
                <a:solidFill>
                  <a:srgbClr val="313543"/>
                </a:solidFill>
                <a:latin typeface="Calibri"/>
                <a:ea typeface="Calibri"/>
                <a:cs typeface="Calibri"/>
                <a:sym typeface="Calibri"/>
              </a:rPr>
              <a:t>Condiciones</a:t>
            </a:r>
            <a:endParaRPr/>
          </a:p>
        </p:txBody>
      </p:sp>
      <p:sp>
        <p:nvSpPr>
          <p:cNvPr id="673" name="Google Shape;673;p14"/>
          <p:cNvSpPr txBox="1"/>
          <p:nvPr/>
        </p:nvSpPr>
        <p:spPr>
          <a:xfrm>
            <a:off x="6513394" y="4392547"/>
            <a:ext cx="240752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1">
                <a:solidFill>
                  <a:srgbClr val="313543"/>
                </a:solidFill>
                <a:latin typeface="Calibri"/>
                <a:ea typeface="Calibri"/>
                <a:cs typeface="Calibri"/>
                <a:sym typeface="Calibri"/>
              </a:rPr>
              <a:t>Acciones</a:t>
            </a:r>
            <a:endParaRPr/>
          </a:p>
        </p:txBody>
      </p:sp>
      <p:graphicFrame>
        <p:nvGraphicFramePr>
          <p:cNvPr id="674" name="Google Shape;674;p14"/>
          <p:cNvGraphicFramePr/>
          <p:nvPr>
            <p:extLst>
              <p:ext uri="{D42A27DB-BD31-4B8C-83A1-F6EECF244321}">
                <p14:modId xmlns:p14="http://schemas.microsoft.com/office/powerpoint/2010/main" val="3319187146"/>
              </p:ext>
            </p:extLst>
          </p:nvPr>
        </p:nvGraphicFramePr>
        <p:xfrm>
          <a:off x="6489137" y="4901901"/>
          <a:ext cx="3065700" cy="1463080"/>
        </p:xfrm>
        <a:graphic>
          <a:graphicData uri="http://schemas.openxmlformats.org/drawingml/2006/table">
            <a:tbl>
              <a:tblPr>
                <a:noFill/>
                <a:tableStyleId>{86DC4FAF-F3F0-467E-A046-F97A92CCA5D3}</a:tableStyleId>
              </a:tblPr>
              <a:tblGrid>
                <a:gridCol w="3065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9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1" i="0" u="none" strike="noStrike" cap="none">
                          <a:solidFill>
                            <a:srgbClr val="3135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Plus de productividad</a:t>
                      </a:r>
                      <a:endParaRPr sz="1800" b="1" i="0" u="none" strike="noStrike" cap="none">
                        <a:solidFill>
                          <a:srgbClr val="3135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1" u="none" strike="noStrike" cap="none"/>
                        <a:t>Plus de encargado</a:t>
                      </a:r>
                      <a:endParaRPr sz="1800" b="1" i="0" u="none" strike="noStrike" cap="none">
                        <a:solidFill>
                          <a:srgbClr val="3135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9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1" u="none" strike="noStrike" cap="none"/>
                        <a:t>Elimina cualquier plus</a:t>
                      </a:r>
                      <a:endParaRPr sz="1800" b="1" i="0" u="none" strike="noStrike" cap="none">
                        <a:solidFill>
                          <a:srgbClr val="3135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9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1" i="0" u="none" strike="noStrike" cap="none" dirty="0">
                          <a:solidFill>
                            <a:srgbClr val="3135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Descuento 10%</a:t>
                      </a:r>
                      <a:endParaRPr sz="1800" b="1" i="0" u="none" strike="noStrike" cap="none" dirty="0">
                        <a:solidFill>
                          <a:srgbClr val="3135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Calibri"/>
              <a:buNone/>
            </a:pPr>
            <a:r>
              <a:rPr lang="es-ES" sz="4000"/>
              <a:t>Técnicas de Especificación de Requerimientos Dinámicas- </a:t>
            </a:r>
            <a:r>
              <a:rPr lang="es-ES" sz="3600" b="1"/>
              <a:t>Tablas de Decisión </a:t>
            </a:r>
            <a:br>
              <a:rPr lang="es-ES" sz="4000"/>
            </a:br>
            <a:endParaRPr sz="4000"/>
          </a:p>
        </p:txBody>
      </p:sp>
      <p:sp>
        <p:nvSpPr>
          <p:cNvPr id="680" name="Google Shape;680;p15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Ingeniería de Software I</a:t>
            </a:r>
            <a:endParaRPr/>
          </a:p>
        </p:txBody>
      </p:sp>
      <p:sp>
        <p:nvSpPr>
          <p:cNvPr id="681" name="Google Shape;681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13</a:t>
            </a:fld>
            <a:endParaRPr/>
          </a:p>
        </p:txBody>
      </p:sp>
      <p:sp>
        <p:nvSpPr>
          <p:cNvPr id="682" name="Google Shape;682;p15"/>
          <p:cNvSpPr/>
          <p:nvPr/>
        </p:nvSpPr>
        <p:spPr>
          <a:xfrm>
            <a:off x="657226" y="1857375"/>
            <a:ext cx="106680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Completar la tabla 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684" name="Google Shape;684;p15"/>
          <p:cNvGraphicFramePr/>
          <p:nvPr/>
        </p:nvGraphicFramePr>
        <p:xfrm>
          <a:off x="1830875" y="1709028"/>
          <a:ext cx="8128000" cy="3332570"/>
        </p:xfrm>
        <a:graphic>
          <a:graphicData uri="http://schemas.openxmlformats.org/drawingml/2006/table">
            <a:tbl>
              <a:tblPr firstRow="1" bandRow="1">
                <a:noFill/>
                <a:tableStyleId>{0FBC4073-2079-4BD0-B836-F74B6868D695}</a:tableStyleId>
              </a:tblPr>
              <a:tblGrid>
                <a:gridCol w="4092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b="1" u="none" strike="noStrike" cap="none"/>
                        <a:t>Condiciones</a:t>
                      </a:r>
                      <a:endParaRPr sz="1800" b="1"/>
                    </a:p>
                  </a:txBody>
                  <a:tcPr marL="91450" marR="91450" marT="45725" marB="45725"/>
                </a:tc>
                <a:tc gridSpan="8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b="1"/>
                        <a:t>Reglas </a:t>
                      </a:r>
                      <a:endParaRPr sz="1350" b="1"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360"/>
                        <a:buFont typeface="Noto Sans Symbols"/>
                        <a:buNone/>
                      </a:pPr>
                      <a:r>
                        <a:rPr lang="es-ES" sz="1600" u="none" strike="noStrike" cap="none"/>
                        <a:t>Empleado altamente productivo</a:t>
                      </a:r>
                      <a:endParaRPr sz="1600" b="1" i="0" u="none" strike="noStrike" cap="none">
                        <a:solidFill>
                          <a:srgbClr val="3135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350"/>
                        <a:t>V</a:t>
                      </a:r>
                      <a:endParaRPr sz="135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350"/>
                        <a:t>V</a:t>
                      </a:r>
                      <a:endParaRPr sz="135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350"/>
                        <a:t>V</a:t>
                      </a:r>
                      <a:endParaRPr sz="135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350"/>
                        <a:t>V</a:t>
                      </a:r>
                      <a:endParaRPr sz="135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350"/>
                        <a:t>F</a:t>
                      </a:r>
                      <a:endParaRPr sz="135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350"/>
                        <a:t>F</a:t>
                      </a:r>
                      <a:endParaRPr sz="135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350"/>
                        <a:t>F</a:t>
                      </a:r>
                      <a:endParaRPr sz="135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350"/>
                        <a:t>F</a:t>
                      </a:r>
                      <a:endParaRPr sz="135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360"/>
                        <a:buFont typeface="Noto Sans Symbols"/>
                        <a:buNone/>
                      </a:pPr>
                      <a:r>
                        <a:rPr lang="es-ES" sz="1600"/>
                        <a:t>Empleado encargado de su grupo </a:t>
                      </a:r>
                      <a:endParaRPr sz="1600" b="1" i="0" u="none" strike="noStrike" cap="none">
                        <a:solidFill>
                          <a:srgbClr val="3135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350"/>
                        <a:t>V</a:t>
                      </a:r>
                      <a:endParaRPr sz="135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350"/>
                        <a:t>V</a:t>
                      </a:r>
                      <a:endParaRPr sz="135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350"/>
                        <a:t>F</a:t>
                      </a:r>
                      <a:endParaRPr sz="135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350"/>
                        <a:t>F</a:t>
                      </a:r>
                      <a:endParaRPr sz="135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350"/>
                        <a:t>V</a:t>
                      </a:r>
                      <a:endParaRPr sz="135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350"/>
                        <a:t>V</a:t>
                      </a:r>
                      <a:endParaRPr sz="135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350"/>
                        <a:t>F</a:t>
                      </a:r>
                      <a:endParaRPr sz="135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350"/>
                        <a:t>F</a:t>
                      </a:r>
                      <a:endParaRPr sz="135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360"/>
                        <a:buFont typeface="Noto Sans Symbols"/>
                        <a:buNone/>
                      </a:pPr>
                      <a:r>
                        <a:rPr lang="es-ES" sz="1600"/>
                        <a:t>empleado ha cometido una infracción grave </a:t>
                      </a:r>
                      <a:endParaRPr sz="1600" b="1" i="0" u="none" strike="noStrike" cap="none">
                        <a:solidFill>
                          <a:srgbClr val="3135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350"/>
                        <a:t>V</a:t>
                      </a:r>
                      <a:endParaRPr sz="135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350"/>
                        <a:t>F</a:t>
                      </a:r>
                      <a:endParaRPr sz="135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350"/>
                        <a:t>V</a:t>
                      </a:r>
                      <a:endParaRPr sz="135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350"/>
                        <a:t>F</a:t>
                      </a:r>
                      <a:endParaRPr sz="135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350"/>
                        <a:t>V</a:t>
                      </a:r>
                      <a:endParaRPr sz="135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350"/>
                        <a:t>F</a:t>
                      </a:r>
                      <a:endParaRPr sz="135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350"/>
                        <a:t>V</a:t>
                      </a:r>
                      <a:endParaRPr sz="135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350"/>
                        <a:t>F</a:t>
                      </a:r>
                      <a:endParaRPr sz="135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b="1"/>
                        <a:t>Acciones </a:t>
                      </a:r>
                      <a:endParaRPr sz="1800" b="1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u="none" strike="noStrike" cap="none"/>
                        <a:t>Plus de productividad</a:t>
                      </a:r>
                      <a:endParaRPr sz="1800" b="1" i="0" u="none" strike="noStrike" cap="none">
                        <a:solidFill>
                          <a:srgbClr val="3135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350"/>
                        <a:t>X</a:t>
                      </a:r>
                      <a:endParaRPr sz="135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350"/>
                        <a:t>X</a:t>
                      </a:r>
                      <a:endParaRPr sz="135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350"/>
                        <a:t>X</a:t>
                      </a:r>
                      <a:endParaRPr sz="135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350"/>
                        <a:t>X</a:t>
                      </a:r>
                      <a:endParaRPr sz="135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/>
                        <a:t>Plus de encargado</a:t>
                      </a:r>
                      <a:endParaRPr sz="1800" b="1" i="0" u="none" strike="noStrike" cap="none">
                        <a:solidFill>
                          <a:srgbClr val="3135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350"/>
                        <a:t>X</a:t>
                      </a:r>
                      <a:endParaRPr sz="135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350"/>
                        <a:t>X</a:t>
                      </a:r>
                      <a:endParaRPr sz="135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350"/>
                        <a:t>X</a:t>
                      </a:r>
                      <a:endParaRPr sz="135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350"/>
                        <a:t>X</a:t>
                      </a:r>
                      <a:endParaRPr sz="135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/>
                        <a:t>Elimina cualquier plus</a:t>
                      </a:r>
                      <a:endParaRPr sz="1800" b="1" i="0" u="none" strike="noStrike" cap="none">
                        <a:solidFill>
                          <a:srgbClr val="3135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350"/>
                        <a:t>X</a:t>
                      </a:r>
                      <a:endParaRPr sz="135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350"/>
                        <a:t>X</a:t>
                      </a:r>
                      <a:endParaRPr sz="135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350"/>
                        <a:t>X</a:t>
                      </a:r>
                      <a:endParaRPr sz="135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350"/>
                        <a:t>X</a:t>
                      </a:r>
                      <a:endParaRPr sz="135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u="none" strike="noStrike" cap="none"/>
                        <a:t>Descuento 10%</a:t>
                      </a:r>
                      <a:endParaRPr sz="1800" b="1" i="0" u="none" strike="noStrike" cap="none">
                        <a:solidFill>
                          <a:srgbClr val="3135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350"/>
                        <a:t>X</a:t>
                      </a:r>
                      <a:endParaRPr sz="135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350"/>
                        <a:t>X</a:t>
                      </a:r>
                      <a:endParaRPr sz="135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350"/>
                        <a:t>X</a:t>
                      </a:r>
                      <a:endParaRPr sz="135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350"/>
                        <a:t>X</a:t>
                      </a:r>
                      <a:endParaRPr sz="135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685" name="Google Shape;685;p15"/>
          <p:cNvGraphicFramePr/>
          <p:nvPr/>
        </p:nvGraphicFramePr>
        <p:xfrm>
          <a:off x="1710582" y="5939366"/>
          <a:ext cx="8147800" cy="370850"/>
        </p:xfrm>
        <a:graphic>
          <a:graphicData uri="http://schemas.openxmlformats.org/drawingml/2006/table">
            <a:tbl>
              <a:tblPr firstRow="1" bandRow="1">
                <a:noFill/>
                <a:tableStyleId>{0FBC4073-2079-4BD0-B836-F74B6868D695}</a:tableStyleId>
              </a:tblPr>
              <a:tblGrid>
                <a:gridCol w="4118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No se incrementa el salario</a:t>
                      </a:r>
                      <a:endParaRPr sz="180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350"/>
                        <a:t>X</a:t>
                      </a:r>
                      <a:endParaRPr sz="135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86" name="Google Shape;686;p15"/>
          <p:cNvSpPr/>
          <p:nvPr/>
        </p:nvSpPr>
        <p:spPr>
          <a:xfrm>
            <a:off x="3650444" y="-137535"/>
            <a:ext cx="8261100" cy="1754400"/>
          </a:xfrm>
          <a:prstGeom prst="rect">
            <a:avLst/>
          </a:prstGeom>
          <a:solidFill>
            <a:srgbClr val="B9CDCD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quiere determinar el incremento en el salario de los empleados de acuerdo con estos criterios: 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 el empleado es altamente productivo tendrá un plus de productividad. 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 el empleado es encargado de su grupo tendrá un plus de encargado.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 el empleado ha cometido una infracción grave durante ese mes le será eliminado cualquier plus que pudiera tener y se le descontará un 10% de su salario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7" name="Google Shape;687;p15"/>
          <p:cNvSpPr/>
          <p:nvPr/>
        </p:nvSpPr>
        <p:spPr>
          <a:xfrm>
            <a:off x="9958875" y="2555072"/>
            <a:ext cx="324000" cy="9783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12700" cap="flat" cmpd="sng">
            <a:solidFill>
              <a:srgbClr val="9483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libri"/>
              <a:buNone/>
            </a:pPr>
            <a:r>
              <a:rPr lang="es-ES"/>
              <a:t>Recordar </a:t>
            </a:r>
            <a:endParaRPr/>
          </a:p>
        </p:txBody>
      </p:sp>
      <p:sp>
        <p:nvSpPr>
          <p:cNvPr id="694" name="Google Shape;694;p16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Ingeniería de Software I</a:t>
            </a:r>
            <a:endParaRPr/>
          </a:p>
        </p:txBody>
      </p:sp>
      <p:sp>
        <p:nvSpPr>
          <p:cNvPr id="695" name="Google Shape;695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14</a:t>
            </a:fld>
            <a:endParaRPr/>
          </a:p>
        </p:txBody>
      </p:sp>
      <p:sp>
        <p:nvSpPr>
          <p:cNvPr id="696" name="Google Shape;696;p16"/>
          <p:cNvSpPr txBox="1"/>
          <p:nvPr/>
        </p:nvSpPr>
        <p:spPr>
          <a:xfrm>
            <a:off x="1228305" y="2246359"/>
            <a:ext cx="10152457" cy="3046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construir tablas de decisión, el analista necesita determinar el tamaño máximo de la tabla; eliminar cualquier situación imposible, inconsistencia o redundancia, y simplificar la tabla lo más que pueda.</a:t>
            </a:r>
            <a:endParaRPr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 esencial que verifique la integridad y precisión de sus tablas de decisión. Pueden ocurrir cuatro problemas principales al desarrollar tablas de decisión: que estén incompletas, que existan situaciones imposibles, contradicciones y redundancia.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17"/>
          <p:cNvSpPr txBox="1">
            <a:spLocks noGrp="1"/>
          </p:cNvSpPr>
          <p:nvPr>
            <p:ph type="title"/>
          </p:nvPr>
        </p:nvSpPr>
        <p:spPr>
          <a:xfrm>
            <a:off x="623395" y="499537"/>
            <a:ext cx="10806607" cy="1273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libri"/>
              <a:buNone/>
            </a:pPr>
            <a:r>
              <a:rPr lang="es-ES" dirty="0">
                <a:solidFill>
                  <a:schemeClr val="tx1"/>
                </a:solidFill>
              </a:rPr>
              <a:t>Bibliografía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702" name="Google Shape;702;p17"/>
          <p:cNvSpPr txBox="1">
            <a:spLocks noGrp="1"/>
          </p:cNvSpPr>
          <p:nvPr>
            <p:ph type="body" idx="2"/>
          </p:nvPr>
        </p:nvSpPr>
        <p:spPr>
          <a:xfrm>
            <a:off x="839416" y="2060848"/>
            <a:ext cx="9361040" cy="3096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8580" lvl="0" indent="-6858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-ES" sz="2400" dirty="0"/>
              <a:t>Libros consultados para Tablas de Decisión</a:t>
            </a:r>
            <a:endParaRPr sz="2400" dirty="0"/>
          </a:p>
          <a:p>
            <a:pPr marL="68580" lvl="0" indent="-68580" algn="l" rtl="0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SzPts val="2400"/>
              <a:buNone/>
            </a:pPr>
            <a:endParaRPr sz="2400" dirty="0"/>
          </a:p>
          <a:p>
            <a:pPr marL="260604" lvl="1" indent="-257175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r>
              <a:rPr lang="es-ES" sz="2400" dirty="0"/>
              <a:t>Kendall &amp; Kendall , Capítulo 9 , Análisis y Diseño de Sistemas, Pearson Prentice Hall 2011 . 8va edición</a:t>
            </a:r>
            <a:endParaRPr dirty="0"/>
          </a:p>
          <a:p>
            <a:pPr marL="260604" lvl="1" indent="-257175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endParaRPr sz="2400" dirty="0"/>
          </a:p>
          <a:p>
            <a:pPr marL="260604" lvl="1" indent="-257175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r>
              <a:rPr lang="es-ES" sz="2400" dirty="0"/>
              <a:t>Pressman,  Pag .254-255, Ingeniería de software, Mc Graw Hill 2010 7ma edición</a:t>
            </a:r>
            <a:endParaRPr sz="2400" dirty="0"/>
          </a:p>
          <a:p>
            <a:pPr marL="260604" lvl="1" indent="-257175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endParaRPr sz="2400" dirty="0"/>
          </a:p>
          <a:p>
            <a:pPr marL="68580" lvl="0" indent="-68580" algn="l" rtl="0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SzPts val="2400"/>
              <a:buNone/>
            </a:pPr>
            <a:endParaRPr sz="2400" dirty="0"/>
          </a:p>
          <a:p>
            <a:pPr marL="68580" lvl="0" indent="-68580" algn="l" rtl="0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SzPts val="2400"/>
              <a:buNone/>
            </a:pPr>
            <a:endParaRPr sz="2400" dirty="0"/>
          </a:p>
          <a:p>
            <a:pPr marL="260604" lvl="1" indent="-257175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endParaRPr sz="2400" dirty="0"/>
          </a:p>
        </p:txBody>
      </p:sp>
      <p:sp>
        <p:nvSpPr>
          <p:cNvPr id="703" name="Google Shape;703;p17"/>
          <p:cNvSpPr txBox="1">
            <a:spLocks noGrp="1"/>
          </p:cNvSpPr>
          <p:nvPr>
            <p:ph type="ftr" idx="11"/>
          </p:nvPr>
        </p:nvSpPr>
        <p:spPr>
          <a:xfrm>
            <a:off x="6671735" y="6308728"/>
            <a:ext cx="470535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rgbClr val="BFBFBF"/>
                </a:solidFill>
              </a:rPr>
              <a:t>Ingeniería de Software I</a:t>
            </a:r>
            <a:endParaRPr>
              <a:solidFill>
                <a:srgbClr val="BFBFBF"/>
              </a:solidFill>
            </a:endParaRPr>
          </a:p>
        </p:txBody>
      </p:sp>
      <p:sp>
        <p:nvSpPr>
          <p:cNvPr id="704" name="Google Shape;704;p17"/>
          <p:cNvSpPr txBox="1">
            <a:spLocks noGrp="1"/>
          </p:cNvSpPr>
          <p:nvPr>
            <p:ph type="sldNum" idx="12"/>
          </p:nvPr>
        </p:nvSpPr>
        <p:spPr>
          <a:xfrm>
            <a:off x="9265920" y="2780930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>
                <a:solidFill>
                  <a:srgbClr val="C00000"/>
                </a:solidFill>
              </a:rPr>
              <a:t>15</a:t>
            </a:fld>
            <a:endParaRPr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6" name="Google Shape;536;p2" descr="Papel reciclado"/>
          <p:cNvPicPr preferRelativeResize="0"/>
          <p:nvPr/>
        </p:nvPicPr>
        <p:blipFill rotWithShape="1">
          <a:blip r:embed="rId3">
            <a:alphaModFix/>
          </a:blip>
          <a:srcRect l="6010" t="5570" r="5572" b="6703"/>
          <a:stretch/>
        </p:blipFill>
        <p:spPr>
          <a:xfrm>
            <a:off x="2495600" y="1556793"/>
            <a:ext cx="7416824" cy="4536504"/>
          </a:xfrm>
          <a:prstGeom prst="rect">
            <a:avLst/>
          </a:prstGeom>
          <a:solidFill>
            <a:srgbClr val="FF3F40"/>
          </a:solidFill>
          <a:ln>
            <a:noFill/>
          </a:ln>
        </p:spPr>
      </p:pic>
      <p:sp>
        <p:nvSpPr>
          <p:cNvPr id="537" name="Google Shape;537;p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libri"/>
              <a:buNone/>
            </a:pPr>
            <a:r>
              <a:rPr lang="es-ES"/>
              <a:t>Ingeniería de Requerimientos</a:t>
            </a:r>
            <a:endParaRPr/>
          </a:p>
        </p:txBody>
      </p:sp>
      <p:sp>
        <p:nvSpPr>
          <p:cNvPr id="538" name="Google Shape;538;p2"/>
          <p:cNvSpPr txBox="1">
            <a:spLocks noGrp="1"/>
          </p:cNvSpPr>
          <p:nvPr>
            <p:ph type="body" idx="1"/>
          </p:nvPr>
        </p:nvSpPr>
        <p:spPr>
          <a:xfrm>
            <a:off x="407368" y="6542584"/>
            <a:ext cx="2520280" cy="315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8580" lvl="0" indent="-8890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Char char="»"/>
            </a:pPr>
            <a:r>
              <a:rPr lang="es-ES" sz="1400"/>
              <a:t>Sommerville, Capítulo 7</a:t>
            </a:r>
            <a:endParaRPr sz="1400"/>
          </a:p>
        </p:txBody>
      </p:sp>
      <p:sp>
        <p:nvSpPr>
          <p:cNvPr id="539" name="Google Shape;539;p2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Ingeniería de Software I</a:t>
            </a:r>
            <a:endParaRPr/>
          </a:p>
        </p:txBody>
      </p:sp>
      <p:sp>
        <p:nvSpPr>
          <p:cNvPr id="540" name="Google Shape;540;p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2</a:t>
            </a:fld>
            <a:endParaRPr/>
          </a:p>
        </p:txBody>
      </p:sp>
      <p:sp>
        <p:nvSpPr>
          <p:cNvPr id="541" name="Google Shape;541;p2"/>
          <p:cNvSpPr/>
          <p:nvPr/>
        </p:nvSpPr>
        <p:spPr>
          <a:xfrm>
            <a:off x="5879976" y="1844824"/>
            <a:ext cx="2304256" cy="1440160"/>
          </a:xfrm>
          <a:prstGeom prst="ellipse">
            <a:avLst/>
          </a:prstGeom>
          <a:noFill/>
          <a:ln w="63500" cap="flat" cmpd="sng">
            <a:solidFill>
              <a:srgbClr val="8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libri"/>
              <a:buNone/>
            </a:pPr>
            <a:r>
              <a:rPr lang="es-ES"/>
              <a:t>Técnicas de Especificación de Requerimientos Dinámicas</a:t>
            </a:r>
            <a:endParaRPr/>
          </a:p>
        </p:txBody>
      </p:sp>
      <p:sp>
        <p:nvSpPr>
          <p:cNvPr id="565" name="Google Shape;565;p5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Ingeniería de Software I</a:t>
            </a:r>
            <a:endParaRPr/>
          </a:p>
        </p:txBody>
      </p:sp>
      <p:sp>
        <p:nvSpPr>
          <p:cNvPr id="566" name="Google Shape;566;p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3</a:t>
            </a:fld>
            <a:endParaRPr/>
          </a:p>
        </p:txBody>
      </p:sp>
      <p:sp>
        <p:nvSpPr>
          <p:cNvPr id="567" name="Google Shape;567;p5"/>
          <p:cNvSpPr txBox="1">
            <a:spLocks noGrp="1"/>
          </p:cNvSpPr>
          <p:nvPr>
            <p:ph type="body" idx="4294967295"/>
          </p:nvPr>
        </p:nvSpPr>
        <p:spPr>
          <a:xfrm>
            <a:off x="1153959" y="2087233"/>
            <a:ext cx="10058400" cy="4022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8580" lvl="0" indent="-17780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Char char="»"/>
            </a:pPr>
            <a:r>
              <a:rPr lang="es-ES" sz="2800" dirty="0"/>
              <a:t>Tablas de Decisión </a:t>
            </a:r>
            <a:endParaRPr dirty="0"/>
          </a:p>
          <a:p>
            <a:pPr marL="260604" lvl="1" indent="-257175" algn="just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600"/>
              <a:buChar char=" "/>
            </a:pPr>
            <a:r>
              <a:rPr lang="es-ES" sz="2600" dirty="0"/>
              <a:t>Es una herramienta que permite presentar de forma concisa las reglas lógicas que hay que utilizar para decidir acciones a ejecutar en función de las condiciones y la lógica de decisión de un problema específico.</a:t>
            </a:r>
            <a:endParaRPr dirty="0"/>
          </a:p>
          <a:p>
            <a:pPr marL="68580" lvl="0" indent="-177800" algn="l" rtl="0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SzPts val="2800"/>
              <a:buChar char="»"/>
            </a:pPr>
            <a:r>
              <a:rPr lang="es-ES" sz="2800" dirty="0"/>
              <a:t>Describe el sistema como un conjunto de:</a:t>
            </a:r>
            <a:endParaRPr dirty="0"/>
          </a:p>
          <a:p>
            <a:pPr marL="260604" lvl="1" indent="-257175" algn="just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600"/>
              <a:buChar char=" "/>
            </a:pPr>
            <a:r>
              <a:rPr lang="es-ES" sz="2600" dirty="0"/>
              <a:t>Posibles CONDICIONES satisfechas por el sistema en un momento dado</a:t>
            </a:r>
            <a:endParaRPr dirty="0"/>
          </a:p>
          <a:p>
            <a:pPr marL="260604" lvl="1" indent="-257175" algn="just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600"/>
              <a:buChar char=" "/>
            </a:pPr>
            <a:r>
              <a:rPr lang="es-ES" sz="2600" dirty="0"/>
              <a:t>REGLAS para reaccionar ante los estímulos que ocurren cuando se reúnen determinados conjuntos de condiciones y </a:t>
            </a:r>
            <a:endParaRPr dirty="0"/>
          </a:p>
          <a:p>
            <a:pPr marL="260604" lvl="1" indent="-257175" algn="just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600"/>
              <a:buChar char=" "/>
            </a:pPr>
            <a:r>
              <a:rPr lang="es-ES" sz="2600" dirty="0"/>
              <a:t>ACCIONES a ser tomadas como un resultado.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libri"/>
              <a:buNone/>
            </a:pPr>
            <a:r>
              <a:rPr lang="es-ES" dirty="0"/>
              <a:t>Técnicas de Especificación de Requerimientos Dinámicas</a:t>
            </a:r>
            <a:endParaRPr dirty="0"/>
          </a:p>
        </p:txBody>
      </p:sp>
      <p:sp>
        <p:nvSpPr>
          <p:cNvPr id="574" name="Google Shape;574;p6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Ingeniería de Software I</a:t>
            </a:r>
            <a:endParaRPr/>
          </a:p>
        </p:txBody>
      </p:sp>
      <p:sp>
        <p:nvSpPr>
          <p:cNvPr id="575" name="Google Shape;575;p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4</a:t>
            </a:fld>
            <a:endParaRPr/>
          </a:p>
        </p:txBody>
      </p:sp>
      <p:sp>
        <p:nvSpPr>
          <p:cNvPr id="576" name="Google Shape;576;p6"/>
          <p:cNvSpPr txBox="1">
            <a:spLocks noGrp="1"/>
          </p:cNvSpPr>
          <p:nvPr>
            <p:ph type="body" idx="4294967295"/>
          </p:nvPr>
        </p:nvSpPr>
        <p:spPr>
          <a:xfrm>
            <a:off x="1153959" y="1974073"/>
            <a:ext cx="10058400" cy="4022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8580" lvl="0" indent="-22860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600"/>
              <a:buChar char="»"/>
            </a:pPr>
            <a:r>
              <a:rPr lang="es-ES" sz="3600" dirty="0"/>
              <a:t>Tablas de Decisión </a:t>
            </a:r>
            <a:endParaRPr sz="3600" dirty="0"/>
          </a:p>
          <a:p>
            <a:pPr marL="260604" lvl="1" indent="-257175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3600"/>
              <a:buChar char=" "/>
            </a:pPr>
            <a:r>
              <a:rPr lang="es-ES" sz="3600" dirty="0"/>
              <a:t>Construiremos las tablas con:</a:t>
            </a:r>
            <a:endParaRPr dirty="0"/>
          </a:p>
          <a:p>
            <a:pPr marL="411480" lvl="2" indent="-41148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3200"/>
              <a:buChar char=" "/>
            </a:pPr>
            <a:r>
              <a:rPr lang="es-ES" sz="3200" dirty="0"/>
              <a:t>condiciones simples y acciones simples</a:t>
            </a:r>
            <a:endParaRPr dirty="0"/>
          </a:p>
          <a:p>
            <a:pPr marL="411480" lvl="2" indent="-41148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3200"/>
              <a:buChar char=" "/>
            </a:pPr>
            <a:r>
              <a:rPr lang="es-ES" sz="3200" dirty="0"/>
              <a:t>Las condiciones toman sólo valores Verdadero o Falso</a:t>
            </a:r>
            <a:endParaRPr dirty="0"/>
          </a:p>
          <a:p>
            <a:pPr marL="411480" lvl="2" indent="-41148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3200"/>
              <a:buChar char=" "/>
            </a:pPr>
            <a:r>
              <a:rPr lang="es-ES" sz="3200" dirty="0"/>
              <a:t>Hay 2</a:t>
            </a:r>
            <a:r>
              <a:rPr lang="es-ES" sz="3200" baseline="30000" dirty="0"/>
              <a:t>N</a:t>
            </a:r>
            <a:r>
              <a:rPr lang="es-ES" sz="3200" dirty="0"/>
              <a:t> Reglas donde N es la cantidad de condiciones</a:t>
            </a:r>
            <a:endParaRPr dirty="0"/>
          </a:p>
        </p:txBody>
      </p:sp>
      <p:graphicFrame>
        <p:nvGraphicFramePr>
          <p:cNvPr id="577" name="Google Shape;577;p6"/>
          <p:cNvGraphicFramePr/>
          <p:nvPr/>
        </p:nvGraphicFramePr>
        <p:xfrm>
          <a:off x="7229203" y="4344652"/>
          <a:ext cx="3325575" cy="1755919"/>
        </p:xfrm>
        <a:graphic>
          <a:graphicData uri="http://schemas.openxmlformats.org/drawingml/2006/table">
            <a:tbl>
              <a:tblPr firstRow="1" firstCol="1" bandRow="1">
                <a:noFill/>
                <a:tableStyleId>{5E0E08E2-D355-4D20-8D24-55204F0594CB}</a:tableStyleId>
              </a:tblPr>
              <a:tblGrid>
                <a:gridCol w="980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2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3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9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02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strike="noStrike" cap="none"/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strike="noStrike" cap="none"/>
                        <a:t>REGLA1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strike="noStrike" cap="none"/>
                        <a:t>REGLA2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strike="noStrike" cap="none"/>
                        <a:t>………….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02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strike="noStrike" cap="none"/>
                        <a:t>COND1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strike="noStrike" cap="none"/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strike="noStrike" cap="none"/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strike="noStrike" cap="none"/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02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strike="noStrike" cap="none"/>
                        <a:t>COND2	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strike="noStrike" cap="none"/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strike="noStrike" cap="none"/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strike="noStrike" cap="none"/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02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strike="noStrike" cap="none"/>
                        <a:t>………..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strike="noStrike" cap="none"/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strike="noStrike" cap="none"/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strike="noStrike" cap="none"/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02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strike="noStrike" cap="none"/>
                        <a:t>ACCION1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strike="noStrike" cap="none"/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strike="noStrike" cap="none"/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strike="noStrike" cap="none"/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02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strike="noStrike" cap="none"/>
                        <a:t>ACCION2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strike="noStrike" cap="none"/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strike="noStrike" cap="none"/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strike="noStrike" cap="none"/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02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strike="noStrike" cap="none"/>
                        <a:t>………..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strike="noStrike" cap="none"/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strike="noStrike" cap="none"/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strike="noStrike" cap="none"/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7"/>
          <p:cNvSpPr txBox="1">
            <a:spLocks noGrp="1"/>
          </p:cNvSpPr>
          <p:nvPr>
            <p:ph type="title"/>
          </p:nvPr>
        </p:nvSpPr>
        <p:spPr>
          <a:xfrm>
            <a:off x="1097281" y="520701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Calibri"/>
              <a:buNone/>
            </a:pPr>
            <a:r>
              <a:rPr lang="es-ES" dirty="0"/>
              <a:t>Tablas de Decisión </a:t>
            </a:r>
            <a:br>
              <a:rPr lang="es-ES" sz="5400" dirty="0"/>
            </a:br>
            <a:endParaRPr sz="5400" dirty="0"/>
          </a:p>
        </p:txBody>
      </p:sp>
      <p:sp>
        <p:nvSpPr>
          <p:cNvPr id="583" name="Google Shape;583;p7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Ingeniería de Software I</a:t>
            </a:r>
            <a:endParaRPr/>
          </a:p>
        </p:txBody>
      </p:sp>
      <p:sp>
        <p:nvSpPr>
          <p:cNvPr id="584" name="Google Shape;584;p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5</a:t>
            </a:fld>
            <a:endParaRPr/>
          </a:p>
        </p:txBody>
      </p:sp>
      <p:sp>
        <p:nvSpPr>
          <p:cNvPr id="585" name="Google Shape;585;p7"/>
          <p:cNvSpPr txBox="1">
            <a:spLocks noGrp="1"/>
          </p:cNvSpPr>
          <p:nvPr>
            <p:ph type="body" idx="4294967295"/>
          </p:nvPr>
        </p:nvSpPr>
        <p:spPr>
          <a:xfrm>
            <a:off x="1319213" y="2138288"/>
            <a:ext cx="10483581" cy="4199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8580" lvl="0" indent="-17780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Char char="»"/>
            </a:pPr>
            <a:r>
              <a:rPr lang="es-ES" sz="2400" dirty="0"/>
              <a:t>¿</a:t>
            </a:r>
            <a:r>
              <a:rPr lang="es-ES" sz="3200" dirty="0"/>
              <a:t>Cómo se llena la tabla?</a:t>
            </a:r>
            <a:endParaRPr sz="1800" dirty="0"/>
          </a:p>
          <a:p>
            <a:pPr marL="411480" lvl="1" indent="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3600"/>
              <a:buNone/>
            </a:pPr>
            <a:r>
              <a:rPr lang="es-ES" sz="3200" dirty="0"/>
              <a:t>A partir de un enunciado se debe:</a:t>
            </a:r>
            <a:endParaRPr sz="1600" dirty="0"/>
          </a:p>
          <a:p>
            <a:pPr marL="868680" lvl="1" indent="-45720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alibri"/>
              <a:buAutoNum type="arabicPeriod"/>
            </a:pPr>
            <a:r>
              <a:rPr lang="es-ES" sz="3200" dirty="0"/>
              <a:t>Identificar las condiciones y las acciones.</a:t>
            </a:r>
            <a:endParaRPr sz="1600" dirty="0"/>
          </a:p>
          <a:p>
            <a:pPr marL="868680" lvl="1" indent="-45720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alibri"/>
              <a:buAutoNum type="arabicPeriod"/>
            </a:pPr>
            <a:r>
              <a:rPr lang="es-ES" sz="3200" dirty="0"/>
              <a:t>Completar la tabla teniendo en cuenta:</a:t>
            </a:r>
            <a:endParaRPr sz="1600" dirty="0"/>
          </a:p>
          <a:p>
            <a:pPr marL="1234440" lvl="2" indent="-45720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Calibri"/>
              <a:buAutoNum type="alphaLcParenR"/>
            </a:pPr>
            <a:r>
              <a:rPr lang="es-ES" sz="2400" dirty="0"/>
              <a:t>Si hay condiciones que son opuestas, debe colocarse una de ellas porque por la negativa se “obtendrá” la otra. (Si son n condiciones excluyentes, colocar n-1 en la tabla).</a:t>
            </a:r>
            <a:endParaRPr sz="1200" dirty="0"/>
          </a:p>
          <a:p>
            <a:pPr marL="1234440" lvl="2" indent="-45720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Calibri"/>
              <a:buAutoNum type="alphaLcParenR"/>
            </a:pPr>
            <a:r>
              <a:rPr lang="es-ES" sz="2400" dirty="0"/>
              <a:t>Las condiciones deben ser atómicas.</a:t>
            </a:r>
            <a:endParaRPr sz="1200" dirty="0"/>
          </a:p>
          <a:p>
            <a:pPr marL="868680" lvl="1" indent="-45720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alibri"/>
              <a:buAutoNum type="arabicPeriod"/>
            </a:pPr>
            <a:r>
              <a:rPr lang="es-ES" sz="3200" dirty="0"/>
              <a:t>Se construyen las reglas</a:t>
            </a:r>
            <a:endParaRPr sz="1600" dirty="0"/>
          </a:p>
          <a:p>
            <a:pPr marL="260604" lvl="1" indent="-155575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</a:pPr>
            <a:endParaRPr sz="1400" dirty="0"/>
          </a:p>
          <a:p>
            <a:pPr marL="68580" lvl="0" indent="0" algn="l" rtl="0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SzPts val="1600"/>
              <a:buNone/>
            </a:pPr>
            <a:endParaRPr sz="1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8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Ingeniería de Software I</a:t>
            </a:r>
            <a:endParaRPr/>
          </a:p>
        </p:txBody>
      </p:sp>
      <p:sp>
        <p:nvSpPr>
          <p:cNvPr id="592" name="Google Shape;592;p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6</a:t>
            </a:fld>
            <a:endParaRPr/>
          </a:p>
        </p:txBody>
      </p:sp>
      <p:sp>
        <p:nvSpPr>
          <p:cNvPr id="593" name="Google Shape;593;p8"/>
          <p:cNvSpPr txBox="1">
            <a:spLocks noGrp="1"/>
          </p:cNvSpPr>
          <p:nvPr>
            <p:ph type="body" idx="4294967295"/>
          </p:nvPr>
        </p:nvSpPr>
        <p:spPr>
          <a:xfrm>
            <a:off x="1097281" y="2106667"/>
            <a:ext cx="9648825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8580" lvl="0" indent="-20320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200"/>
              <a:buChar char="»"/>
            </a:pPr>
            <a:r>
              <a:rPr lang="es-ES" sz="3200" dirty="0"/>
              <a:t>Tablas de Decisión </a:t>
            </a:r>
            <a:endParaRPr sz="3200" dirty="0"/>
          </a:p>
          <a:p>
            <a:pPr marL="260604" lvl="1" indent="-257175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3200"/>
              <a:buChar char=" "/>
            </a:pPr>
            <a:r>
              <a:rPr lang="es-ES" sz="3200" dirty="0"/>
              <a:t>Modelizar el problema de remisión de mercadería con las siguientes consideraciones:</a:t>
            </a:r>
            <a:endParaRPr dirty="0"/>
          </a:p>
          <a:p>
            <a:pPr marL="260604" lvl="1" indent="-53975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3200"/>
              <a:buNone/>
            </a:pPr>
            <a:endParaRPr sz="3200" dirty="0"/>
          </a:p>
          <a:p>
            <a:pPr marL="411480" lvl="2" indent="-41148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800"/>
              <a:buChar char=" "/>
            </a:pPr>
            <a:r>
              <a:rPr lang="es-ES" sz="2800" dirty="0"/>
              <a:t>Si el comprador no es cliente se imprime un mensaje de aviso y no se remite.</a:t>
            </a:r>
            <a:endParaRPr dirty="0"/>
          </a:p>
          <a:p>
            <a:pPr marL="411480" lvl="2" indent="-41148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800"/>
              <a:buChar char=" "/>
            </a:pPr>
            <a:r>
              <a:rPr lang="es-ES" sz="2800" dirty="0"/>
              <a:t>Si no hay stock y el comprador es cliente no se remite.</a:t>
            </a:r>
            <a:endParaRPr dirty="0"/>
          </a:p>
          <a:p>
            <a:pPr marL="411480" lvl="2" indent="-41148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800"/>
              <a:buChar char=" "/>
            </a:pPr>
            <a:r>
              <a:rPr lang="es-ES" sz="2800" dirty="0"/>
              <a:t>Si hay stock y el comprador es cliente se remite</a:t>
            </a:r>
            <a:endParaRPr dirty="0"/>
          </a:p>
        </p:txBody>
      </p:sp>
      <p:sp>
        <p:nvSpPr>
          <p:cNvPr id="594" name="Google Shape;594;p8"/>
          <p:cNvSpPr txBox="1"/>
          <p:nvPr/>
        </p:nvSpPr>
        <p:spPr>
          <a:xfrm>
            <a:off x="1097281" y="680873"/>
            <a:ext cx="10324011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900000"/>
              </a:buClr>
              <a:buSzPts val="4000"/>
              <a:buFont typeface="Calibri"/>
              <a:buNone/>
            </a:pPr>
            <a:r>
              <a:rPr lang="es-ES" sz="4800" dirty="0">
                <a:solidFill>
                  <a:srgbClr val="3F3F3F"/>
                </a:solidFill>
                <a:latin typeface="Calibri"/>
                <a:cs typeface="Calibri"/>
                <a:sym typeface="Calibri"/>
              </a:rPr>
              <a:t>Tablas de Decisión </a:t>
            </a:r>
            <a:br>
              <a:rPr lang="es-ES" sz="4800" dirty="0">
                <a:solidFill>
                  <a:srgbClr val="3F3F3F"/>
                </a:solidFill>
                <a:latin typeface="Calibri"/>
                <a:cs typeface="Calibri"/>
                <a:sym typeface="Calibri"/>
              </a:rPr>
            </a:br>
            <a:endParaRPr sz="4800" dirty="0">
              <a:solidFill>
                <a:srgbClr val="3F3F3F"/>
              </a:solidFill>
              <a:latin typeface="Calibri"/>
              <a:cs typeface="Calibri"/>
              <a:sym typeface="Calibri"/>
            </a:endParaRPr>
          </a:p>
        </p:txBody>
      </p:sp>
      <p:sp>
        <p:nvSpPr>
          <p:cNvPr id="596" name="Google Shape;596;p8"/>
          <p:cNvSpPr/>
          <p:nvPr/>
        </p:nvSpPr>
        <p:spPr>
          <a:xfrm>
            <a:off x="945931" y="3815255"/>
            <a:ext cx="9522372" cy="1891862"/>
          </a:xfrm>
          <a:prstGeom prst="rect">
            <a:avLst/>
          </a:prstGeom>
          <a:noFill/>
          <a:ln w="28575" cap="flat" cmpd="sng">
            <a:solidFill>
              <a:srgbClr val="8C0000">
                <a:alpha val="98823"/>
              </a:srgbClr>
            </a:solidFill>
            <a:prstDash val="solid"/>
            <a:round/>
            <a:headEnd type="none" w="sm" len="sm"/>
            <a:tailEnd type="none" w="sm" len="sm"/>
          </a:ln>
          <a:effectLst>
            <a:reflection stA="52000" endA="300" endPos="35000" sy="-100000" algn="bl" rotWithShape="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900000"/>
              </a:buClr>
              <a:buSzPts val="4000"/>
              <a:buFont typeface="Calibri"/>
              <a:buNone/>
            </a:pPr>
            <a:r>
              <a:rPr lang="es-ES" sz="4800" dirty="0">
                <a:solidFill>
                  <a:srgbClr val="3F3F3F"/>
                </a:solidFill>
              </a:rPr>
              <a:t>Tablas de Decisión </a:t>
            </a:r>
            <a:br>
              <a:rPr lang="es-ES" sz="4000" b="0" i="0" u="none" strike="noStrike" cap="none" dirty="0">
                <a:solidFill>
                  <a:srgbClr val="9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4000" b="0" i="0" u="none" strike="noStrike" cap="none" dirty="0">
              <a:solidFill>
                <a:srgbClr val="9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3" name="Google Shape;603;p9"/>
          <p:cNvSpPr txBox="1">
            <a:spLocks noGrp="1"/>
          </p:cNvSpPr>
          <p:nvPr>
            <p:ph type="body" idx="4294967295"/>
          </p:nvPr>
        </p:nvSpPr>
        <p:spPr>
          <a:xfrm>
            <a:off x="1535113" y="1933575"/>
            <a:ext cx="10656887" cy="809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2" indent="-45720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Calibri"/>
              <a:buAutoNum type="arabicPeriod"/>
            </a:pPr>
            <a:r>
              <a:rPr lang="es-ES" sz="2800" b="1" i="0"/>
              <a:t>Identificar las condiciones y las acciones.</a:t>
            </a:r>
            <a:endParaRPr/>
          </a:p>
          <a:p>
            <a:pPr marL="411480" lvl="2" indent="-41148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endParaRPr sz="2400"/>
          </a:p>
        </p:txBody>
      </p:sp>
      <p:graphicFrame>
        <p:nvGraphicFramePr>
          <p:cNvPr id="604" name="Google Shape;604;p9"/>
          <p:cNvGraphicFramePr/>
          <p:nvPr/>
        </p:nvGraphicFramePr>
        <p:xfrm>
          <a:off x="4066986" y="3638755"/>
          <a:ext cx="3240100" cy="914420"/>
        </p:xfrm>
        <a:graphic>
          <a:graphicData uri="http://schemas.openxmlformats.org/drawingml/2006/table">
            <a:tbl>
              <a:tblPr>
                <a:noFill/>
                <a:tableStyleId>{86DC4FAF-F3F0-467E-A046-F97A92CCA5D3}</a:tableStyleId>
              </a:tblPr>
              <a:tblGrid>
                <a:gridCol w="324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37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40"/>
                        <a:buFont typeface="Noto Sans Symbols"/>
                        <a:buNone/>
                      </a:pPr>
                      <a:r>
                        <a:rPr lang="es-ES" sz="2400" b="1" i="0" u="none" strike="noStrike" cap="none">
                          <a:solidFill>
                            <a:srgbClr val="3135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Es cliente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7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40"/>
                        <a:buFont typeface="Noto Sans Symbols"/>
                        <a:buNone/>
                      </a:pPr>
                      <a:r>
                        <a:rPr lang="es-ES" sz="2400" b="1" i="0" u="none" strike="noStrike" cap="none">
                          <a:solidFill>
                            <a:srgbClr val="3135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Hay stock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05" name="Google Shape;605;p9"/>
          <p:cNvSpPr/>
          <p:nvPr/>
        </p:nvSpPr>
        <p:spPr>
          <a:xfrm>
            <a:off x="3583930" y="3437604"/>
            <a:ext cx="638794" cy="1225549"/>
          </a:xfrm>
          <a:prstGeom prst="leftBrace">
            <a:avLst>
              <a:gd name="adj1" fmla="val 20864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3135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6" name="Google Shape;606;p9"/>
          <p:cNvSpPr/>
          <p:nvPr/>
        </p:nvSpPr>
        <p:spPr>
          <a:xfrm>
            <a:off x="3583930" y="4794326"/>
            <a:ext cx="483056" cy="1297248"/>
          </a:xfrm>
          <a:prstGeom prst="leftBrace">
            <a:avLst>
              <a:gd name="adj1" fmla="val 29236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7" name="Google Shape;607;p9"/>
          <p:cNvSpPr txBox="1"/>
          <p:nvPr/>
        </p:nvSpPr>
        <p:spPr>
          <a:xfrm>
            <a:off x="1340069" y="3836262"/>
            <a:ext cx="254326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b="1" i="0" u="none" strike="noStrike" cap="none">
                <a:solidFill>
                  <a:srgbClr val="313543"/>
                </a:solidFill>
                <a:latin typeface="Calibri"/>
                <a:ea typeface="Calibri"/>
                <a:cs typeface="Calibri"/>
                <a:sym typeface="Calibri"/>
              </a:rPr>
              <a:t>Condiciones</a:t>
            </a:r>
            <a:endParaRPr/>
          </a:p>
        </p:txBody>
      </p:sp>
      <p:sp>
        <p:nvSpPr>
          <p:cNvPr id="608" name="Google Shape;608;p9"/>
          <p:cNvSpPr txBox="1"/>
          <p:nvPr/>
        </p:nvSpPr>
        <p:spPr>
          <a:xfrm>
            <a:off x="1340069" y="4919730"/>
            <a:ext cx="240752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b="1" i="0" u="none" strike="noStrike" cap="none">
                <a:solidFill>
                  <a:srgbClr val="313543"/>
                </a:solidFill>
                <a:latin typeface="Calibri"/>
                <a:ea typeface="Calibri"/>
                <a:cs typeface="Calibri"/>
                <a:sym typeface="Calibri"/>
              </a:rPr>
              <a:t>Acciones</a:t>
            </a:r>
            <a:endParaRPr/>
          </a:p>
        </p:txBody>
      </p:sp>
      <p:graphicFrame>
        <p:nvGraphicFramePr>
          <p:cNvPr id="610" name="Google Shape;610;p9"/>
          <p:cNvGraphicFramePr/>
          <p:nvPr/>
        </p:nvGraphicFramePr>
        <p:xfrm>
          <a:off x="4066985" y="4698562"/>
          <a:ext cx="3468925" cy="1737390"/>
        </p:xfrm>
        <a:graphic>
          <a:graphicData uri="http://schemas.openxmlformats.org/drawingml/2006/table">
            <a:tbl>
              <a:tblPr>
                <a:noFill/>
                <a:tableStyleId>{86DC4FAF-F3F0-467E-A046-F97A92CCA5D3}</a:tableStyleId>
              </a:tblPr>
              <a:tblGrid>
                <a:gridCol w="3468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40"/>
                        <a:buFont typeface="Noto Sans Symbols"/>
                        <a:buNone/>
                      </a:pPr>
                      <a:r>
                        <a:rPr lang="es-ES" sz="2400" b="1" i="0" u="none" strike="noStrike" cap="none">
                          <a:solidFill>
                            <a:srgbClr val="3135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Imprime mensaje de aviso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1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40"/>
                        <a:buFont typeface="Noto Sans Symbols"/>
                        <a:buNone/>
                      </a:pPr>
                      <a:r>
                        <a:rPr lang="es-ES" sz="2400" b="1" i="0" u="none" strike="noStrike" cap="none">
                          <a:solidFill>
                            <a:srgbClr val="3135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 remite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40"/>
                        <a:buFont typeface="Noto Sans Symbols"/>
                        <a:buNone/>
                      </a:pPr>
                      <a:r>
                        <a:rPr lang="es-ES" sz="2400" b="1" i="0" u="none" strike="noStrike" cap="none">
                          <a:solidFill>
                            <a:srgbClr val="3135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 se remite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11" name="Google Shape;611;p9"/>
          <p:cNvGraphicFramePr/>
          <p:nvPr/>
        </p:nvGraphicFramePr>
        <p:xfrm>
          <a:off x="7563161" y="3626394"/>
          <a:ext cx="1439850" cy="914420"/>
        </p:xfrm>
        <a:graphic>
          <a:graphicData uri="http://schemas.openxmlformats.org/drawingml/2006/table">
            <a:tbl>
              <a:tblPr>
                <a:noFill/>
                <a:tableStyleId>{86DC4FAF-F3F0-467E-A046-F97A92CCA5D3}</a:tableStyleId>
              </a:tblPr>
              <a:tblGrid>
                <a:gridCol w="360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1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37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40"/>
                        <a:buFont typeface="Noto Sans Symbols"/>
                        <a:buNone/>
                      </a:pPr>
                      <a:r>
                        <a:rPr lang="es-ES" sz="24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V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40"/>
                        <a:buFont typeface="Noto Sans Symbols"/>
                        <a:buNone/>
                      </a:pPr>
                      <a:r>
                        <a:rPr lang="es-ES" sz="24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V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40"/>
                        <a:buFont typeface="Noto Sans Symbols"/>
                        <a:buNone/>
                      </a:pPr>
                      <a:r>
                        <a:rPr lang="es-ES" sz="24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F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40"/>
                        <a:buFont typeface="Noto Sans Symbols"/>
                        <a:buNone/>
                      </a:pPr>
                      <a:r>
                        <a:rPr lang="es-ES" sz="24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F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7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40"/>
                        <a:buFont typeface="Noto Sans Symbols"/>
                        <a:buNone/>
                      </a:pPr>
                      <a:r>
                        <a:rPr lang="es-ES" sz="24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V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40"/>
                        <a:buFont typeface="Noto Sans Symbols"/>
                        <a:buNone/>
                      </a:pPr>
                      <a:r>
                        <a:rPr lang="es-ES" sz="24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F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40"/>
                        <a:buFont typeface="Noto Sans Symbols"/>
                        <a:buNone/>
                      </a:pPr>
                      <a:r>
                        <a:rPr lang="es-ES" sz="24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V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40"/>
                        <a:buFont typeface="Noto Sans Symbols"/>
                        <a:buNone/>
                      </a:pPr>
                      <a:r>
                        <a:rPr lang="es-ES" sz="24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F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12" name="Google Shape;612;p9"/>
          <p:cNvSpPr txBox="1"/>
          <p:nvPr/>
        </p:nvSpPr>
        <p:spPr>
          <a:xfrm>
            <a:off x="7746759" y="3222177"/>
            <a:ext cx="96892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Reglas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613" name="Google Shape;613;p9"/>
          <p:cNvGraphicFramePr/>
          <p:nvPr/>
        </p:nvGraphicFramePr>
        <p:xfrm>
          <a:off x="7604261" y="4698562"/>
          <a:ext cx="1439850" cy="1371630"/>
        </p:xfrm>
        <a:graphic>
          <a:graphicData uri="http://schemas.openxmlformats.org/drawingml/2006/table">
            <a:tbl>
              <a:tblPr>
                <a:noFill/>
                <a:tableStyleId>{86DC4FAF-F3F0-467E-A046-F97A92CCA5D3}</a:tableStyleId>
              </a:tblPr>
              <a:tblGrid>
                <a:gridCol w="360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1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40"/>
                        <a:buFont typeface="Noto Sans Symbols"/>
                        <a:buNone/>
                      </a:pPr>
                      <a:endParaRPr sz="2400" b="0" i="0" u="none" strike="noStrike" cap="none">
                        <a:solidFill>
                          <a:srgbClr val="313543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40"/>
                        <a:buFont typeface="Noto Sans Symbols"/>
                        <a:buNone/>
                      </a:pPr>
                      <a:endParaRPr sz="2400" b="0" i="0" u="none" strike="noStrike" cap="none">
                        <a:solidFill>
                          <a:srgbClr val="313543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40"/>
                        <a:buFont typeface="Noto Sans Symbols"/>
                        <a:buNone/>
                      </a:pPr>
                      <a:r>
                        <a:rPr lang="es-ES" sz="24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X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40"/>
                        <a:buFont typeface="Noto Sans Symbols"/>
                        <a:buNone/>
                      </a:pPr>
                      <a:r>
                        <a:rPr lang="es-ES" sz="24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X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1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40"/>
                        <a:buFont typeface="Noto Sans Symbols"/>
                        <a:buNone/>
                      </a:pPr>
                      <a:r>
                        <a:rPr lang="es-ES" sz="24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X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40"/>
                        <a:buFont typeface="Noto Sans Symbols"/>
                        <a:buNone/>
                      </a:pPr>
                      <a:endParaRPr sz="2400" b="0" i="0" u="none" strike="noStrike" cap="none">
                        <a:solidFill>
                          <a:srgbClr val="313543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40"/>
                        <a:buFont typeface="Noto Sans Symbols"/>
                        <a:buNone/>
                      </a:pPr>
                      <a:endParaRPr sz="2400" b="0" i="0" u="none" strike="noStrike" cap="none">
                        <a:solidFill>
                          <a:srgbClr val="313543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40"/>
                        <a:buFont typeface="Noto Sans Symbols"/>
                        <a:buNone/>
                      </a:pPr>
                      <a:endParaRPr sz="2400" b="0" i="0" u="none" strike="noStrike" cap="none">
                        <a:solidFill>
                          <a:srgbClr val="313543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40"/>
                        <a:buFont typeface="Noto Sans Symbols"/>
                        <a:buNone/>
                      </a:pPr>
                      <a:endParaRPr sz="2400" b="0" i="0" u="none" strike="noStrike" cap="none">
                        <a:solidFill>
                          <a:srgbClr val="313543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40"/>
                        <a:buFont typeface="Noto Sans Symbols"/>
                        <a:buNone/>
                      </a:pPr>
                      <a:r>
                        <a:rPr lang="es-ES" sz="24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X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40"/>
                        <a:buFont typeface="Noto Sans Symbols"/>
                        <a:buNone/>
                      </a:pPr>
                      <a:r>
                        <a:rPr lang="es-ES" sz="24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X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40"/>
                        <a:buFont typeface="Noto Sans Symbols"/>
                        <a:buNone/>
                      </a:pPr>
                      <a:r>
                        <a:rPr lang="es-ES" sz="24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X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14" name="Google Shape;614;p9"/>
          <p:cNvSpPr/>
          <p:nvPr/>
        </p:nvSpPr>
        <p:spPr>
          <a:xfrm>
            <a:off x="3583931" y="788273"/>
            <a:ext cx="8608070" cy="2386605"/>
          </a:xfrm>
          <a:prstGeom prst="rect">
            <a:avLst/>
          </a:prstGeom>
          <a:solidFill>
            <a:srgbClr val="FF9999"/>
          </a:solidFill>
          <a:ln w="12700" cap="flat" cmpd="sng">
            <a:solidFill>
              <a:srgbClr val="8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 el comprador no es cliente se imprime un mensaje de aviso y no se remite.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 no hay stock y el comprador es cliente no se remite.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 hay stock y el comprador es cliente se remite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5" name="Google Shape;615;p9"/>
          <p:cNvSpPr/>
          <p:nvPr/>
        </p:nvSpPr>
        <p:spPr>
          <a:xfrm>
            <a:off x="8904865" y="2739407"/>
            <a:ext cx="2117835" cy="1301414"/>
          </a:xfrm>
          <a:prstGeom prst="roundRect">
            <a:avLst>
              <a:gd name="adj" fmla="val 16667"/>
            </a:avLst>
          </a:prstGeom>
          <a:solidFill>
            <a:srgbClr val="BBCFB9"/>
          </a:solidFill>
          <a:ln>
            <a:noFill/>
          </a:ln>
          <a:effectLst>
            <a:outerShdw blurRad="50800" dist="38100" dir="189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s-ES" sz="3200" b="1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s-E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Reglas</a:t>
            </a:r>
            <a:endParaRPr sz="2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900000"/>
              </a:buClr>
              <a:buSzPts val="4000"/>
              <a:buFont typeface="Calibri"/>
              <a:buNone/>
            </a:pPr>
            <a:r>
              <a:rPr lang="es-ES" sz="4800" dirty="0">
                <a:solidFill>
                  <a:srgbClr val="3F3F3F"/>
                </a:solidFill>
              </a:rPr>
              <a:t>Tablas de Decisión </a:t>
            </a:r>
            <a:br>
              <a:rPr lang="es-ES" sz="4000" b="0" i="0" u="none" strike="noStrike" cap="none" dirty="0">
                <a:solidFill>
                  <a:srgbClr val="9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4000" b="0" i="0" u="none" strike="noStrike" cap="none" dirty="0">
              <a:solidFill>
                <a:srgbClr val="9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0" name="Google Shape;620;p10"/>
          <p:cNvSpPr txBox="1">
            <a:spLocks noGrp="1"/>
          </p:cNvSpPr>
          <p:nvPr>
            <p:ph type="body" idx="4294967295"/>
          </p:nvPr>
        </p:nvSpPr>
        <p:spPr>
          <a:xfrm>
            <a:off x="0" y="1863725"/>
            <a:ext cx="8928100" cy="417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8580" lvl="0" indent="-6858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s-ES" sz="2000"/>
              <a:t>Tablas de Decisión </a:t>
            </a:r>
            <a:endParaRPr sz="2000"/>
          </a:p>
          <a:p>
            <a:pPr marL="260604" lvl="1" indent="-257175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800"/>
              <a:buNone/>
            </a:pPr>
            <a:r>
              <a:rPr lang="es-ES" sz="2800" b="1"/>
              <a:t>Especificaciones completas</a:t>
            </a:r>
            <a:endParaRPr/>
          </a:p>
          <a:p>
            <a:pPr marL="411480" lvl="2" indent="-41148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800"/>
              <a:buNone/>
            </a:pPr>
            <a:r>
              <a:rPr lang="es-ES" sz="2800"/>
              <a:t>Aquellas que determinan acciones (una o varias) para todas las reglas posibles.</a:t>
            </a:r>
            <a:endParaRPr/>
          </a:p>
          <a:p>
            <a:pPr marL="260604" lvl="1" indent="-257175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800"/>
              <a:buNone/>
            </a:pPr>
            <a:r>
              <a:rPr lang="es-ES" sz="2800" b="1"/>
              <a:t>Especificaciones redundantes</a:t>
            </a:r>
            <a:endParaRPr/>
          </a:p>
          <a:p>
            <a:pPr marL="411480" lvl="2" indent="-41148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800"/>
              <a:buNone/>
            </a:pPr>
            <a:r>
              <a:rPr lang="es-ES" sz="2800"/>
              <a:t>Aquellas que marcan para reglas que determinan las mismas condiciones acciones iguales.     </a:t>
            </a:r>
            <a:endParaRPr/>
          </a:p>
          <a:p>
            <a:pPr marL="260604" lvl="1" indent="-257175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800"/>
              <a:buNone/>
            </a:pPr>
            <a:r>
              <a:rPr lang="es-ES" sz="2800" b="1"/>
              <a:t>Especificaciones contradictorias</a:t>
            </a:r>
            <a:endParaRPr/>
          </a:p>
          <a:p>
            <a:pPr marL="411480" lvl="2" indent="-41148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800"/>
              <a:buNone/>
            </a:pPr>
            <a:r>
              <a:rPr lang="es-ES" sz="2800"/>
              <a:t>Aquellas que especifican para reglas que determinan las mismas condiciones acciones distintas.</a:t>
            </a:r>
            <a:endParaRPr/>
          </a:p>
          <a:p>
            <a:pPr marL="411480" lvl="2" indent="-41148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800"/>
              <a:buNone/>
            </a:pPr>
            <a:endParaRPr sz="2800"/>
          </a:p>
        </p:txBody>
      </p:sp>
      <p:graphicFrame>
        <p:nvGraphicFramePr>
          <p:cNvPr id="624" name="Google Shape;624;p10"/>
          <p:cNvGraphicFramePr/>
          <p:nvPr/>
        </p:nvGraphicFramePr>
        <p:xfrm>
          <a:off x="9259641" y="2254907"/>
          <a:ext cx="1439850" cy="1371630"/>
        </p:xfrm>
        <a:graphic>
          <a:graphicData uri="http://schemas.openxmlformats.org/drawingml/2006/table">
            <a:tbl>
              <a:tblPr>
                <a:noFill/>
                <a:tableStyleId>{86DC4FAF-F3F0-467E-A046-F97A92CCA5D3}</a:tableStyleId>
              </a:tblPr>
              <a:tblGrid>
                <a:gridCol w="360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1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40"/>
                        <a:buFont typeface="Noto Sans Symbols"/>
                        <a:buNone/>
                      </a:pPr>
                      <a:endParaRPr sz="2400" b="0" i="0" u="none" strike="noStrike" cap="none">
                        <a:solidFill>
                          <a:srgbClr val="313543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40"/>
                        <a:buFont typeface="Noto Sans Symbols"/>
                        <a:buNone/>
                      </a:pPr>
                      <a:endParaRPr sz="2400" b="0" i="0" u="none" strike="noStrike" cap="none">
                        <a:solidFill>
                          <a:srgbClr val="313543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40"/>
                        <a:buFont typeface="Noto Sans Symbols"/>
                        <a:buNone/>
                      </a:pPr>
                      <a:r>
                        <a:rPr lang="es-ES" sz="24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X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40"/>
                        <a:buFont typeface="Noto Sans Symbols"/>
                        <a:buNone/>
                      </a:pPr>
                      <a:r>
                        <a:rPr lang="es-ES" sz="24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X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1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40"/>
                        <a:buFont typeface="Noto Sans Symbols"/>
                        <a:buNone/>
                      </a:pPr>
                      <a:r>
                        <a:rPr lang="es-ES" sz="24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X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40"/>
                        <a:buFont typeface="Noto Sans Symbols"/>
                        <a:buNone/>
                      </a:pPr>
                      <a:endParaRPr sz="2400" b="0" i="0" u="none" strike="noStrike" cap="none">
                        <a:solidFill>
                          <a:srgbClr val="313543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40"/>
                        <a:buFont typeface="Noto Sans Symbols"/>
                        <a:buNone/>
                      </a:pPr>
                      <a:endParaRPr sz="2400" b="0" i="0" u="none" strike="noStrike" cap="none">
                        <a:solidFill>
                          <a:srgbClr val="313543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40"/>
                        <a:buFont typeface="Noto Sans Symbols"/>
                        <a:buNone/>
                      </a:pPr>
                      <a:endParaRPr sz="2400" b="0" i="0" u="none" strike="noStrike" cap="none">
                        <a:solidFill>
                          <a:srgbClr val="313543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40"/>
                        <a:buFont typeface="Noto Sans Symbols"/>
                        <a:buNone/>
                      </a:pPr>
                      <a:endParaRPr sz="2400" b="0" i="0" u="none" strike="noStrike" cap="none">
                        <a:solidFill>
                          <a:srgbClr val="313543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40"/>
                        <a:buFont typeface="Noto Sans Symbols"/>
                        <a:buNone/>
                      </a:pPr>
                      <a:r>
                        <a:rPr lang="es-ES" sz="24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X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40"/>
                        <a:buFont typeface="Noto Sans Symbols"/>
                        <a:buNone/>
                      </a:pPr>
                      <a:r>
                        <a:rPr lang="es-ES" sz="24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X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40"/>
                        <a:buFont typeface="Noto Sans Symbols"/>
                        <a:buNone/>
                      </a:pPr>
                      <a:r>
                        <a:rPr lang="es-ES" sz="24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X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25" name="Google Shape;625;p10"/>
          <p:cNvGraphicFramePr/>
          <p:nvPr>
            <p:extLst>
              <p:ext uri="{D42A27DB-BD31-4B8C-83A1-F6EECF244321}">
                <p14:modId xmlns:p14="http://schemas.microsoft.com/office/powerpoint/2010/main" val="2690879143"/>
              </p:ext>
            </p:extLst>
          </p:nvPr>
        </p:nvGraphicFramePr>
        <p:xfrm>
          <a:off x="6749216" y="1022047"/>
          <a:ext cx="3421625" cy="914420"/>
        </p:xfrm>
        <a:graphic>
          <a:graphicData uri="http://schemas.openxmlformats.org/drawingml/2006/table">
            <a:tbl>
              <a:tblPr>
                <a:noFill/>
                <a:tableStyleId>{86DC4FAF-F3F0-467E-A046-F97A92CCA5D3}</a:tableStyleId>
              </a:tblPr>
              <a:tblGrid>
                <a:gridCol w="3421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37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40"/>
                        <a:buFont typeface="Noto Sans Symbols"/>
                        <a:buNone/>
                      </a:pPr>
                      <a:r>
                        <a:rPr lang="es-ES" sz="2400" b="1" i="0" u="none" strike="noStrike" cap="none" dirty="0">
                          <a:solidFill>
                            <a:srgbClr val="3135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Es cliente</a:t>
                      </a:r>
                      <a:endParaRPr dirty="0"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7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40"/>
                        <a:buFont typeface="Noto Sans Symbols"/>
                        <a:buNone/>
                      </a:pPr>
                      <a:r>
                        <a:rPr lang="es-ES" sz="2400" b="1" i="0" u="none" strike="noStrike" cap="none" dirty="0">
                          <a:solidFill>
                            <a:srgbClr val="3135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Hay stock</a:t>
                      </a:r>
                      <a:endParaRPr dirty="0"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26" name="Google Shape;626;p10"/>
          <p:cNvGraphicFramePr/>
          <p:nvPr/>
        </p:nvGraphicFramePr>
        <p:xfrm>
          <a:off x="8119165" y="3626520"/>
          <a:ext cx="3468925" cy="1737390"/>
        </p:xfrm>
        <a:graphic>
          <a:graphicData uri="http://schemas.openxmlformats.org/drawingml/2006/table">
            <a:tbl>
              <a:tblPr>
                <a:noFill/>
                <a:tableStyleId>{86DC4FAF-F3F0-467E-A046-F97A92CCA5D3}</a:tableStyleId>
              </a:tblPr>
              <a:tblGrid>
                <a:gridCol w="3468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40"/>
                        <a:buFont typeface="Noto Sans Symbols"/>
                        <a:buNone/>
                      </a:pPr>
                      <a:r>
                        <a:rPr lang="es-ES" sz="2400" b="1" i="0" u="none" strike="noStrike" cap="none">
                          <a:solidFill>
                            <a:srgbClr val="3135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Imprime mensaje de aviso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1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40"/>
                        <a:buFont typeface="Noto Sans Symbols"/>
                        <a:buNone/>
                      </a:pPr>
                      <a:r>
                        <a:rPr lang="es-ES" sz="2400" b="1" i="0" u="none" strike="noStrike" cap="none">
                          <a:solidFill>
                            <a:srgbClr val="3135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 remite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40"/>
                        <a:buFont typeface="Noto Sans Symbols"/>
                        <a:buNone/>
                      </a:pPr>
                      <a:r>
                        <a:rPr lang="es-ES" sz="2400" b="1" i="0" u="none" strike="noStrike" cap="none">
                          <a:solidFill>
                            <a:srgbClr val="3135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 se remite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27" name="Google Shape;627;p10"/>
          <p:cNvGraphicFramePr/>
          <p:nvPr/>
        </p:nvGraphicFramePr>
        <p:xfrm>
          <a:off x="10170862" y="1022047"/>
          <a:ext cx="1439850" cy="914420"/>
        </p:xfrm>
        <a:graphic>
          <a:graphicData uri="http://schemas.openxmlformats.org/drawingml/2006/table">
            <a:tbl>
              <a:tblPr>
                <a:noFill/>
                <a:tableStyleId>{86DC4FAF-F3F0-467E-A046-F97A92CCA5D3}</a:tableStyleId>
              </a:tblPr>
              <a:tblGrid>
                <a:gridCol w="360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1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37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40"/>
                        <a:buFont typeface="Noto Sans Symbols"/>
                        <a:buNone/>
                      </a:pPr>
                      <a:r>
                        <a:rPr lang="es-ES" sz="24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V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40"/>
                        <a:buFont typeface="Noto Sans Symbols"/>
                        <a:buNone/>
                      </a:pPr>
                      <a:r>
                        <a:rPr lang="es-ES" sz="24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V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40"/>
                        <a:buFont typeface="Noto Sans Symbols"/>
                        <a:buNone/>
                      </a:pPr>
                      <a:r>
                        <a:rPr lang="es-ES" sz="24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F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40"/>
                        <a:buFont typeface="Noto Sans Symbols"/>
                        <a:buNone/>
                      </a:pPr>
                      <a:r>
                        <a:rPr lang="es-ES" sz="24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F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7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40"/>
                        <a:buFont typeface="Noto Sans Symbols"/>
                        <a:buNone/>
                      </a:pPr>
                      <a:r>
                        <a:rPr lang="es-ES" sz="24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V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40"/>
                        <a:buFont typeface="Noto Sans Symbols"/>
                        <a:buNone/>
                      </a:pPr>
                      <a:r>
                        <a:rPr lang="es-ES" sz="24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F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40"/>
                        <a:buFont typeface="Noto Sans Symbols"/>
                        <a:buNone/>
                      </a:pPr>
                      <a:r>
                        <a:rPr lang="es-ES" sz="24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V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40"/>
                        <a:buFont typeface="Noto Sans Symbols"/>
                        <a:buNone/>
                      </a:pPr>
                      <a:r>
                        <a:rPr lang="es-ES" sz="24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F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030FBAC6-618E-BD5B-98BF-6F39A5F81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33" name="Google Shape;633;p11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rgbClr val="BFBFBF"/>
                </a:solidFill>
              </a:rPr>
              <a:t>Ingeniería de Software I</a:t>
            </a:r>
            <a:endParaRPr>
              <a:solidFill>
                <a:srgbClr val="BFBFBF"/>
              </a:solidFill>
            </a:endParaRPr>
          </a:p>
        </p:txBody>
      </p:sp>
      <p:sp>
        <p:nvSpPr>
          <p:cNvPr id="634" name="Google Shape;634;p1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>
                <a:solidFill>
                  <a:srgbClr val="FFFFFF"/>
                </a:solidFill>
              </a:rPr>
              <a:t>9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632" name="Google Shape;632;p11"/>
          <p:cNvSpPr txBox="1">
            <a:spLocks noGrp="1"/>
          </p:cNvSpPr>
          <p:nvPr>
            <p:ph type="body" idx="4294967295"/>
          </p:nvPr>
        </p:nvSpPr>
        <p:spPr>
          <a:xfrm>
            <a:off x="2133600" y="1709738"/>
            <a:ext cx="10058400" cy="4022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8580" lvl="0" indent="-6858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-ES" sz="2400"/>
              <a:t>Tablas de Decisión </a:t>
            </a:r>
            <a:endParaRPr sz="2400"/>
          </a:p>
          <a:p>
            <a:pPr marL="260604" lvl="1" indent="-257175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r>
              <a:rPr lang="es-ES" sz="2400"/>
              <a:t>Redundancia y Contradicción </a:t>
            </a:r>
            <a:endParaRPr sz="2400"/>
          </a:p>
        </p:txBody>
      </p:sp>
      <p:graphicFrame>
        <p:nvGraphicFramePr>
          <p:cNvPr id="635" name="Google Shape;635;p11"/>
          <p:cNvGraphicFramePr/>
          <p:nvPr/>
        </p:nvGraphicFramePr>
        <p:xfrm>
          <a:off x="6648868" y="2564904"/>
          <a:ext cx="3527425" cy="3096375"/>
        </p:xfrm>
        <a:graphic>
          <a:graphicData uri="http://schemas.openxmlformats.org/drawingml/2006/table">
            <a:tbl>
              <a:tblPr>
                <a:noFill/>
                <a:tableStyleId>{86DC4FAF-F3F0-467E-A046-F97A92CCA5D3}</a:tableStyleId>
              </a:tblPr>
              <a:tblGrid>
                <a:gridCol w="528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5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32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91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45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endParaRPr sz="1800" b="0" i="0" u="none" strike="noStrike" cap="none">
                        <a:solidFill>
                          <a:srgbClr val="313543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1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Reglas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2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1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C1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V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V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..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..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..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F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FCA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F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FC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2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1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C2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V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V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.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.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.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V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FCA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V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FC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2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1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C3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V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F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.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.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..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F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FCA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F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FC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45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1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A1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endParaRPr sz="1800" b="0" i="0" u="none" strike="noStrike" cap="none">
                        <a:solidFill>
                          <a:srgbClr val="313543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endParaRPr sz="1800" b="0" i="0" u="none" strike="noStrike" cap="none">
                        <a:solidFill>
                          <a:srgbClr val="313543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.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.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..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endParaRPr sz="1800" b="0" i="0" u="none" strike="noStrike" cap="none">
                        <a:solidFill>
                          <a:srgbClr val="313543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FCA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X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FC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45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1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A2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X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endParaRPr sz="1800" b="0" i="0" u="none" strike="noStrike" cap="none">
                        <a:solidFill>
                          <a:srgbClr val="313543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endParaRPr sz="1800" b="0" i="0" u="none" strike="noStrike" cap="none">
                        <a:solidFill>
                          <a:srgbClr val="313543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endParaRPr sz="1800" b="0" i="0" u="none" strike="noStrike" cap="none">
                        <a:solidFill>
                          <a:srgbClr val="313543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.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X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FCA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endParaRPr sz="1800" b="0" i="0" u="none" strike="noStrike" cap="none">
                        <a:solidFill>
                          <a:srgbClr val="313543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FC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55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1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A3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endParaRPr sz="1800" b="0" i="0" u="none" strike="noStrike" cap="none">
                        <a:solidFill>
                          <a:srgbClr val="313543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X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.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.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endParaRPr sz="1800" b="0" i="0" u="none" strike="noStrike" cap="none">
                        <a:solidFill>
                          <a:srgbClr val="313543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X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FCA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endParaRPr sz="1800" b="0" i="0" u="none" strike="noStrike" cap="none">
                        <a:solidFill>
                          <a:srgbClr val="313543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FC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36" name="Google Shape;636;p11"/>
          <p:cNvGraphicFramePr/>
          <p:nvPr/>
        </p:nvGraphicFramePr>
        <p:xfrm>
          <a:off x="1991544" y="2636913"/>
          <a:ext cx="3672450" cy="3029500"/>
        </p:xfrm>
        <a:graphic>
          <a:graphicData uri="http://schemas.openxmlformats.org/drawingml/2006/table">
            <a:tbl>
              <a:tblPr>
                <a:noFill/>
                <a:tableStyleId>{86DC4FAF-F3F0-467E-A046-F97A92CCA5D3}</a:tableStyleId>
              </a:tblPr>
              <a:tblGrid>
                <a:gridCol w="68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6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5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0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4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5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8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8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14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endParaRPr sz="1800" b="0" i="0" u="none" strike="noStrike" cap="none">
                        <a:solidFill>
                          <a:srgbClr val="313543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1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Reglas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0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1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C1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V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V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..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..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..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F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FCA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F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FC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8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1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C2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V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V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.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.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.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V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FCA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V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FC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3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1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C3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V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F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.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.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..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F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FCA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F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FC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2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1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A1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endParaRPr sz="1800" b="0" i="0" u="none" strike="noStrike" cap="none">
                        <a:solidFill>
                          <a:srgbClr val="313543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endParaRPr sz="1800" b="0" i="0" u="none" strike="noStrike" cap="none">
                        <a:solidFill>
                          <a:srgbClr val="313543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.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.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..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X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FCA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X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FC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1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A2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X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endParaRPr sz="1800" b="0" i="0" u="none" strike="noStrike" cap="none">
                        <a:solidFill>
                          <a:srgbClr val="313543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endParaRPr sz="1800" b="0" i="0" u="none" strike="noStrike" cap="none">
                        <a:solidFill>
                          <a:srgbClr val="313543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endParaRPr sz="1800" b="0" i="0" u="none" strike="noStrike" cap="none">
                        <a:solidFill>
                          <a:srgbClr val="313543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.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endParaRPr sz="1800" b="0" i="0" u="none" strike="noStrike" cap="none">
                        <a:solidFill>
                          <a:srgbClr val="313543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FCA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endParaRPr sz="1800" b="0" i="0" u="none" strike="noStrike" cap="none">
                        <a:solidFill>
                          <a:srgbClr val="313543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FC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1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A3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endParaRPr sz="1800" b="0" i="0" u="none" strike="noStrike" cap="none">
                        <a:solidFill>
                          <a:srgbClr val="313543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X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.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.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endParaRPr sz="1800" b="0" i="0" u="none" strike="noStrike" cap="none">
                        <a:solidFill>
                          <a:srgbClr val="313543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X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FCA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X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FC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37" name="Google Shape;637;p11"/>
          <p:cNvSpPr txBox="1"/>
          <p:nvPr/>
        </p:nvSpPr>
        <p:spPr>
          <a:xfrm>
            <a:off x="2999657" y="5661248"/>
            <a:ext cx="140102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>
                <a:solidFill>
                  <a:srgbClr val="313543"/>
                </a:solidFill>
                <a:latin typeface="Calibri"/>
                <a:ea typeface="Calibri"/>
                <a:cs typeface="Calibri"/>
                <a:sym typeface="Calibri"/>
              </a:rPr>
              <a:t>Redundante </a:t>
            </a:r>
            <a:endParaRPr sz="1800" b="1">
              <a:solidFill>
                <a:srgbClr val="3135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8" name="Google Shape;638;p11"/>
          <p:cNvSpPr txBox="1"/>
          <p:nvPr/>
        </p:nvSpPr>
        <p:spPr>
          <a:xfrm>
            <a:off x="7536160" y="5733256"/>
            <a:ext cx="16035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>
                <a:solidFill>
                  <a:srgbClr val="313543"/>
                </a:solidFill>
                <a:latin typeface="Calibri"/>
                <a:ea typeface="Calibri"/>
                <a:cs typeface="Calibri"/>
                <a:sym typeface="Calibri"/>
              </a:rPr>
              <a:t>Contradictoria </a:t>
            </a:r>
            <a:endParaRPr sz="1800" b="1">
              <a:solidFill>
                <a:srgbClr val="3135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9" name="Google Shape;639;p11"/>
          <p:cNvSpPr txBox="1"/>
          <p:nvPr/>
        </p:nvSpPr>
        <p:spPr>
          <a:xfrm>
            <a:off x="609598" y="561053"/>
            <a:ext cx="10324011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900000"/>
              </a:buClr>
              <a:buSzPts val="4000"/>
              <a:buFont typeface="Calibri"/>
              <a:buNone/>
            </a:pPr>
            <a:r>
              <a:rPr lang="es-ES" sz="4800" dirty="0">
                <a:solidFill>
                  <a:srgbClr val="3F3F3F"/>
                </a:solidFill>
                <a:latin typeface="Calibri"/>
                <a:cs typeface="Calibri"/>
                <a:sym typeface="Calibri"/>
              </a:rPr>
              <a:t>Tablas de Decisión </a:t>
            </a:r>
            <a:br>
              <a:rPr lang="es-ES" sz="4000" cap="none" dirty="0">
                <a:solidFill>
                  <a:srgbClr val="9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4000" cap="none" dirty="0">
              <a:solidFill>
                <a:srgbClr val="9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1_Tema3">
  <a:themeElements>
    <a:clrScheme name="Personalizado 1">
      <a:dk1>
        <a:srgbClr val="000000"/>
      </a:dk1>
      <a:lt1>
        <a:srgbClr val="FFFFFF"/>
      </a:lt1>
      <a:dk2>
        <a:srgbClr val="646B86"/>
      </a:dk2>
      <a:lt2>
        <a:srgbClr val="C5D1D7"/>
      </a:lt2>
      <a:accent1>
        <a:srgbClr val="C00000"/>
      </a:accent1>
      <a:accent2>
        <a:srgbClr val="CCB400"/>
      </a:accent2>
      <a:accent3>
        <a:srgbClr val="8CADAE"/>
      </a:accent3>
      <a:accent4>
        <a:srgbClr val="7F7F7F"/>
      </a:accent4>
      <a:accent5>
        <a:srgbClr val="8FB08C"/>
      </a:accent5>
      <a:accent6>
        <a:srgbClr val="C00000"/>
      </a:accent6>
      <a:hlink>
        <a:srgbClr val="00A3D6"/>
      </a:hlink>
      <a:folHlink>
        <a:srgbClr val="694F0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Retrospección">
  <a:themeElements>
    <a:clrScheme name="Personalizado 1">
      <a:dk1>
        <a:srgbClr val="0C0C0C"/>
      </a:dk1>
      <a:lt1>
        <a:srgbClr val="FFFFFF"/>
      </a:lt1>
      <a:dk2>
        <a:srgbClr val="3F3F3F"/>
      </a:dk2>
      <a:lt2>
        <a:srgbClr val="E4E9EF"/>
      </a:lt2>
      <a:accent1>
        <a:srgbClr val="54747B"/>
      </a:accent1>
      <a:accent2>
        <a:srgbClr val="8D1532"/>
      </a:accent2>
      <a:accent3>
        <a:srgbClr val="ADD6FF"/>
      </a:accent3>
      <a:accent4>
        <a:srgbClr val="846648"/>
      </a:accent4>
      <a:accent5>
        <a:srgbClr val="AAD957"/>
      </a:accent5>
      <a:accent6>
        <a:srgbClr val="758085"/>
      </a:accent6>
      <a:hlink>
        <a:srgbClr val="3399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G I 2022 Clase 3 Requerimientos II-CU" id="{80EA9F4A-32E0-41C2-8E1F-138AC85E4AD0}" vid="{4D10B8EB-A489-4EA0-A0C0-B053C11A963B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1144</Words>
  <Application>Microsoft Office PowerPoint</Application>
  <PresentationFormat>Panorámica</PresentationFormat>
  <Paragraphs>363</Paragraphs>
  <Slides>15</Slides>
  <Notes>15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15</vt:i4>
      </vt:variant>
    </vt:vector>
  </HeadingPairs>
  <TitlesOfParts>
    <vt:vector size="22" baseType="lpstr">
      <vt:lpstr>Libre Baskerville</vt:lpstr>
      <vt:lpstr>Calibri</vt:lpstr>
      <vt:lpstr>Times New Roman</vt:lpstr>
      <vt:lpstr>Noto Sans Symbols</vt:lpstr>
      <vt:lpstr>Arial</vt:lpstr>
      <vt:lpstr>1_Tema3</vt:lpstr>
      <vt:lpstr>2_Retrospección</vt:lpstr>
      <vt:lpstr>Ingeniería de Software I  - Tablas de decisión</vt:lpstr>
      <vt:lpstr>Ingeniería de Requerimientos</vt:lpstr>
      <vt:lpstr>Técnicas de Especificación de Requerimientos Dinámicas</vt:lpstr>
      <vt:lpstr>Técnicas de Especificación de Requerimientos Dinámicas</vt:lpstr>
      <vt:lpstr>Tablas de Decisión  </vt:lpstr>
      <vt:lpstr>Presentación de PowerPoint</vt:lpstr>
      <vt:lpstr>Tablas de Decisión  </vt:lpstr>
      <vt:lpstr>Tablas de Decisión  </vt:lpstr>
      <vt:lpstr>Presentación de PowerPoint</vt:lpstr>
      <vt:lpstr>Tablas de Decisión  </vt:lpstr>
      <vt:lpstr>Tablas de Decisión  </vt:lpstr>
      <vt:lpstr>Tablas de Decisión  </vt:lpstr>
      <vt:lpstr>Técnicas de Especificación de Requerimientos Dinámicas- Tablas de Decisión  </vt:lpstr>
      <vt:lpstr>Recordar </vt:lpstr>
      <vt:lpstr>Bibliografía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Ingeniería de Software I  - Tablas de decisión</dc:title>
  <dc:creator>User</dc:creator>
  <cp:lastModifiedBy>Silvia Esponda</cp:lastModifiedBy>
  <cp:revision>1</cp:revision>
  <dcterms:modified xsi:type="dcterms:W3CDTF">2022-09-21T15:02:10Z</dcterms:modified>
</cp:coreProperties>
</file>