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920BE-A453-44F1-B9EA-630682A32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82C62C-FCA2-47E7-BFFE-07BE4A77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07A3FC-33F7-4166-B3CC-D0373EAB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ABD015-8E74-4651-804B-14FC06DE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3A3FB-78E1-40C6-A34D-B118CF49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31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63AC4-FB6E-4394-A9FA-75AD6FA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60D3C-EE90-4A51-A172-8C6E30E47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560FB2-662B-4BC5-81C8-5CB2A0CA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7F36A9-C336-4762-95B5-015207ED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2EB95A-9D1F-4497-8BE5-112B2BAD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50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B05E02-97D0-48B6-AA93-164AA03BC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ECCDF5-7445-4FE2-975A-2C51A3AEF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8A0843-341D-4A90-9BD8-E7A5402D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85EED0-E2C2-4052-8F79-43C409B1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97436F-3972-49BB-9246-1767929B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4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5D4AF-A77A-4F2C-B850-F4B261AC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025E0-76C0-4C88-9485-536FCA16C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E6AB1A-95B8-4827-A077-1E0AE4AD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FC7896-D522-4F8C-AB5B-9688E34C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FE89E-86FA-405D-B8EC-3AAF3704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D93B4-0550-4B6F-9102-402E335B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570BBD-4865-499B-A379-F65E526FB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3F1D7-BE7D-427B-8791-169B9320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226748-4C91-4A24-AB59-B4105470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2D44FA-56A1-4BBD-B500-D88B0778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75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1CCB1-5211-4A74-A736-E0D2418F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A9CF9-5830-4B64-9DB2-1A3D52D8A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627A8B-080A-4E42-8E91-284422E66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428B9F-ABFE-40A5-A3DB-32FD7D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241655-46E5-4D19-8D51-CFCEBE3A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FEEAD6-EE5A-463C-A4F3-F8ECA672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6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A3E6-9177-46D4-9E68-FA57F05C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CEE443-4A73-4AAC-B34F-602AFC26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74F42D-79F8-408D-A250-6D08CB67B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760604-EC29-4CE8-B764-4DDCE366D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4993CA-8D41-4C28-A29D-A6331F730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B5D30A-CC11-444C-B37E-B22064AB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8F28C0-8785-46FF-8CAF-C68E3BB7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21824D-7007-4983-B3D2-1745C8E6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01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281D6-4FAA-4896-91BC-A3400F23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6090C0-C7A8-466C-B04D-51663E68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3BAFC1-AA7B-49A4-B50B-D6738346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ADA5E2-D799-4849-A262-6EA1953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71AE90-AB21-4A7C-A621-0AE55E7D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D63DF8-CCC1-46A5-B235-AE874FBE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63AD59-536F-43E4-9897-41BF1BAA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18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989E5-98AB-4542-9CB6-6E001AC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14C64-4942-4266-88D0-A0AF255B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FCDD54-02B4-49F6-BFB8-946775592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544EC5-F750-44B4-B68E-02923AAC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3D706D-646A-46AE-A069-46B3055D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7FB4B2-DEF5-43F2-8746-87BCDB40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0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3FC1D-CD29-44F7-819C-17D99098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4B289D-E677-4D1A-A4D8-B31DD0EA1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368F2C-34A6-4C74-84A7-AD0D5D46F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E41EB3-1490-4EDD-80C3-D9F19608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C827-01B8-4433-9245-F7C9EBBC7DE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E0C971-1732-4F30-B9AA-02FA6B83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7F5747-06C5-4B50-8C1D-A55918D7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9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FAF7E-CB3E-4A9D-8F5F-F1BE7F69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4B49A-F7BF-49DF-8887-AA176531A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A90E6-6DA4-45D9-AEF3-FD90C611A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C827-01B8-4433-9245-F7C9EBBC7DE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B11570-1D15-452A-88E0-286448467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1FDAD-94AA-4A0F-8CDC-41D7CF61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77DFF-2345-4826-908E-AA9641F24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98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ED940-51C0-4BDA-BA50-C5135CCFC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848" y="1784905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accent5"/>
                </a:solidFill>
                <a:effectLst/>
                <a:latin typeface="+mn-lt"/>
                <a:ea typeface="Calibri" panose="020F0502020204030204" pitchFamily="34" charset="0"/>
              </a:rPr>
              <a:t>Реализация двумерного клеточного автомата, покрывающего область паттерном домино</a:t>
            </a:r>
            <a:endParaRPr lang="ru-RU" sz="4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E4DC8-19A8-4C09-8BB6-F7A01219356B}"/>
              </a:ext>
            </a:extLst>
          </p:cNvPr>
          <p:cNvSpPr txBox="1"/>
          <p:nvPr/>
        </p:nvSpPr>
        <p:spPr>
          <a:xfrm>
            <a:off x="6914579" y="6190050"/>
            <a:ext cx="6098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Руководитель практики</a:t>
            </a:r>
            <a:r>
              <a:rPr lang="en-GB" dirty="0"/>
              <a:t>: </a:t>
            </a:r>
            <a:r>
              <a:rPr lang="ru-RU" dirty="0"/>
              <a:t>Киреев Сергей Евгеньевич</a:t>
            </a:r>
          </a:p>
          <a:p>
            <a:r>
              <a:rPr lang="ru-RU" dirty="0">
                <a:cs typeface="Times New Roman" panose="02020603050405020304" pitchFamily="18" charset="0"/>
              </a:rPr>
              <a:t>научный сотрудник </a:t>
            </a:r>
            <a:r>
              <a:rPr lang="ru-RU" dirty="0" err="1">
                <a:cs typeface="Times New Roman" panose="02020603050405020304" pitchFamily="18" charset="0"/>
              </a:rPr>
              <a:t>ИВМиМГ</a:t>
            </a:r>
            <a:r>
              <a:rPr lang="ru-RU" dirty="0">
                <a:cs typeface="Times New Roman" panose="02020603050405020304" pitchFamily="18" charset="0"/>
              </a:rPr>
              <a:t> СО РАН </a:t>
            </a:r>
            <a:endParaRPr lang="ru-RU" dirty="0"/>
          </a:p>
          <a:p>
            <a:r>
              <a:rPr lang="ru-R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15B2E-4497-425E-858B-497A8B880892}"/>
              </a:ext>
            </a:extLst>
          </p:cNvPr>
          <p:cNvSpPr txBox="1"/>
          <p:nvPr/>
        </p:nvSpPr>
        <p:spPr>
          <a:xfrm>
            <a:off x="6914579" y="582071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Подготовила Трубицына Юлия, ФИТ, группа 19202</a:t>
            </a:r>
          </a:p>
        </p:txBody>
      </p:sp>
    </p:spTree>
    <p:extLst>
      <p:ext uri="{BB962C8B-B14F-4D97-AF65-F5344CB8AC3E}">
        <p14:creationId xmlns:p14="http://schemas.microsoft.com/office/powerpoint/2010/main" val="34539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F3B9E-7936-425D-91CF-8FE097EC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071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5"/>
                </a:solidFill>
                <a:latin typeface="+mn-lt"/>
              </a:rPr>
              <a:t>Цель</a:t>
            </a:r>
            <a:r>
              <a:rPr lang="en-GB" sz="3200" dirty="0">
                <a:latin typeface="+mn-lt"/>
              </a:rPr>
              <a:t>:</a:t>
            </a:r>
            <a:endParaRPr lang="ru-RU" sz="3200" dirty="0">
              <a:latin typeface="+mn-lt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3B08B7C-9873-4646-AB02-91875D60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030"/>
            <a:ext cx="10515600" cy="369332"/>
          </a:xfrm>
        </p:spPr>
        <p:txBody>
          <a:bodyPr>
            <a:noAutofit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</a:rPr>
              <a:t>Реализация алгоритма покрытия поля плитками домино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C1CAB-5CD1-4EA7-9AB0-94F69D0F1726}"/>
              </a:ext>
            </a:extLst>
          </p:cNvPr>
          <p:cNvSpPr txBox="1"/>
          <p:nvPr/>
        </p:nvSpPr>
        <p:spPr>
          <a:xfrm>
            <a:off x="899304" y="2383392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5"/>
                </a:solidFill>
                <a:latin typeface="+mn-lt"/>
              </a:rPr>
              <a:t>Задачи</a:t>
            </a:r>
            <a:r>
              <a:rPr lang="en-GB" sz="2800" dirty="0"/>
              <a:t>:</a:t>
            </a:r>
            <a:endParaRPr lang="ru-RU" sz="2800" dirty="0"/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11179467-508D-4721-9B5F-6F0AE3FBEC3F}"/>
              </a:ext>
            </a:extLst>
          </p:cNvPr>
          <p:cNvSpPr txBox="1">
            <a:spLocks/>
          </p:cNvSpPr>
          <p:nvPr/>
        </p:nvSpPr>
        <p:spPr>
          <a:xfrm>
            <a:off x="899304" y="2984340"/>
            <a:ext cx="10515600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Ознакомиться с терминологией по теме клеточных автоматов.</a:t>
            </a:r>
          </a:p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Ознакомиться с текстами статей о минимальном и максимальном покрытии поля плитками домино.</a:t>
            </a:r>
          </a:p>
          <a:p>
            <a:pPr algn="just"/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Написать программу на основе алгоритма, предложенного в статьях.</a:t>
            </a:r>
          </a:p>
          <a:p>
            <a:r>
              <a:rPr lang="ru-RU" sz="2400" dirty="0">
                <a:effectLst/>
                <a:ea typeface="Calibri" panose="020F0502020204030204" pitchFamily="34" charset="0"/>
              </a:rPr>
              <a:t>Протестировать полученную программу.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891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0B8C7-64D6-4A7C-8F55-EDBF991C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accent5"/>
                </a:solidFill>
                <a:latin typeface="+mn-lt"/>
              </a:rPr>
              <a:t>Алгоритм и реализация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3128AD-4332-4013-AB15-5F3A74372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2601"/>
            <a:ext cx="6567152" cy="515213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961EB9-A440-47CB-AF3C-E37EEBF548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97" y="705241"/>
            <a:ext cx="1924050" cy="11715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C9EB7B-189A-4F1A-9FA2-DA6C2CD99A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25299" y="2714687"/>
            <a:ext cx="4391025" cy="1676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14929C-7D59-4B86-B2F6-E0DAF0F3231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72" y="4930437"/>
            <a:ext cx="1666875" cy="1095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C35319-7E6C-44FC-A701-852D97B5B647}"/>
              </a:ext>
            </a:extLst>
          </p:cNvPr>
          <p:cNvSpPr txBox="1"/>
          <p:nvPr/>
        </p:nvSpPr>
        <p:spPr>
          <a:xfrm>
            <a:off x="7405352" y="1803028"/>
            <a:ext cx="342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Рис.1. Представление </a:t>
            </a:r>
            <a:r>
              <a:rPr lang="en-GB" dirty="0" err="1"/>
              <a:t>dominoTile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FB589-9856-4C9A-B85B-34850D67AE2D}"/>
              </a:ext>
            </a:extLst>
          </p:cNvPr>
          <p:cNvSpPr txBox="1"/>
          <p:nvPr/>
        </p:nvSpPr>
        <p:spPr>
          <a:xfrm>
            <a:off x="7405352" y="4391087"/>
            <a:ext cx="3927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Рис.2. Представление </a:t>
            </a:r>
            <a:r>
              <a:rPr lang="en-GB" dirty="0" err="1"/>
              <a:t>arrayDominoTile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0DABB-0F36-41CA-99C2-5D7D6BF67E66}"/>
              </a:ext>
            </a:extLst>
          </p:cNvPr>
          <p:cNvSpPr txBox="1"/>
          <p:nvPr/>
        </p:nvSpPr>
        <p:spPr>
          <a:xfrm>
            <a:off x="7425299" y="6025812"/>
            <a:ext cx="459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Рис.3. Представление </a:t>
            </a:r>
            <a:r>
              <a:rPr lang="en-GB" dirty="0" err="1"/>
              <a:t>centerWindow</a:t>
            </a:r>
            <a:r>
              <a:rPr lang="ru-RU" dirty="0"/>
              <a:t> </a:t>
            </a:r>
          </a:p>
          <a:p>
            <a:r>
              <a:rPr lang="en-GB" dirty="0"/>
              <a:t>(</a:t>
            </a:r>
            <a:r>
              <a:rPr lang="ru-RU" dirty="0"/>
              <a:t>красный квадрат</a:t>
            </a:r>
            <a:r>
              <a:rPr lang="en-GB" dirty="0"/>
              <a:t>)</a:t>
            </a:r>
            <a:r>
              <a:rPr lang="ru-RU" dirty="0"/>
              <a:t> и </a:t>
            </a:r>
            <a:r>
              <a:rPr lang="en-GB" dirty="0"/>
              <a:t>window (</a:t>
            </a:r>
            <a:r>
              <a:rPr lang="ru-RU" dirty="0"/>
              <a:t>синий квадрат</a:t>
            </a:r>
            <a:r>
              <a:rPr lang="en-GB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61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8F5E8-7D7A-465E-88D5-ED22591F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accent5"/>
                </a:solidFill>
                <a:latin typeface="+mn-lt"/>
              </a:rPr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502A98-899D-47DD-90CC-1D548164D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 входных и выходных данных поля</a:t>
            </a:r>
            <a:r>
              <a:rPr lang="en-GB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8DE174-280F-467A-BCCC-5477D25342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8751" y="2727232"/>
            <a:ext cx="2175456" cy="27849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D3B8CD-A83F-4EF0-87B2-70A7379F1C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89988" y="2727232"/>
            <a:ext cx="2175456" cy="2784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102FF-18DB-494A-AE48-A614EA5D9CB8}"/>
              </a:ext>
            </a:extLst>
          </p:cNvPr>
          <p:cNvSpPr txBox="1"/>
          <p:nvPr/>
        </p:nvSpPr>
        <p:spPr>
          <a:xfrm>
            <a:off x="1651741" y="5773126"/>
            <a:ext cx="25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Рис.1. Входные данные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D9D59-D5F6-4D39-8FA2-3F3635966FE8}"/>
              </a:ext>
            </a:extLst>
          </p:cNvPr>
          <p:cNvSpPr txBox="1"/>
          <p:nvPr/>
        </p:nvSpPr>
        <p:spPr>
          <a:xfrm>
            <a:off x="5789988" y="5773126"/>
            <a:ext cx="263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Рис.2. Выходные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428060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20DB1-26D9-4F82-8161-90CE75C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5"/>
                </a:solidFill>
                <a:latin typeface="+mn-lt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D0130-2B07-4BB8-B40C-AED25B28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 алгоритм покрытия поля плитками домино</a:t>
            </a:r>
          </a:p>
          <a:p>
            <a:r>
              <a:rPr lang="ru-RU" dirty="0"/>
              <a:t>Полученная программа проверена на корректность работы и  протестирована</a:t>
            </a:r>
          </a:p>
        </p:txBody>
      </p:sp>
    </p:spTree>
    <p:extLst>
      <p:ext uri="{BB962C8B-B14F-4D97-AF65-F5344CB8AC3E}">
        <p14:creationId xmlns:p14="http://schemas.microsoft.com/office/powerpoint/2010/main" val="359480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D1737-FDF7-419D-AE82-A1A3E145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62A78-6C36-4BF3-AC9D-6003065DC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27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accent5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26767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144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Реализация двумерного клеточного автомата, покрывающего область паттерном домино</vt:lpstr>
      <vt:lpstr>Цель:</vt:lpstr>
      <vt:lpstr>Алгоритм и реализация</vt:lpstr>
      <vt:lpstr>Тестирование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двумерного клеточного автомата, покрывающего область паттерном домино</dc:title>
  <dc:creator>Julia Farcroft</dc:creator>
  <cp:lastModifiedBy>Julia Farcroft</cp:lastModifiedBy>
  <cp:revision>6</cp:revision>
  <dcterms:created xsi:type="dcterms:W3CDTF">2021-12-22T16:49:00Z</dcterms:created>
  <dcterms:modified xsi:type="dcterms:W3CDTF">2021-12-24T05:54:57Z</dcterms:modified>
</cp:coreProperties>
</file>