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2" r:id="rId7"/>
    <p:sldId id="261" r:id="rId8"/>
    <p:sldId id="259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7E920BE-A453-44F1-B9EA-630682A32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6F82C62C-FCA2-47E7-BFFE-07BE4A777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F07A3FC-33F7-4166-B3CC-D0373EAB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C827-01B8-4433-9245-F7C9EBBC7DE7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9ABD015-8E74-4651-804B-14FC06DE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753A3FB-78E1-40C6-A34D-B118CF49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7DFF-2345-4826-908E-AA9641F24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31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5963AC4-FB6E-4394-A9FA-75AD6FA1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DDE60D3C-EE90-4A51-A172-8C6E30E47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FB560FB2-662B-4BC5-81C8-5CB2A0CA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C827-01B8-4433-9245-F7C9EBBC7DE7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247F36A9-C336-4762-95B5-015207ED9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D02EB95A-9D1F-4497-8BE5-112B2BADD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7DFF-2345-4826-908E-AA9641F24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50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50B05E02-97D0-48B6-AA93-164AA03BC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65ECCDF5-7445-4FE2-975A-2C51A3AEF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938A0843-341D-4A90-9BD8-E7A5402D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C827-01B8-4433-9245-F7C9EBBC7DE7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3785EED0-E2C2-4052-8F79-43C409B1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5B97436F-3972-49BB-9246-1767929B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7DFF-2345-4826-908E-AA9641F24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94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775D4AF-A77A-4F2C-B850-F4B261ACF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8AA025E0-76C0-4C88-9485-536FCA16C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FAE6AB1A-95B8-4827-A077-1E0AE4AD6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C827-01B8-4433-9245-F7C9EBBC7DE7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D3FC7896-D522-4F8C-AB5B-9688E34C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BACFE89E-86FA-405D-B8EC-3AAF37040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7DFF-2345-4826-908E-AA9641F24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56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99D93B4-0550-4B6F-9102-402E335BD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3D570BBD-4865-499B-A379-F65E526FB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12B3F1D7-BE7D-427B-8791-169B93209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C827-01B8-4433-9245-F7C9EBBC7DE7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BC226748-4C91-4A24-AB59-B41054706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552D44FA-56A1-4BBD-B500-D88B07780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7DFF-2345-4826-908E-AA9641F24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75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8D1CCB1-5211-4A74-A736-E0D2418F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0CA9CF9-5830-4B64-9DB2-1A3D52D8A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35627A8B-080A-4E42-8E91-284422E66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57428B9F-ABFE-40A5-A3DB-32FD7D90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C827-01B8-4433-9245-F7C9EBBC7DE7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C3241655-46E5-4D19-8D51-CFCEBE3AC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CCFEEAD6-EE5A-463C-A4F3-F8ECA672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7DFF-2345-4826-908E-AA9641F24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16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8A7A3E6-9177-46D4-9E68-FA57F05C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47CEE443-4A73-4AAC-B34F-602AFC26F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9774F42D-79F8-408D-A250-6D08CB67B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07760604-EC29-4CE8-B764-4DDCE366D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824993CA-8D41-4C28-A29D-A6331F730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50B5D30A-CC11-444C-B37E-B22064AB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C827-01B8-4433-9245-F7C9EBBC7DE7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648F28C0-8785-46FF-8CAF-C68E3BB71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4421824D-7007-4983-B3D2-1745C8E62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7DFF-2345-4826-908E-AA9641F24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01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E4281D6-4FAA-4896-91BC-A3400F23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226090C0-C7A8-466C-B04D-51663E687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C827-01B8-4433-9245-F7C9EBBC7DE7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FC3BAFC1-AA7B-49A4-B50B-D67383467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5EADA5E2-D799-4849-A262-6EA1953D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7DFF-2345-4826-908E-AA9641F24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00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9371AE90-AB21-4A7C-A621-0AE55E7D1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C827-01B8-4433-9245-F7C9EBBC7DE7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8DD63DF8-CCC1-46A5-B235-AE874FBE6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A763AD59-536F-43E4-9897-41BF1BAA3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7DFF-2345-4826-908E-AA9641F24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18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03989E5-98AB-4542-9CB6-6E001AC7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9814C64-4942-4266-88D0-A0AF255BC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BFFCDD54-02B4-49F6-BFB8-946775592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8A544EC5-F750-44B4-B68E-02923AAC1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C827-01B8-4433-9245-F7C9EBBC7DE7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A13D706D-646A-46AE-A069-46B3055D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F97FB4B2-DEF5-43F2-8746-87BCDB401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7DFF-2345-4826-908E-AA9641F24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00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943FC1D-CD29-44F7-819C-17D990987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3F4B289D-E677-4D1A-A4D8-B31DD0EA1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86368F2C-34A6-4C74-84A7-AD0D5D46F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4FE41EB3-1490-4EDD-80C3-D9F196088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C827-01B8-4433-9245-F7C9EBBC7DE7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2BE0C971-1732-4F30-B9AA-02FA6B831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747F5747-06C5-4B50-8C1D-A55918D72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7DFF-2345-4826-908E-AA9641F24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91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2BFAF7E-CB3E-4A9D-8F5F-F1BE7F69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FA34B49A-F7BF-49DF-8887-AA176531A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036A90E6-6DA4-45D9-AEF3-FD90C611A5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9C827-01B8-4433-9245-F7C9EBBC7DE7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9AB11570-1D15-452A-88E0-286448467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AFD1FDAD-94AA-4A0F-8CDC-41D7CF61A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77DFF-2345-4826-908E-AA9641F24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98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3AED940-51C0-4BDA-BA50-C5135CCFC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3848" y="1784905"/>
            <a:ext cx="9144000" cy="2387600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accent5"/>
                </a:solidFill>
                <a:latin typeface="+mn-lt"/>
                <a:ea typeface="Calibri" panose="020F0502020204030204" pitchFamily="34" charset="0"/>
              </a:rPr>
              <a:t>Сравнение реализаций клеточного автомата, покрывающего область максимальным количеством домино</a:t>
            </a:r>
            <a:endParaRPr lang="ru-RU" sz="4400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CFE4DC8-19A8-4C09-8BB6-F7A01219356B}"/>
              </a:ext>
            </a:extLst>
          </p:cNvPr>
          <p:cNvSpPr txBox="1"/>
          <p:nvPr/>
        </p:nvSpPr>
        <p:spPr>
          <a:xfrm>
            <a:off x="6914579" y="6190050"/>
            <a:ext cx="60981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Руководитель практики</a:t>
            </a:r>
            <a:r>
              <a:rPr lang="en-GB" dirty="0"/>
              <a:t>: </a:t>
            </a:r>
            <a:r>
              <a:rPr lang="ru-RU" dirty="0"/>
              <a:t>Киреев Сергей Евгеньевич</a:t>
            </a:r>
          </a:p>
          <a:p>
            <a:r>
              <a:rPr lang="ru-RU" dirty="0">
                <a:cs typeface="Times New Roman" panose="02020603050405020304" pitchFamily="18" charset="0"/>
              </a:rPr>
              <a:t>научный сотрудник </a:t>
            </a:r>
            <a:r>
              <a:rPr lang="ru-RU" dirty="0" err="1">
                <a:cs typeface="Times New Roman" panose="02020603050405020304" pitchFamily="18" charset="0"/>
              </a:rPr>
              <a:t>ИВМиМГ</a:t>
            </a:r>
            <a:r>
              <a:rPr lang="ru-RU" dirty="0">
                <a:cs typeface="Times New Roman" panose="02020603050405020304" pitchFamily="18" charset="0"/>
              </a:rPr>
              <a:t> СО РАН </a:t>
            </a:r>
            <a:endParaRPr lang="ru-RU" dirty="0"/>
          </a:p>
          <a:p>
            <a:r>
              <a:rPr lang="ru-RU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CE15B2E-4497-425E-858B-497A8B880892}"/>
              </a:ext>
            </a:extLst>
          </p:cNvPr>
          <p:cNvSpPr txBox="1"/>
          <p:nvPr/>
        </p:nvSpPr>
        <p:spPr>
          <a:xfrm>
            <a:off x="6914579" y="5820718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Подготовила Трубицына Юлия, ФИТ, группа 19202</a:t>
            </a:r>
          </a:p>
        </p:txBody>
      </p:sp>
    </p:spTree>
    <p:extLst>
      <p:ext uri="{BB962C8B-B14F-4D97-AF65-F5344CB8AC3E}">
        <p14:creationId xmlns:p14="http://schemas.microsoft.com/office/powerpoint/2010/main" val="345392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B2F3B9E-7936-425D-91CF-8FE097EC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073"/>
            <a:ext cx="10515600" cy="1315987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accent5"/>
                </a:solidFill>
                <a:latin typeface="+mn-lt"/>
              </a:rPr>
              <a:t>Цель</a:t>
            </a:r>
            <a:r>
              <a:rPr lang="en-GB" sz="3200" dirty="0">
                <a:latin typeface="+mn-lt"/>
              </a:rPr>
              <a:t>:</a:t>
            </a:r>
            <a:endParaRPr lang="ru-RU" sz="3200" dirty="0">
              <a:latin typeface="+mn-lt"/>
            </a:endParaRPr>
          </a:p>
        </p:txBody>
      </p:sp>
      <p:sp>
        <p:nvSpPr>
          <p:cNvPr id="7" name="Объект 6">
            <a:extLst>
              <a:ext uri="{FF2B5EF4-FFF2-40B4-BE49-F238E27FC236}">
                <a16:creationId xmlns="" xmlns:a16="http://schemas.microsoft.com/office/drawing/2014/main" id="{F3B08B7C-9873-4646-AB02-91875D60A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3888"/>
            <a:ext cx="10515600" cy="369332"/>
          </a:xfrm>
        </p:spPr>
        <p:txBody>
          <a:bodyPr>
            <a:noAutofit/>
          </a:bodyPr>
          <a:lstStyle/>
          <a:p>
            <a:r>
              <a:rPr lang="ru-RU" sz="2400" dirty="0" smtClean="0"/>
              <a:t>Исследование </a:t>
            </a:r>
            <a:r>
              <a:rPr lang="ru-RU" sz="2400" dirty="0"/>
              <a:t>ранее разработанной реализации асинхронного и синхронного режима работы клеточного автомата, </a:t>
            </a:r>
            <a:r>
              <a:rPr lang="ru-RU" sz="2400" dirty="0" smtClean="0"/>
              <a:t>покрывающего </a:t>
            </a:r>
            <a:r>
              <a:rPr lang="ru-RU" sz="2400" dirty="0"/>
              <a:t>поле плитками домино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6CC1CAB-5CD1-4EA7-9AB0-94F69D0F1726}"/>
              </a:ext>
            </a:extLst>
          </p:cNvPr>
          <p:cNvSpPr txBox="1"/>
          <p:nvPr/>
        </p:nvSpPr>
        <p:spPr>
          <a:xfrm>
            <a:off x="932555" y="2455609"/>
            <a:ext cx="60945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accent5"/>
                </a:solidFill>
                <a:latin typeface="+mn-lt"/>
              </a:rPr>
              <a:t>Задачи</a:t>
            </a:r>
            <a:r>
              <a:rPr lang="en-GB" sz="2800" dirty="0"/>
              <a:t>:</a:t>
            </a:r>
            <a:endParaRPr lang="ru-RU" sz="2800" dirty="0"/>
          </a:p>
        </p:txBody>
      </p:sp>
      <p:sp>
        <p:nvSpPr>
          <p:cNvPr id="17" name="Объект 6">
            <a:extLst>
              <a:ext uri="{FF2B5EF4-FFF2-40B4-BE49-F238E27FC236}">
                <a16:creationId xmlns="" xmlns:a16="http://schemas.microsoft.com/office/drawing/2014/main" id="{11179467-508D-4721-9B5F-6F0AE3FBEC3F}"/>
              </a:ext>
            </a:extLst>
          </p:cNvPr>
          <p:cNvSpPr txBox="1">
            <a:spLocks/>
          </p:cNvSpPr>
          <p:nvPr/>
        </p:nvSpPr>
        <p:spPr>
          <a:xfrm>
            <a:off x="838200" y="3040384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sz="2400" dirty="0"/>
              <a:t>Реализация двумерного клеточного автомата, </a:t>
            </a:r>
            <a:r>
              <a:rPr lang="ru-RU" sz="2400" dirty="0" smtClean="0"/>
              <a:t>покрывающего область максимальным количеством </a:t>
            </a:r>
            <a:r>
              <a:rPr lang="ru-RU" sz="2400" dirty="0"/>
              <a:t>домино.</a:t>
            </a:r>
          </a:p>
          <a:p>
            <a:pPr lvl="0"/>
            <a:r>
              <a:rPr lang="ru-RU" sz="2400" dirty="0"/>
              <a:t>Реализация возможности работы клеточного автомата на поле в виде ромба.</a:t>
            </a:r>
          </a:p>
          <a:p>
            <a:pPr lvl="0"/>
            <a:r>
              <a:rPr lang="ru-RU" sz="2400" dirty="0"/>
              <a:t>Реализация возможности работы клеточного автомата в синхронном режиме.</a:t>
            </a:r>
          </a:p>
          <a:p>
            <a:pPr lvl="0"/>
            <a:r>
              <a:rPr lang="ru-RU" sz="2400" dirty="0"/>
              <a:t>Тестирование программ с использованием параметров, указанных в </a:t>
            </a:r>
            <a:r>
              <a:rPr lang="ru-RU" sz="2400" dirty="0" smtClean="0"/>
              <a:t>статье</a:t>
            </a:r>
            <a:endParaRPr lang="ru-RU" sz="2400" dirty="0"/>
          </a:p>
          <a:p>
            <a:pPr lvl="0"/>
            <a:r>
              <a:rPr lang="ru-RU" sz="2400" dirty="0"/>
              <a:t>Исследование поведения реализаций.</a:t>
            </a:r>
          </a:p>
          <a:p>
            <a:r>
              <a:rPr lang="ru-RU" sz="2400" dirty="0" smtClean="0"/>
              <a:t>Анализ </a:t>
            </a:r>
            <a:r>
              <a:rPr lang="ru-RU" sz="2400" dirty="0"/>
              <a:t>результатов исследования</a:t>
            </a:r>
          </a:p>
        </p:txBody>
      </p:sp>
    </p:spTree>
    <p:extLst>
      <p:ext uri="{BB962C8B-B14F-4D97-AF65-F5344CB8AC3E}">
        <p14:creationId xmlns:p14="http://schemas.microsoft.com/office/powerpoint/2010/main" val="362891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100B8C7-64D6-4A7C-8F55-EDBF991CE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accent5"/>
                </a:solidFill>
                <a:latin typeface="+mn-lt"/>
              </a:rPr>
              <a:t>Исследование</a:t>
            </a:r>
            <a:endParaRPr lang="ru-RU" sz="3600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Были внесены изменения в программу, разработанную в прошлом семестре</a:t>
            </a:r>
          </a:p>
          <a:p>
            <a:r>
              <a:rPr lang="ru-RU" dirty="0"/>
              <a:t>Реализации синхронного и асинхронного клеточного автомата были протестированы на </a:t>
            </a:r>
            <a:r>
              <a:rPr lang="ru-RU" dirty="0" smtClean="0"/>
              <a:t>параметрах</a:t>
            </a:r>
            <a:r>
              <a:rPr lang="ru-RU" dirty="0"/>
              <a:t>, представленных в </a:t>
            </a:r>
            <a:r>
              <a:rPr lang="ru-RU" dirty="0" smtClean="0"/>
              <a:t>статье с целью сравнения реализаций. </a:t>
            </a:r>
            <a:endParaRPr lang="ru-RU" dirty="0"/>
          </a:p>
          <a:p>
            <a:r>
              <a:rPr lang="ru-RU" dirty="0"/>
              <a:t> </a:t>
            </a:r>
            <a:r>
              <a:rPr lang="ru-RU" dirty="0" smtClean="0"/>
              <a:t>Были </a:t>
            </a:r>
            <a:r>
              <a:rPr lang="ru-RU" dirty="0"/>
              <a:t>проведены исследования влияния </a:t>
            </a:r>
            <a:r>
              <a:rPr lang="ru-RU" dirty="0" smtClean="0"/>
              <a:t>вероятностей </a:t>
            </a:r>
            <a:r>
              <a:rPr lang="ru-RU" dirty="0"/>
              <a:t>на среднее количество эпох за которое можно </a:t>
            </a:r>
            <a:r>
              <a:rPr lang="ru-RU" dirty="0" smtClean="0"/>
              <a:t>получить поле с максимальным количеством </a:t>
            </a:r>
            <a:r>
              <a:rPr lang="ru-RU" dirty="0"/>
              <a:t>домино </a:t>
            </a:r>
            <a:endParaRPr lang="ru-RU" dirty="0" smtClean="0"/>
          </a:p>
          <a:p>
            <a:r>
              <a:rPr lang="ru-RU" dirty="0" smtClean="0"/>
              <a:t>Проверена </a:t>
            </a:r>
            <a:r>
              <a:rPr lang="ru-RU" dirty="0"/>
              <a:t>зависимости собственной реализации от разных типов генераторов случайных чисел 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361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5"/>
                </a:solidFill>
              </a:rPr>
              <a:t>Результаты исследования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33938"/>
            <a:ext cx="10515600" cy="4351338"/>
          </a:xfrm>
        </p:spPr>
        <p:txBody>
          <a:bodyPr/>
          <a:lstStyle/>
          <a:p>
            <a:r>
              <a:rPr lang="ru-RU" dirty="0"/>
              <a:t>Р</a:t>
            </a:r>
            <a:r>
              <a:rPr lang="ru-RU" dirty="0" smtClean="0"/>
              <a:t>азработанной </a:t>
            </a:r>
            <a:r>
              <a:rPr lang="ru-RU" dirty="0"/>
              <a:t>программе в среднем нужно большее количество эпох, чем оригиналу, однако поведение зависимости остается схожим. </a:t>
            </a:r>
            <a:endParaRPr lang="ru-RU" dirty="0" smtClean="0"/>
          </a:p>
          <a:p>
            <a:r>
              <a:rPr lang="ru-RU" dirty="0" smtClean="0"/>
              <a:t>Синхронной </a:t>
            </a:r>
            <a:r>
              <a:rPr lang="ru-RU" dirty="0"/>
              <a:t>реализации требуется больше эпох для покрытия поля максимальным количеством домино, чем </a:t>
            </a:r>
            <a:r>
              <a:rPr lang="ru-RU" dirty="0" smtClean="0"/>
              <a:t>асинхронной</a:t>
            </a:r>
          </a:p>
          <a:p>
            <a:r>
              <a:rPr lang="ru-RU" dirty="0" smtClean="0"/>
              <a:t>Поведение </a:t>
            </a:r>
            <a:r>
              <a:rPr lang="ru-RU" dirty="0"/>
              <a:t>разработанной программы схоже при использовании разных генераторах и это исключило гипотезу о том, что собственная реализация отличается от оригинала из-за использования разных ГСЧ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263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EC8F5E8-7D7A-465E-88D5-ED22591FB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accent5"/>
                </a:solidFill>
                <a:latin typeface="+mn-lt"/>
              </a:rPr>
              <a:t>Результаты исследования</a:t>
            </a:r>
            <a:endParaRPr lang="ru-RU" sz="3600" dirty="0">
              <a:solidFill>
                <a:schemeClr val="accent5"/>
              </a:solidFill>
              <a:latin typeface="+mn-lt"/>
            </a:endParaRP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07808"/>
            <a:ext cx="4272519" cy="473213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8" t="835"/>
          <a:stretch/>
        </p:blipFill>
        <p:spPr>
          <a:xfrm>
            <a:off x="6675121" y="1546167"/>
            <a:ext cx="4181302" cy="469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0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5"/>
                </a:solidFill>
              </a:rPr>
              <a:t>Результаты исследования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603" y="1765520"/>
            <a:ext cx="7166794" cy="448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0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E720DB1-26D9-4F82-8161-90CE75C0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solidFill>
                  <a:schemeClr val="accent5"/>
                </a:solidFill>
                <a:latin typeface="+mn-lt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872D0130-2B07-4BB8-B40C-AED25B285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Исследование показало различие в работе собственной реализации и оригинальной реализации</a:t>
            </a:r>
          </a:p>
          <a:p>
            <a:r>
              <a:rPr lang="ru-RU" dirty="0" smtClean="0"/>
              <a:t>Следующий этап работы</a:t>
            </a:r>
            <a:r>
              <a:rPr lang="en-US" dirty="0" smtClean="0"/>
              <a:t>:</a:t>
            </a:r>
            <a:r>
              <a:rPr lang="ru-RU" dirty="0" smtClean="0"/>
              <a:t> выяснить причины несовпадения реализаций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480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54D1737-FDF7-419D-AE82-A1A3E1454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54862A78-6C36-4BF3-AC9D-6003065DC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275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>
                <a:solidFill>
                  <a:schemeClr val="accent5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52676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213</Words>
  <Application>Microsoft Office PowerPoint</Application>
  <PresentationFormat>Широкоэкранный</PresentationFormat>
  <Paragraphs>29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Сравнение реализаций клеточного автомата, покрывающего область максимальным количеством домино</vt:lpstr>
      <vt:lpstr>Цель:</vt:lpstr>
      <vt:lpstr>Исследование</vt:lpstr>
      <vt:lpstr>Результаты исследования</vt:lpstr>
      <vt:lpstr>Результаты исследования</vt:lpstr>
      <vt:lpstr>Результаты исследования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двумерного клеточного автомата, покрывающего область паттерном домино</dc:title>
  <dc:creator>Julia Farcroft</dc:creator>
  <cp:lastModifiedBy>Julia Farcroft</cp:lastModifiedBy>
  <cp:revision>13</cp:revision>
  <dcterms:created xsi:type="dcterms:W3CDTF">2021-12-22T16:49:00Z</dcterms:created>
  <dcterms:modified xsi:type="dcterms:W3CDTF">2022-06-07T14:02:36Z</dcterms:modified>
</cp:coreProperties>
</file>