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22" d="100"/>
          <a:sy n="122" d="100"/>
        </p:scale>
        <p:origin x="-624" y="-288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429591"/>
            <a:ext cx="6696000" cy="21534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9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c("sentences", "paragraphs"))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049688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60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52820" y="581222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 smtClean="0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"prop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quanteda.data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 smtClean="0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168827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950027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9306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63263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1" y="1058308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5436429"/>
            <a:ext cx="1809004" cy="13567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4138055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73" y="696261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8204846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05/18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490</Words>
  <Application>Microsoft Macintosh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Helvetica Light</vt:lpstr>
      <vt:lpstr>Monaco</vt:lpstr>
      <vt:lpstr>Source Sans Pro</vt:lpstr>
      <vt:lpstr>Source Sans Pro Light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1042</cp:revision>
  <cp:lastPrinted>2018-05-03T23:03:01Z</cp:lastPrinted>
  <dcterms:modified xsi:type="dcterms:W3CDTF">2018-05-07T09:36:14Z</dcterms:modified>
</cp:coreProperties>
</file>