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matic SC"/>
      <p:regular r:id="rId26"/>
      <p:bold r:id="rId27"/>
    </p:embeddedFont>
    <p:embeddedFont>
      <p:font typeface="Source Code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regular.fntdata"/><Relationship Id="rId25" Type="http://schemas.openxmlformats.org/officeDocument/2006/relationships/slide" Target="slides/slide20.xml"/><Relationship Id="rId28" Type="http://schemas.openxmlformats.org/officeDocument/2006/relationships/font" Target="fonts/SourceCodePro-regular.fntdata"/><Relationship Id="rId27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a70031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a70031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a700315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a70031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a700315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a700315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a700315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a70031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94ce410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94ce410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94ce410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94ce410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a700315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a700315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94ce410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94ce410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94ce410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94ce410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94ce410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94ce410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c182c5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c182c5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94ce410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94ce410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94ce41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94ce41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94ce410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94ce410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94ce410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94ce410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a700315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a700315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a700315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a700315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a70031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a70031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94ce410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94ce410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0"/>
              <a:t>microondas</a:t>
            </a:r>
            <a:endParaRPr sz="13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433500"/>
            <a:ext cx="8520600" cy="17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Profs° Me. </a:t>
            </a:r>
            <a:r>
              <a:rPr lang="pt-BR" sz="2000">
                <a:solidFill>
                  <a:srgbClr val="000000"/>
                </a:solidFill>
              </a:rPr>
              <a:t>Marcos Roberto Ruybal Bica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Dr. Francisco Sergio dos Santos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Alunos: Igor Romero e Júlia Moura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125" y="1133375"/>
            <a:ext cx="7519751" cy="37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25" y="1849125"/>
            <a:ext cx="8777550" cy="21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 rotWithShape="1">
          <a:blip r:embed="rId3">
            <a:alphaModFix/>
          </a:blip>
          <a:srcRect b="22057" l="0" r="0" t="0"/>
          <a:stretch/>
        </p:blipFill>
        <p:spPr>
          <a:xfrm>
            <a:off x="2200575" y="461775"/>
            <a:ext cx="4787225" cy="44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925" y="1007400"/>
            <a:ext cx="6461349" cy="39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 Serial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Para a comunicação utilizamos a ligação RXTX</a:t>
            </a:r>
            <a:endParaRPr sz="20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/>
              <a:t>A lógica e programação da comunicação foi:</a:t>
            </a:r>
            <a:endParaRPr sz="20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‘L’- liga, chama a função regressiva();</a:t>
            </a:r>
            <a:endParaRPr b="1"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‘C’- cancela chama a função cancelando();</a:t>
            </a:r>
            <a:endParaRPr b="1"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‘T’- tempo chama a função de incremento(); </a:t>
            </a:r>
            <a:endParaRPr b="1"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‘P’- pausa chama a função pausando();</a:t>
            </a:r>
            <a:endParaRPr b="1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 Serial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8020" l="0" r="0" t="0"/>
          <a:stretch/>
        </p:blipFill>
        <p:spPr>
          <a:xfrm>
            <a:off x="2439175" y="1025150"/>
            <a:ext cx="4265650" cy="39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Interrupção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125" y="795371"/>
            <a:ext cx="4838150" cy="42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r>
              <a:rPr lang="pt-BR"/>
              <a:t> Bibliográficas 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Data sheet microchip 18f4520. </a:t>
            </a:r>
            <a:r>
              <a:rPr lang="pt-BR" sz="2000"/>
              <a:t>Disponível</a:t>
            </a:r>
            <a:r>
              <a:rPr lang="pt-BR" sz="2000"/>
              <a:t> em: &lt;</a:t>
            </a:r>
            <a:r>
              <a:rPr lang="pt-BR" sz="2000"/>
              <a:t>https://ww1.microchip.com/downloads/en/devicedoc/39632c.pdf</a:t>
            </a:r>
            <a:r>
              <a:rPr lang="pt-BR" sz="2000"/>
              <a:t>&gt; Acesso em 08 de Nov 2019.</a:t>
            </a:r>
            <a:endParaRPr sz="20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 Serial RXTX em java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 partir de pesquisas foi decidido utilizar a comunicação RXTX, segue a explicação como código:</a:t>
            </a:r>
            <a:endParaRPr sz="2000"/>
          </a:p>
          <a:p>
            <a:pPr indent="-355600" lvl="0" marL="457200" rtl="0" algn="just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Tela com os botões;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Classe Arduino;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Classe ;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Para salvar o TEMPO no banco de Dados utilizamos o conhecimento de aulas anteriores e projetos anteriores para isso.</a:t>
            </a:r>
            <a:endParaRPr sz="20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/>
              <a:t>Então decidimos utilizar o Hibernate para o desenvolvimento dessa parte.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Materiais Utilizados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Fluxograma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Apresentação do 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Comunicação Serial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Interrupção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2297550" y="802500"/>
            <a:ext cx="45489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0"/>
              <a:t>obrigado</a:t>
            </a:r>
            <a:endParaRPr sz="1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foi utilizado no microondas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762075"/>
            <a:ext cx="8520600" cy="22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PIC 18f4520;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KIT PIC2;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A programação foi feita em C;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1 botão TEMPO;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1 botão CANCELAR;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1 botão LIGAR;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fluxograma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906" y="0"/>
            <a:ext cx="655173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Para a programação do PIC utilizamos algumas </a:t>
            </a:r>
            <a:r>
              <a:rPr lang="pt-BR" sz="2000"/>
              <a:t>funções</a:t>
            </a:r>
            <a:r>
              <a:rPr lang="pt-BR" sz="2000"/>
              <a:t>:</a:t>
            </a:r>
            <a:endParaRPr sz="20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just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M</a:t>
            </a:r>
            <a:r>
              <a:rPr b="1" lang="pt-BR" sz="2000"/>
              <a:t>ain();</a:t>
            </a:r>
            <a:endParaRPr b="1"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Ligando();</a:t>
            </a:r>
            <a:endParaRPr b="1"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Decrementando();</a:t>
            </a:r>
            <a:endParaRPr b="1"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Cancelando();</a:t>
            </a:r>
            <a:endParaRPr b="1"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Regressiva</a:t>
            </a:r>
            <a:r>
              <a:rPr b="1" lang="pt-BR" sz="2000"/>
              <a:t>();</a:t>
            </a:r>
            <a:endParaRPr b="1" sz="20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950" y="667950"/>
            <a:ext cx="4186100" cy="42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475" y="1095275"/>
            <a:ext cx="7235050" cy="38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13" y="1842650"/>
            <a:ext cx="7819575" cy="14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5478"/>
            <a:ext cx="8520600" cy="3686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