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44A8DB6-623C-4139-913A-951C76BB8BA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E9869DC-A99C-4331-B7DF-839501715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42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8DB6-623C-4139-913A-951C76BB8BA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9DC-A99C-4331-B7DF-839501715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2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8DB6-623C-4139-913A-951C76BB8BA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9DC-A99C-4331-B7DF-839501715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25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8DB6-623C-4139-913A-951C76BB8BA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9DC-A99C-4331-B7DF-839501715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07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8DB6-623C-4139-913A-951C76BB8BA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9DC-A99C-4331-B7DF-839501715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8DB6-623C-4139-913A-951C76BB8BA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9DC-A99C-4331-B7DF-839501715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4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8DB6-623C-4139-913A-951C76BB8BA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9DC-A99C-4331-B7DF-839501715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5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8DB6-623C-4139-913A-951C76BB8BA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9DC-A99C-4331-B7DF-839501715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57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8DB6-623C-4139-913A-951C76BB8BA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9DC-A99C-4331-B7DF-839501715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8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8DB6-623C-4139-913A-951C76BB8BA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E9869DC-A99C-4331-B7DF-839501715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3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44A8DB6-623C-4139-913A-951C76BB8BA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E9869DC-A99C-4331-B7DF-839501715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88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44A8DB6-623C-4139-913A-951C76BB8BA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E9869DC-A99C-4331-B7DF-839501715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66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6680F-1EB3-4F52-9FAD-62F75CE27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The analysis of the Netflix movie descriptions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538C6B-BBFB-442D-AD73-66A131964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Julia </a:t>
            </a:r>
            <a:r>
              <a:rPr lang="en-US" dirty="0" err="1"/>
              <a:t>Sitdikova</a:t>
            </a:r>
            <a:r>
              <a:rPr lang="en-US" dirty="0"/>
              <a:t> BASB 212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84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5DE66C-0688-46E1-8FD5-FE81BC7984C2}"/>
              </a:ext>
            </a:extLst>
          </p:cNvPr>
          <p:cNvSpPr txBox="1">
            <a:spLocks/>
          </p:cNvSpPr>
          <p:nvPr/>
        </p:nvSpPr>
        <p:spPr>
          <a:xfrm>
            <a:off x="546354" y="141817"/>
            <a:ext cx="10782300" cy="1639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DATASET DESCRIPTION</a:t>
            </a:r>
            <a:endParaRPr lang="ru-RU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9AC9A-2050-40DA-B8BE-3D3DF871A8C3}"/>
              </a:ext>
            </a:extLst>
          </p:cNvPr>
          <p:cNvSpPr txBox="1"/>
          <p:nvPr/>
        </p:nvSpPr>
        <p:spPr>
          <a:xfrm>
            <a:off x="1330203" y="1811030"/>
            <a:ext cx="3314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Used data contains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of the </a:t>
            </a:r>
            <a:r>
              <a:rPr lang="en-US" b="1" dirty="0">
                <a:latin typeface="+mj-lt"/>
              </a:rPr>
              <a:t>10 Netflix films description datasets </a:t>
            </a:r>
            <a:r>
              <a:rPr lang="en-US" dirty="0">
                <a:latin typeface="+mj-lt"/>
              </a:rPr>
              <a:t>in 10 genres</a:t>
            </a:r>
            <a:r>
              <a:rPr lang="ru-RU" dirty="0">
                <a:latin typeface="+mj-lt"/>
              </a:rPr>
              <a:t>:</a:t>
            </a:r>
            <a:r>
              <a:rPr lang="en-US" dirty="0">
                <a:latin typeface="+mj-lt"/>
              </a:rPr>
              <a:t> dramas</a:t>
            </a:r>
            <a:r>
              <a:rPr lang="ru-RU" dirty="0">
                <a:latin typeface="+mj-lt"/>
              </a:rPr>
              <a:t>, </a:t>
            </a:r>
            <a:r>
              <a:rPr lang="en-US" dirty="0">
                <a:latin typeface="+mj-lt"/>
              </a:rPr>
              <a:t>comedies</a:t>
            </a:r>
            <a:r>
              <a:rPr lang="ru-RU" dirty="0">
                <a:latin typeface="+mj-lt"/>
              </a:rPr>
              <a:t>, </a:t>
            </a:r>
            <a:r>
              <a:rPr lang="en-US" dirty="0">
                <a:latin typeface="+mj-lt"/>
              </a:rPr>
              <a:t>documentaries</a:t>
            </a:r>
            <a:r>
              <a:rPr lang="ru-RU" dirty="0">
                <a:latin typeface="+mj-lt"/>
              </a:rPr>
              <a:t>, </a:t>
            </a:r>
            <a:r>
              <a:rPr lang="en-US" dirty="0">
                <a:latin typeface="+mj-lt"/>
              </a:rPr>
              <a:t>action movies</a:t>
            </a:r>
            <a:r>
              <a:rPr lang="ru-RU" dirty="0">
                <a:latin typeface="+mj-lt"/>
              </a:rPr>
              <a:t>, </a:t>
            </a:r>
            <a:r>
              <a:rPr lang="en-US" dirty="0">
                <a:latin typeface="+mj-lt"/>
              </a:rPr>
              <a:t>anime</a:t>
            </a:r>
            <a:r>
              <a:rPr lang="ru-RU" dirty="0">
                <a:latin typeface="+mj-lt"/>
              </a:rPr>
              <a:t>, </a:t>
            </a:r>
            <a:r>
              <a:rPr lang="en-US" dirty="0">
                <a:latin typeface="+mj-lt"/>
              </a:rPr>
              <a:t>stand-ups</a:t>
            </a:r>
            <a:r>
              <a:rPr lang="ru-RU" dirty="0">
                <a:latin typeface="+mj-lt"/>
              </a:rPr>
              <a:t>, </a:t>
            </a:r>
            <a:r>
              <a:rPr lang="en-US" dirty="0">
                <a:latin typeface="+mj-lt"/>
              </a:rPr>
              <a:t>children movies, horrors</a:t>
            </a:r>
            <a:r>
              <a:rPr lang="ru-RU" dirty="0">
                <a:latin typeface="+mj-lt"/>
              </a:rPr>
              <a:t>, </a:t>
            </a:r>
            <a:r>
              <a:rPr lang="en-US" dirty="0">
                <a:latin typeface="+mj-lt"/>
              </a:rPr>
              <a:t>classic movies</a:t>
            </a:r>
            <a:r>
              <a:rPr lang="ru-RU" dirty="0">
                <a:latin typeface="+mj-lt"/>
              </a:rPr>
              <a:t>, </a:t>
            </a:r>
            <a:r>
              <a:rPr lang="en-US" dirty="0">
                <a:latin typeface="+mj-lt"/>
              </a:rPr>
              <a:t>crime movies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which were combined in one dataset </a:t>
            </a:r>
            <a:r>
              <a:rPr lang="ru-RU" dirty="0">
                <a:latin typeface="+mj-lt"/>
              </a:rPr>
              <a:t>«</a:t>
            </a:r>
            <a:r>
              <a:rPr lang="en-US" dirty="0" err="1">
                <a:latin typeface="+mj-lt"/>
              </a:rPr>
              <a:t>netflix</a:t>
            </a:r>
            <a:r>
              <a:rPr lang="ru-RU" dirty="0">
                <a:latin typeface="+mj-lt"/>
              </a:rPr>
              <a:t>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8E51767-D5F0-43A2-A084-D0938D973A13}"/>
              </a:ext>
            </a:extLst>
          </p:cNvPr>
          <p:cNvSpPr/>
          <p:nvPr/>
        </p:nvSpPr>
        <p:spPr>
          <a:xfrm>
            <a:off x="1108329" y="1765042"/>
            <a:ext cx="139446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10A9023-A724-4DB4-9AED-4884105F4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07" y="683568"/>
            <a:ext cx="3340339" cy="278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07EC2C-D15E-4AE8-AE48-D3D95C640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302" y="4538275"/>
            <a:ext cx="7249649" cy="1693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471354-CF7E-4367-83F3-4497473FBD33}"/>
              </a:ext>
            </a:extLst>
          </p:cNvPr>
          <p:cNvSpPr txBox="1"/>
          <p:nvPr/>
        </p:nvSpPr>
        <p:spPr>
          <a:xfrm>
            <a:off x="8877299" y="4088368"/>
            <a:ext cx="331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Example</a:t>
            </a:r>
            <a:r>
              <a:rPr lang="ru-RU" i="1" dirty="0">
                <a:solidFill>
                  <a:schemeClr val="bg1"/>
                </a:solidFill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1773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E9B60C7-3C77-468E-A570-EC710D826F8E}"/>
              </a:ext>
            </a:extLst>
          </p:cNvPr>
          <p:cNvSpPr txBox="1">
            <a:spLocks/>
          </p:cNvSpPr>
          <p:nvPr/>
        </p:nvSpPr>
        <p:spPr>
          <a:xfrm>
            <a:off x="546354" y="141817"/>
            <a:ext cx="10782300" cy="1639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CODE EXECUTION</a:t>
            </a:r>
            <a:endParaRPr lang="ru-R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D1E3-14E9-4B95-B346-6F67E8308F4A}"/>
              </a:ext>
            </a:extLst>
          </p:cNvPr>
          <p:cNvSpPr txBox="1"/>
          <p:nvPr/>
        </p:nvSpPr>
        <p:spPr>
          <a:xfrm>
            <a:off x="546353" y="1490008"/>
            <a:ext cx="2644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dirty="0">
                <a:latin typeface="+mj-lt"/>
              </a:rPr>
              <a:t>Import of the libraries and </a:t>
            </a:r>
            <a:r>
              <a:rPr lang="en-US" sz="1600" dirty="0" err="1">
                <a:latin typeface="+mj-lt"/>
              </a:rPr>
              <a:t>Pyspark</a:t>
            </a:r>
            <a:r>
              <a:rPr lang="en-US" sz="1600" dirty="0">
                <a:latin typeface="+mj-lt"/>
              </a:rPr>
              <a:t> installation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+mj-lt"/>
              </a:rPr>
              <a:t>Data cleaning (deleting of the punctuation</a:t>
            </a:r>
            <a:r>
              <a:rPr lang="ru-RU" sz="1600" dirty="0">
                <a:latin typeface="+mj-lt"/>
              </a:rPr>
              <a:t>, </a:t>
            </a:r>
            <a:r>
              <a:rPr lang="en-US" sz="1600" dirty="0">
                <a:latin typeface="+mj-lt"/>
              </a:rPr>
              <a:t>whitespaces</a:t>
            </a:r>
            <a:r>
              <a:rPr lang="ru-RU" sz="1600" dirty="0">
                <a:latin typeface="+mj-lt"/>
              </a:rPr>
              <a:t>,</a:t>
            </a:r>
            <a:r>
              <a:rPr lang="en-US" sz="1600" dirty="0">
                <a:latin typeface="+mj-lt"/>
              </a:rPr>
              <a:t>making of the lowercase)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+mj-lt"/>
              </a:rPr>
              <a:t>The word count</a:t>
            </a:r>
            <a:endParaRPr lang="ru-RU" sz="1600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DD5C55-A734-4D0E-8DEE-A8906CAB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570845"/>
            <a:ext cx="2438400" cy="10953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998BDA-C287-42FC-B2F3-C176EA84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238" y="1843087"/>
            <a:ext cx="3819525" cy="31718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8DFC634-AC79-4E97-8EAA-3E7703BE1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653" y="2186391"/>
            <a:ext cx="3793001" cy="41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8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71CEF-E02A-4C2D-9ECD-AB1AFCB0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28058"/>
            <a:ext cx="10772775" cy="1658198"/>
          </a:xfrm>
        </p:spPr>
        <p:txBody>
          <a:bodyPr/>
          <a:lstStyle/>
          <a:p>
            <a:r>
              <a:rPr lang="en-US" dirty="0"/>
              <a:t>Wordcount result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D4786D-ED87-43CE-B339-B5E251C9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1328632"/>
            <a:ext cx="1409700" cy="4056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4C8D5-DED8-49C6-A380-3FE71638C655}"/>
              </a:ext>
            </a:extLst>
          </p:cNvPr>
          <p:cNvSpPr txBox="1"/>
          <p:nvPr/>
        </p:nvSpPr>
        <p:spPr>
          <a:xfrm>
            <a:off x="1495424" y="1706940"/>
            <a:ext cx="4219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The most common words in the data are </a:t>
            </a:r>
            <a:r>
              <a:rPr lang="ru-RU" sz="2400" dirty="0">
                <a:latin typeface="+mj-lt"/>
              </a:rPr>
              <a:t>«</a:t>
            </a:r>
            <a:r>
              <a:rPr lang="en-US" sz="2400" dirty="0">
                <a:latin typeface="+mj-lt"/>
              </a:rPr>
              <a:t>life</a:t>
            </a:r>
            <a:r>
              <a:rPr lang="ru-RU" sz="2400" dirty="0">
                <a:latin typeface="+mj-lt"/>
              </a:rPr>
              <a:t>», «</a:t>
            </a:r>
            <a:r>
              <a:rPr lang="en-US" sz="2400" dirty="0">
                <a:latin typeface="+mj-lt"/>
              </a:rPr>
              <a:t>new</a:t>
            </a:r>
            <a:r>
              <a:rPr lang="ru-RU" sz="2400" dirty="0">
                <a:latin typeface="+mj-lt"/>
              </a:rPr>
              <a:t>», «</a:t>
            </a:r>
            <a:r>
              <a:rPr lang="en-US" sz="2400" dirty="0">
                <a:latin typeface="+mj-lt"/>
              </a:rPr>
              <a:t>young</a:t>
            </a:r>
            <a:r>
              <a:rPr lang="ru-RU" sz="2400" dirty="0">
                <a:latin typeface="+mj-lt"/>
              </a:rPr>
              <a:t>», «</a:t>
            </a:r>
            <a:r>
              <a:rPr lang="en-US" sz="2400" dirty="0">
                <a:latin typeface="+mj-lt"/>
              </a:rPr>
              <a:t>love</a:t>
            </a:r>
            <a:r>
              <a:rPr lang="ru-RU" sz="2400" dirty="0">
                <a:latin typeface="+mj-lt"/>
              </a:rPr>
              <a:t>»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E454C28-CA63-4083-BC03-5DFEC2BED46C}"/>
              </a:ext>
            </a:extLst>
          </p:cNvPr>
          <p:cNvSpPr/>
          <p:nvPr/>
        </p:nvSpPr>
        <p:spPr>
          <a:xfrm>
            <a:off x="1213104" y="1707119"/>
            <a:ext cx="139446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59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737C3F5-8B9F-4F43-9C68-D1041B1F1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71" y="1752600"/>
            <a:ext cx="9188480" cy="450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793C71-4D9A-4D94-8597-7C7A91282290}"/>
              </a:ext>
            </a:extLst>
          </p:cNvPr>
          <p:cNvSpPr txBox="1">
            <a:spLocks/>
          </p:cNvSpPr>
          <p:nvPr/>
        </p:nvSpPr>
        <p:spPr>
          <a:xfrm>
            <a:off x="546354" y="141817"/>
            <a:ext cx="10782300" cy="1639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 VISUALIZATION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48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D2D4235-A6F1-4019-AA83-58238857DC87}"/>
              </a:ext>
            </a:extLst>
          </p:cNvPr>
          <p:cNvSpPr txBox="1">
            <a:spLocks/>
          </p:cNvSpPr>
          <p:nvPr/>
        </p:nvSpPr>
        <p:spPr>
          <a:xfrm>
            <a:off x="546354" y="141817"/>
            <a:ext cx="10782300" cy="1639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STATISCTIC </a:t>
            </a:r>
            <a:endParaRPr lang="ru-RU" sz="44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E3F7096-AD57-4AF4-898A-15206F8DE154}"/>
              </a:ext>
            </a:extLst>
          </p:cNvPr>
          <p:cNvSpPr txBox="1">
            <a:spLocks/>
          </p:cNvSpPr>
          <p:nvPr/>
        </p:nvSpPr>
        <p:spPr>
          <a:xfrm>
            <a:off x="1032129" y="2609321"/>
            <a:ext cx="2682621" cy="1639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TOTAL NUMBER OF UNIQUE WORDS</a:t>
            </a:r>
            <a:endParaRPr lang="ru-RU" sz="28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EF41BB7-EF0F-4B05-900F-FA08964058FD}"/>
              </a:ext>
            </a:extLst>
          </p:cNvPr>
          <p:cNvSpPr txBox="1">
            <a:spLocks/>
          </p:cNvSpPr>
          <p:nvPr/>
        </p:nvSpPr>
        <p:spPr>
          <a:xfrm>
            <a:off x="739521" y="1580621"/>
            <a:ext cx="2682621" cy="1639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>
                    <a:lumMod val="50000"/>
                  </a:schemeClr>
                </a:solidFill>
              </a:rPr>
              <a:t>23743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A7AD90-D966-4BD4-AC37-B7BD3FCA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03" y="1781175"/>
            <a:ext cx="6772275" cy="4010025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D29A5FD-5D3A-453D-9B1B-3B0AB321D95B}"/>
              </a:ext>
            </a:extLst>
          </p:cNvPr>
          <p:cNvSpPr txBox="1">
            <a:spLocks/>
          </p:cNvSpPr>
          <p:nvPr/>
        </p:nvSpPr>
        <p:spPr>
          <a:xfrm>
            <a:off x="4595812" y="555890"/>
            <a:ext cx="7147179" cy="1639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DISRTIBUTION OF LETTERS NUMBER IN WORDS</a:t>
            </a:r>
            <a:endParaRPr lang="ru-RU" sz="28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271445A-2B28-4769-AEF9-DD64C7D743DE}"/>
              </a:ext>
            </a:extLst>
          </p:cNvPr>
          <p:cNvSpPr txBox="1">
            <a:spLocks/>
          </p:cNvSpPr>
          <p:nvPr/>
        </p:nvSpPr>
        <p:spPr>
          <a:xfrm>
            <a:off x="5108829" y="5895974"/>
            <a:ext cx="6121146" cy="514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MOST COMMON WORDS ARE WITH 6-7 LETTERS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037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66482C-AA92-4DFE-9D71-7761A5520D8B}"/>
              </a:ext>
            </a:extLst>
          </p:cNvPr>
          <p:cNvSpPr txBox="1">
            <a:spLocks/>
          </p:cNvSpPr>
          <p:nvPr/>
        </p:nvSpPr>
        <p:spPr>
          <a:xfrm>
            <a:off x="546354" y="141817"/>
            <a:ext cx="10782300" cy="1639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CONCLUSIONS 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2AEEF-04C9-4950-A72F-45B8C8C4763D}"/>
              </a:ext>
            </a:extLst>
          </p:cNvPr>
          <p:cNvSpPr txBox="1"/>
          <p:nvPr/>
        </p:nvSpPr>
        <p:spPr>
          <a:xfrm>
            <a:off x="1784289" y="2365117"/>
            <a:ext cx="8623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presented results might give us the brief overview on what are </a:t>
            </a:r>
            <a:r>
              <a:rPr lang="en-US" b="1" dirty="0">
                <a:latin typeface="+mj-lt"/>
              </a:rPr>
              <a:t>the most popular topics</a:t>
            </a:r>
            <a:r>
              <a:rPr lang="ru-RU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that film producers </a:t>
            </a:r>
            <a:r>
              <a:rPr lang="en-US" b="1" dirty="0">
                <a:latin typeface="+mj-lt"/>
              </a:rPr>
              <a:t>like to focus on and sponsor</a:t>
            </a:r>
            <a:r>
              <a:rPr lang="en-US" dirty="0">
                <a:latin typeface="+mj-lt"/>
              </a:rPr>
              <a:t>. We see that authors of the movies like to transmit trough their art </a:t>
            </a:r>
            <a:r>
              <a:rPr lang="ru-RU" dirty="0">
                <a:latin typeface="+mj-lt"/>
              </a:rPr>
              <a:t>«</a:t>
            </a:r>
            <a:r>
              <a:rPr lang="en-US" dirty="0">
                <a:latin typeface="+mj-lt"/>
              </a:rPr>
              <a:t>life</a:t>
            </a:r>
            <a:r>
              <a:rPr lang="ru-RU" dirty="0">
                <a:latin typeface="+mj-lt"/>
              </a:rPr>
              <a:t>», «</a:t>
            </a:r>
            <a:r>
              <a:rPr lang="en-US" dirty="0">
                <a:latin typeface="+mj-lt"/>
              </a:rPr>
              <a:t>love</a:t>
            </a:r>
            <a:r>
              <a:rPr lang="ru-RU" dirty="0">
                <a:latin typeface="+mj-lt"/>
              </a:rPr>
              <a:t>», </a:t>
            </a:r>
            <a:r>
              <a:rPr lang="en-US" dirty="0">
                <a:latin typeface="+mj-lt"/>
              </a:rPr>
              <a:t>the stories of the </a:t>
            </a:r>
            <a:r>
              <a:rPr lang="ru-RU" dirty="0">
                <a:latin typeface="+mj-lt"/>
              </a:rPr>
              <a:t>«</a:t>
            </a:r>
            <a:r>
              <a:rPr lang="en-US" dirty="0">
                <a:latin typeface="+mj-lt"/>
              </a:rPr>
              <a:t>young</a:t>
            </a:r>
            <a:r>
              <a:rPr lang="ru-RU" dirty="0">
                <a:latin typeface="+mj-lt"/>
              </a:rPr>
              <a:t>» </a:t>
            </a:r>
            <a:r>
              <a:rPr lang="en-US" dirty="0">
                <a:latin typeface="+mj-lt"/>
              </a:rPr>
              <a:t>people, relationships (</a:t>
            </a:r>
            <a:r>
              <a:rPr lang="ru-RU" dirty="0">
                <a:latin typeface="+mj-lt"/>
              </a:rPr>
              <a:t>«</a:t>
            </a:r>
            <a:r>
              <a:rPr lang="en-US" dirty="0">
                <a:latin typeface="+mj-lt"/>
              </a:rPr>
              <a:t>family</a:t>
            </a:r>
            <a:r>
              <a:rPr lang="ru-RU" dirty="0">
                <a:latin typeface="+mj-lt"/>
              </a:rPr>
              <a:t>»,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«</a:t>
            </a:r>
            <a:r>
              <a:rPr lang="en-US" dirty="0">
                <a:latin typeface="+mj-lt"/>
              </a:rPr>
              <a:t>friends</a:t>
            </a:r>
            <a:r>
              <a:rPr lang="ru-RU" dirty="0">
                <a:latin typeface="+mj-lt"/>
              </a:rPr>
              <a:t>»)</a:t>
            </a:r>
            <a:r>
              <a:rPr lang="en-US" dirty="0">
                <a:latin typeface="+mj-lt"/>
              </a:rPr>
              <a:t> and discoveries of the</a:t>
            </a:r>
            <a:r>
              <a:rPr lang="ru-RU" dirty="0">
                <a:latin typeface="+mj-lt"/>
              </a:rPr>
              <a:t> «</a:t>
            </a:r>
            <a:r>
              <a:rPr lang="en-US" dirty="0">
                <a:latin typeface="+mj-lt"/>
              </a:rPr>
              <a:t>new</a:t>
            </a:r>
            <a:r>
              <a:rPr lang="ru-RU" dirty="0">
                <a:latin typeface="+mj-lt"/>
              </a:rPr>
              <a:t>».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results might be used in studies of the film industry</a:t>
            </a:r>
            <a:r>
              <a:rPr lang="ru-RU" dirty="0">
                <a:latin typeface="+mj-lt"/>
              </a:rPr>
              <a:t>, </a:t>
            </a:r>
            <a:r>
              <a:rPr lang="en-US" dirty="0">
                <a:latin typeface="+mj-lt"/>
              </a:rPr>
              <a:t>analysis of the films demand and how the advertisement and attraction of the audience though movie description work.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DD8B45-2A96-4AF2-9982-CA10FDA13CC0}"/>
              </a:ext>
            </a:extLst>
          </p:cNvPr>
          <p:cNvSpPr/>
          <p:nvPr/>
        </p:nvSpPr>
        <p:spPr>
          <a:xfrm>
            <a:off x="1441704" y="2003167"/>
            <a:ext cx="139446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07323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99</TotalTime>
  <Words>236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Метрополия</vt:lpstr>
      <vt:lpstr>The analysis of the Netflix movie descriptions</vt:lpstr>
      <vt:lpstr>Презентация PowerPoint</vt:lpstr>
      <vt:lpstr>Презентация PowerPoint</vt:lpstr>
      <vt:lpstr>Wordcount result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analysis of the Netflix movie description</dc:title>
  <dc:creator>Юля Юля</dc:creator>
  <cp:lastModifiedBy>Юля Юля</cp:lastModifiedBy>
  <cp:revision>3</cp:revision>
  <dcterms:created xsi:type="dcterms:W3CDTF">2022-03-30T21:41:10Z</dcterms:created>
  <dcterms:modified xsi:type="dcterms:W3CDTF">2022-03-30T23:23:27Z</dcterms:modified>
</cp:coreProperties>
</file>