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800F-86AE-4A60-8974-A0E4FAE68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1335-4914-480A-8F55-80462F86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C24F-CA30-457D-8E73-47715A81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0795-35BD-4698-854A-71514992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0D90-ACEE-4C06-AF56-5C38FBF2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4580-3E23-402F-A3A6-B5EA9833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48AF9-5EA5-4F25-A5B7-8B59E1C0C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E693-557F-473B-8CCD-3040A4E5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ADD4B-AE14-4D51-A3FD-98AD8DD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4940-7DE5-4481-88FF-CDDC129D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CF3A-F522-4E4B-B191-DC6346752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7616-8B9F-4E28-B666-8A04B0CA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9358-8CE7-441A-8A84-2B55C7C6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9308-A092-4E13-86FC-7A0464D4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F935-F47F-44FE-AB18-A83057EC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47C0-9C63-422D-AC39-E4A6C9AA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C7F6-1F03-4D43-B0D2-DA44B0A6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CAB9-98B3-41DA-8CC5-6215AB2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4189-262E-41FC-82AA-EB3E9145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5B78-FDE8-4567-95E0-8FD873F0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698A-CC89-4D16-85BA-A59F9B1D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9ADF-5CE6-4145-8A75-879DEBEE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B1F87-47B2-498E-B81A-4FDBAD2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EFF3-6556-45AD-9A59-E04E1343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C75B-BC60-4E72-8958-FEC40E6E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88C8-BCBF-4D74-8D35-176A859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6ED8-935D-48B8-8F4A-09A1F3B2E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5DDDB-5B00-43ED-B574-706CA5FC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B977-5E55-4A34-B03A-138F756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BE70-3392-4840-B886-8861E51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7FB94-DA06-4949-AED5-69C6EBF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8A5F-BE86-4E15-9B93-7F1E4514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9B4B-0C85-4981-A3CD-135D8260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DBE-0049-44EE-B108-6BB8224B8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F9A53-1D65-4C34-831D-9E28A94CF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74F38-7454-4B9D-8B97-3A18CA81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78EF6-8AED-4F24-9478-2DC8ACE8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CDFC-7546-460E-A921-54C09A6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5F19E-3E1F-417D-8F02-7D804AD0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CF25-3E89-4B89-93D2-6983D6B1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C028D-6140-4DDE-BC5B-A9BB0F7C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6E469-C518-4A81-BF61-441741FE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677DA-B424-4F42-8C32-AF143A7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B8040-5706-492E-AD10-55CB5550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19171-3A12-4D64-9B6C-C73E8A9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A365E-EDD4-408D-A306-9534887D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1A0-3A78-448B-BC89-9013E7C3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8336-F68B-4DEE-A038-09BB8946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70F4C-9C66-4CE4-9E1D-5611D9749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551E-6CD0-4F77-BB13-FA437EEB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950E-40D7-4EF6-A96F-F4F00CE3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BFA6-CF68-4432-A6A5-0826EC23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9252-967A-4113-9E0E-6D5A4517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D838-A341-4CFB-BB66-05188CBB7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3E33B-74D0-47FA-B136-4A5313513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905E2-F132-4171-9845-743D8EC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B246-35F4-43E6-84AA-AAD4E767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926F-3731-4BE7-BB4D-BC13445A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74972-6265-49BA-9B53-5751E554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8AE7-A5C9-433A-BC50-7019F21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C2585-BF6E-4101-AAEA-BA63F690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A4CB-9CDF-4A40-A123-4748C930983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E7BD-5680-403E-B773-7F2E09FB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4307C-C428-4F2F-AA86-2948202D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62E5-774E-474D-809C-E8ED02E9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C72B2E-C5B9-4B1E-9081-A2CDD9E38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04049"/>
              </p:ext>
            </p:extLst>
          </p:nvPr>
        </p:nvGraphicFramePr>
        <p:xfrm>
          <a:off x="736599" y="1453090"/>
          <a:ext cx="4187826" cy="380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3">
                  <a:extLst>
                    <a:ext uri="{9D8B030D-6E8A-4147-A177-3AD203B41FA5}">
                      <a16:colId xmlns:a16="http://schemas.microsoft.com/office/drawing/2014/main" val="3658218388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2618109009"/>
                    </a:ext>
                  </a:extLst>
                </a:gridCol>
              </a:tblGrid>
              <a:tr h="1902355">
                <a:tc>
                  <a:txBody>
                    <a:bodyPr/>
                    <a:lstStyle/>
                    <a:p>
                      <a:r>
                        <a:rPr lang="en-US" dirty="0"/>
                        <a:t>TN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26309"/>
                  </a:ext>
                </a:extLst>
              </a:tr>
              <a:tr h="1902355">
                <a:tc>
                  <a:txBody>
                    <a:bodyPr/>
                    <a:lstStyle/>
                    <a:p>
                      <a:r>
                        <a:rPr lang="en-US" dirty="0"/>
                        <a:t>FN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239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69EA74-F5CD-40CB-A01A-837CF3E6BAE2}"/>
              </a:ext>
            </a:extLst>
          </p:cNvPr>
          <p:cNvSpPr txBox="1"/>
          <p:nvPr/>
        </p:nvSpPr>
        <p:spPr>
          <a:xfrm>
            <a:off x="657224" y="971549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6D95D-E52E-431D-BBF6-28E1260ADF37}"/>
              </a:ext>
            </a:extLst>
          </p:cNvPr>
          <p:cNvSpPr txBox="1"/>
          <p:nvPr/>
        </p:nvSpPr>
        <p:spPr>
          <a:xfrm>
            <a:off x="2838450" y="971550"/>
            <a:ext cx="208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B271-4963-49E2-B9D0-C075FBC826B7}"/>
              </a:ext>
            </a:extLst>
          </p:cNvPr>
          <p:cNvSpPr txBox="1"/>
          <p:nvPr/>
        </p:nvSpPr>
        <p:spPr>
          <a:xfrm>
            <a:off x="5886450" y="1343025"/>
            <a:ext cx="5095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Goodness of Fit and Accuracy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Precision = TP/(TP+FP)  = 60%</a:t>
            </a:r>
          </a:p>
          <a:p>
            <a:r>
              <a:rPr lang="en-US" dirty="0"/>
              <a:t>(accuracy predicting Deep)</a:t>
            </a:r>
          </a:p>
          <a:p>
            <a:endParaRPr lang="en-US" dirty="0"/>
          </a:p>
          <a:p>
            <a:r>
              <a:rPr lang="en-US" b="1" dirty="0"/>
              <a:t>Recall =TP / (TP + FN) = .096</a:t>
            </a:r>
          </a:p>
          <a:p>
            <a:r>
              <a:rPr lang="en-US" dirty="0"/>
              <a:t>(risk of the model missing cases) </a:t>
            </a:r>
          </a:p>
          <a:p>
            <a:endParaRPr lang="en-US" dirty="0"/>
          </a:p>
          <a:p>
            <a:r>
              <a:rPr lang="en-US" b="1" dirty="0"/>
              <a:t>Specificity  = TN / (FP +TN) = .98</a:t>
            </a:r>
          </a:p>
          <a:p>
            <a:endParaRPr lang="en-US" dirty="0"/>
          </a:p>
          <a:p>
            <a:r>
              <a:rPr lang="en-US" b="1" dirty="0"/>
              <a:t>Accuracy  = .8296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2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Julia</dc:creator>
  <cp:lastModifiedBy>Smith, Julia</cp:lastModifiedBy>
  <cp:revision>6</cp:revision>
  <dcterms:created xsi:type="dcterms:W3CDTF">2019-11-16T16:57:48Z</dcterms:created>
  <dcterms:modified xsi:type="dcterms:W3CDTF">2019-11-18T23:52:16Z</dcterms:modified>
</cp:coreProperties>
</file>