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58" r:id="rId6"/>
    <p:sldId id="267" r:id="rId7"/>
    <p:sldId id="269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2">
          <p15:clr>
            <a:srgbClr val="A4A3A4"/>
          </p15:clr>
        </p15:guide>
        <p15:guide id="2" orient="horz" pos="583">
          <p15:clr>
            <a:srgbClr val="A4A3A4"/>
          </p15:clr>
        </p15:guide>
        <p15:guide id="3" pos="5617">
          <p15:clr>
            <a:srgbClr val="A4A3A4"/>
          </p15:clr>
        </p15:guide>
        <p15:guide id="4" pos="1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84" d="100"/>
          <a:sy n="84" d="100"/>
        </p:scale>
        <p:origin x="780" y="92"/>
      </p:cViewPr>
      <p:guideLst>
        <p:guide orient="horz" pos="3092"/>
        <p:guide orient="horz" pos="583"/>
        <p:guide pos="5617"/>
        <p:guide pos="1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C61F3-ADC1-F344-8E7F-046CC76CA746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7B94A-B121-6B4C-8D87-D666ACE08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084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8960" y="1045349"/>
            <a:ext cx="8738027" cy="175152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90000"/>
              </a:lnSpc>
              <a:defRPr sz="55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add presentation main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1561" y="2924812"/>
            <a:ext cx="3481211" cy="166955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presentation subhead</a:t>
            </a:r>
          </a:p>
        </p:txBody>
      </p:sp>
    </p:spTree>
    <p:extLst>
      <p:ext uri="{BB962C8B-B14F-4D97-AF65-F5344CB8AC3E}">
        <p14:creationId xmlns:p14="http://schemas.microsoft.com/office/powerpoint/2010/main" val="55350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3167" y="925513"/>
            <a:ext cx="8683819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30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31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5765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rgbClr val="000000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rgbClr val="000000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rgbClr val="000000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rgbClr val="000000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69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1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76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9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4636" y="1045349"/>
            <a:ext cx="6792352" cy="1751521"/>
          </a:xfrm>
        </p:spPr>
        <p:txBody>
          <a:bodyPr/>
          <a:lstStyle/>
          <a:p>
            <a:r>
              <a:rPr lang="ru-RU" dirty="0"/>
              <a:t>Анализ данных с</a:t>
            </a:r>
            <a:br>
              <a:rPr lang="ru-RU" dirty="0"/>
            </a:br>
            <a:r>
              <a:rPr lang="en-US" dirty="0"/>
              <a:t>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561" y="2796870"/>
            <a:ext cx="3517479" cy="2111680"/>
          </a:xfrm>
        </p:spPr>
        <p:txBody>
          <a:bodyPr/>
          <a:lstStyle/>
          <a:p>
            <a:r>
              <a:rPr lang="en-US" sz="1400" dirty="0"/>
              <a:t>Anastasia </a:t>
            </a:r>
            <a:r>
              <a:rPr lang="en-US" sz="1400" dirty="0" err="1"/>
              <a:t>Nikonorova</a:t>
            </a:r>
            <a:endParaRPr lang="en-US" sz="1400" dirty="0"/>
          </a:p>
          <a:p>
            <a:r>
              <a:rPr lang="en-US" sz="1400" dirty="0"/>
              <a:t>Microsoft Student Partner</a:t>
            </a:r>
          </a:p>
          <a:p>
            <a:pPr>
              <a:lnSpc>
                <a:spcPts val="1360"/>
              </a:lnSpc>
            </a:pPr>
            <a:r>
              <a:rPr lang="en-US" sz="1400" dirty="0"/>
              <a:t>City life, Business analyst </a:t>
            </a:r>
          </a:p>
          <a:p>
            <a:pPr>
              <a:lnSpc>
                <a:spcPts val="1360"/>
              </a:lnSpc>
            </a:pPr>
            <a:r>
              <a:rPr lang="en-US" sz="1400" dirty="0"/>
              <a:t>a.nikonorova@clcorp.ru</a:t>
            </a:r>
          </a:p>
          <a:p>
            <a:pPr>
              <a:lnSpc>
                <a:spcPts val="1360"/>
              </a:lnSpc>
            </a:pPr>
            <a:r>
              <a:rPr lang="en-US" sz="1400" dirty="0" err="1"/>
              <a:t>cl.World</a:t>
            </a:r>
            <a:endParaRPr lang="en-US" sz="1400" dirty="0"/>
          </a:p>
          <a:p>
            <a:pPr>
              <a:lnSpc>
                <a:spcPts val="1360"/>
              </a:lnSpc>
            </a:pPr>
            <a:endParaRPr lang="en-US" sz="1400" dirty="0"/>
          </a:p>
          <a:p>
            <a:r>
              <a:rPr lang="en-US" sz="1400" dirty="0"/>
              <a:t>Julia </a:t>
            </a:r>
            <a:r>
              <a:rPr lang="en-US" sz="1400" dirty="0" err="1"/>
              <a:t>Valentinova</a:t>
            </a:r>
            <a:endParaRPr lang="ru-RU" sz="1400" dirty="0"/>
          </a:p>
          <a:p>
            <a:r>
              <a:rPr lang="en-US" sz="1400" dirty="0"/>
              <a:t>Microsoft Student Partner</a:t>
            </a:r>
          </a:p>
          <a:p>
            <a:r>
              <a:rPr lang="en-US" sz="1400" dirty="0"/>
              <a:t>julia.vav@gmail.com</a:t>
            </a:r>
            <a:endParaRPr lang="ru-RU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60" y="925513"/>
            <a:ext cx="1649506" cy="173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Versions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225425" y="925513"/>
            <a:ext cx="2864635" cy="355441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Power BI Desktop</a:t>
            </a:r>
            <a:endParaRPr lang="en-US" sz="1800" dirty="0"/>
          </a:p>
          <a:p>
            <a:pPr>
              <a:lnSpc>
                <a:spcPts val="1660"/>
              </a:lnSpc>
            </a:pPr>
            <a:r>
              <a:rPr lang="ru-RU" sz="1600" dirty="0"/>
              <a:t>Более сотни источников данных</a:t>
            </a:r>
          </a:p>
          <a:p>
            <a:pPr>
              <a:lnSpc>
                <a:spcPts val="1660"/>
              </a:lnSpc>
            </a:pPr>
            <a:r>
              <a:rPr lang="ru-RU" sz="1600" dirty="0"/>
              <a:t>Обработка данных</a:t>
            </a:r>
            <a:endParaRPr lang="en-US" sz="1600" dirty="0"/>
          </a:p>
          <a:p>
            <a:pPr>
              <a:lnSpc>
                <a:spcPts val="1660"/>
              </a:lnSpc>
            </a:pPr>
            <a:r>
              <a:rPr lang="ru-RU" sz="1600" dirty="0"/>
              <a:t>Пользовательские визуализации</a:t>
            </a:r>
            <a:endParaRPr lang="en-US" sz="1600" dirty="0"/>
          </a:p>
          <a:p>
            <a:pPr>
              <a:lnSpc>
                <a:spcPts val="1660"/>
              </a:lnSpc>
            </a:pPr>
            <a:r>
              <a:rPr lang="ru-RU" sz="1600" dirty="0"/>
              <a:t>Прямое подключение к БД</a:t>
            </a:r>
            <a:endParaRPr lang="en-US" sz="1600" dirty="0"/>
          </a:p>
          <a:p>
            <a:pPr>
              <a:lnSpc>
                <a:spcPts val="1660"/>
              </a:lnSpc>
            </a:pPr>
            <a:r>
              <a:rPr lang="ru-RU" sz="1600" dirty="0"/>
              <a:t>Связи между таблицами</a:t>
            </a:r>
            <a:endParaRPr lang="en-US" sz="1600" dirty="0"/>
          </a:p>
          <a:p>
            <a:pPr>
              <a:lnSpc>
                <a:spcPts val="1660"/>
              </a:lnSpc>
            </a:pPr>
            <a:r>
              <a:rPr lang="ru-RU" sz="1600" dirty="0"/>
              <a:t>Скрипты </a:t>
            </a:r>
            <a:r>
              <a:rPr lang="en-US" sz="1600" dirty="0" err="1"/>
              <a:t>Dax</a:t>
            </a:r>
            <a:r>
              <a:rPr lang="en-US" sz="1600" dirty="0"/>
              <a:t> </a:t>
            </a:r>
            <a:r>
              <a:rPr lang="ru-RU" sz="1600" dirty="0"/>
              <a:t>и</a:t>
            </a:r>
            <a:r>
              <a:rPr lang="en-US" sz="1600" dirty="0"/>
              <a:t> </a:t>
            </a:r>
            <a:r>
              <a:rPr lang="en-US" sz="1600" dirty="0" err="1"/>
              <a:t>PowerQuery</a:t>
            </a:r>
            <a:endParaRPr lang="ru-RU" sz="1800" dirty="0"/>
          </a:p>
          <a:p>
            <a:pPr>
              <a:lnSpc>
                <a:spcPts val="1660"/>
              </a:lnSpc>
            </a:pPr>
            <a:endParaRPr lang="en-US" sz="1800" dirty="0"/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6052353" y="925513"/>
            <a:ext cx="2864635" cy="355441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Power BI Premium</a:t>
            </a:r>
          </a:p>
          <a:p>
            <a:pPr>
              <a:lnSpc>
                <a:spcPts val="1660"/>
              </a:lnSpc>
            </a:pPr>
            <a:r>
              <a:rPr lang="ru-RU" sz="1600" dirty="0"/>
              <a:t>Наборы данных до 10Гб</a:t>
            </a:r>
          </a:p>
          <a:p>
            <a:pPr>
              <a:lnSpc>
                <a:spcPts val="1660"/>
              </a:lnSpc>
            </a:pPr>
            <a:r>
              <a:rPr lang="ru-RU" sz="1600" dirty="0"/>
              <a:t>Нет необходимости приобретать лицензию для каждого пользователя</a:t>
            </a:r>
          </a:p>
          <a:p>
            <a:pPr>
              <a:lnSpc>
                <a:spcPts val="1660"/>
              </a:lnSpc>
            </a:pPr>
            <a:r>
              <a:rPr lang="ru-RU" sz="1600" dirty="0"/>
              <a:t>Публикация отчетов локально с </a:t>
            </a:r>
            <a:r>
              <a:rPr lang="en-US" sz="1600" dirty="0"/>
              <a:t>Power BI Report Server</a:t>
            </a:r>
          </a:p>
          <a:p>
            <a:pPr>
              <a:lnSpc>
                <a:spcPts val="1660"/>
              </a:lnSpc>
            </a:pPr>
            <a:r>
              <a:rPr lang="ru-RU" sz="1600" dirty="0"/>
              <a:t>Расширенные возможности для пользователей </a:t>
            </a:r>
            <a:r>
              <a:rPr lang="en-US" sz="1600" dirty="0"/>
              <a:t>Pro</a:t>
            </a:r>
          </a:p>
          <a:p>
            <a:pPr>
              <a:lnSpc>
                <a:spcPts val="1660"/>
              </a:lnSpc>
            </a:pPr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3142760" y="925513"/>
            <a:ext cx="2864635" cy="355441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Power BI Pro</a:t>
            </a:r>
            <a:endParaRPr lang="en-US" sz="1800" dirty="0"/>
          </a:p>
          <a:p>
            <a:pPr>
              <a:lnSpc>
                <a:spcPts val="1660"/>
              </a:lnSpc>
            </a:pPr>
            <a:r>
              <a:rPr lang="ru-RU" sz="1600" dirty="0"/>
              <a:t>Панели мониторинга для контроля основных </a:t>
            </a:r>
            <a:r>
              <a:rPr lang="en-US" sz="1600" dirty="0"/>
              <a:t>KPI </a:t>
            </a:r>
            <a:r>
              <a:rPr lang="ru-RU" sz="1600" dirty="0"/>
              <a:t>в режиме реального времени</a:t>
            </a:r>
            <a:endParaRPr lang="en-US" sz="1600" dirty="0"/>
          </a:p>
          <a:p>
            <a:pPr>
              <a:lnSpc>
                <a:spcPts val="1660"/>
              </a:lnSpc>
            </a:pPr>
            <a:r>
              <a:rPr lang="ru-RU" sz="1600" dirty="0"/>
              <a:t>Автоматическое обновление данных</a:t>
            </a:r>
            <a:endParaRPr lang="en-US" sz="1600" dirty="0"/>
          </a:p>
          <a:p>
            <a:pPr>
              <a:lnSpc>
                <a:spcPts val="1660"/>
              </a:lnSpc>
            </a:pPr>
            <a:r>
              <a:rPr lang="ru-RU" sz="1600" dirty="0"/>
              <a:t>Совместная работа с командой в одном пространстве</a:t>
            </a:r>
          </a:p>
          <a:p>
            <a:pPr>
              <a:lnSpc>
                <a:spcPts val="1660"/>
              </a:lnSpc>
            </a:pPr>
            <a:r>
              <a:rPr lang="ru-RU" sz="1600" dirty="0"/>
              <a:t>Контроль доступа к данным для участником команды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38223" y="4400752"/>
            <a:ext cx="6930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  <a:r>
              <a:rPr lang="ru-RU" sz="1400" dirty="0"/>
              <a:t>Также существуют мобильная и веб версии для доступа к информации в любое время. </a:t>
            </a:r>
          </a:p>
        </p:txBody>
      </p:sp>
    </p:spTree>
    <p:extLst>
      <p:ext uri="{BB962C8B-B14F-4D97-AF65-F5344CB8AC3E}">
        <p14:creationId xmlns:p14="http://schemas.microsoft.com/office/powerpoint/2010/main" val="234598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Structure</a:t>
            </a:r>
            <a:r>
              <a:rPr lang="ru-RU" dirty="0"/>
              <a:t> </a:t>
            </a:r>
            <a:r>
              <a:rPr lang="en-US" dirty="0"/>
              <a:t>of</a:t>
            </a:r>
            <a:r>
              <a:rPr lang="ru-RU" dirty="0"/>
              <a:t> </a:t>
            </a:r>
            <a:r>
              <a:rPr lang="en-US" dirty="0"/>
              <a:t>connections</a:t>
            </a:r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77" y="925513"/>
            <a:ext cx="7616597" cy="3554412"/>
          </a:xfrm>
        </p:spPr>
      </p:pic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586D5CB-81FD-44FA-8EC4-E335B347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данных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15291C8D-0D72-4ED3-8230-E0B0C6104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442" y="925513"/>
            <a:ext cx="5515466" cy="355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кот png">
            <a:extLst>
              <a:ext uri="{FF2B5EF4-FFF2-40B4-BE49-F238E27FC236}">
                <a16:creationId xmlns:a16="http://schemas.microsoft.com/office/drawing/2014/main" id="{8F143D77-2C2A-47F2-A1ED-747BFF8AB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55105"/>
            <a:ext cx="5330190" cy="463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216955-9EEC-445B-A034-32048A3D98A4}"/>
              </a:ext>
            </a:extLst>
          </p:cNvPr>
          <p:cNvSpPr txBox="1"/>
          <p:nvPr/>
        </p:nvSpPr>
        <p:spPr>
          <a:xfrm>
            <a:off x="990600" y="1394460"/>
            <a:ext cx="323999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rgbClr val="F2F2F2"/>
                </a:solidFill>
                <a:latin typeface="Segoe UI (Основной текст)"/>
              </a:rPr>
              <a:t>Спасибо за </a:t>
            </a:r>
          </a:p>
          <a:p>
            <a:r>
              <a:rPr lang="ru-RU" sz="4400" dirty="0">
                <a:solidFill>
                  <a:srgbClr val="F2F2F2"/>
                </a:solidFill>
                <a:latin typeface="Segoe UI (Основной текст)"/>
              </a:rPr>
              <a:t>внимание</a:t>
            </a:r>
            <a:r>
              <a:rPr lang="en-US" sz="4400" dirty="0">
                <a:solidFill>
                  <a:srgbClr val="F2F2F2"/>
                </a:solidFill>
                <a:latin typeface="Segoe UI (Основной текст)"/>
              </a:rPr>
              <a:t>!</a:t>
            </a:r>
            <a:endParaRPr lang="ru-RU" sz="4400" dirty="0">
              <a:solidFill>
                <a:srgbClr val="F2F2F2"/>
              </a:solidFill>
              <a:latin typeface="Segoe UI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199902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P 2016 Magenta T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4009E"/>
      </a:accent1>
      <a:accent2>
        <a:srgbClr val="FF8C00"/>
      </a:accent2>
      <a:accent3>
        <a:srgbClr val="505050"/>
      </a:accent3>
      <a:accent4>
        <a:srgbClr val="737373"/>
      </a:accent4>
      <a:accent5>
        <a:srgbClr val="D2D2D2"/>
      </a:accent5>
      <a:accent6>
        <a:srgbClr val="FFFFFF"/>
      </a:accent6>
      <a:hlink>
        <a:srgbClr val="FFFFFF"/>
      </a:hlink>
      <a:folHlink>
        <a:srgbClr val="FFFFFF"/>
      </a:folHlink>
    </a:clrScheme>
    <a:fontScheme name="Segoe UI">
      <a:majorFont>
        <a:latin typeface="Segoe U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Segoe UI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gram xmlns="3fce3ed0-24d1-45d0-8014-96f22eb6b0fb"/>
    <LastSharedByUser xmlns="c7d759ad-c71d-4e7a-8896-957c2805ad24">dominiqg@microsoft.com</LastSharedByUser>
    <SharedWithUsers xmlns="c7d759ad-c71d-4e7a-8896-957c2805ad24">
      <UserInfo>
        <DisplayName>Jennifer Ritzinger</DisplayName>
        <AccountId>1315</AccountId>
        <AccountType/>
      </UserInfo>
    </SharedWithUsers>
    <LastSharedByTime xmlns="c7d759ad-c71d-4e7a-8896-957c2805ad24">2016-09-01T23:12:12+00:00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C2185FD0CA74419E79410895F7D8A9" ma:contentTypeVersion="8" ma:contentTypeDescription="Create a new document." ma:contentTypeScope="" ma:versionID="a7bcb3cc25dff6fa6b97b88529012b00">
  <xsd:schema xmlns:xsd="http://www.w3.org/2001/XMLSchema" xmlns:xs="http://www.w3.org/2001/XMLSchema" xmlns:p="http://schemas.microsoft.com/office/2006/metadata/properties" xmlns:ns2="3fce3ed0-24d1-45d0-8014-96f22eb6b0fb" xmlns:ns3="c7d759ad-c71d-4e7a-8896-957c2805ad24" xmlns:ns4="cbd1dd4f-7f1a-4b60-b24c-ce56e0497876" targetNamespace="http://schemas.microsoft.com/office/2006/metadata/properties" ma:root="true" ma:fieldsID="0084053d35cfee2138f656b937db1566" ns2:_="" ns3:_="" ns4:_="">
    <xsd:import namespace="3fce3ed0-24d1-45d0-8014-96f22eb6b0fb"/>
    <xsd:import namespace="c7d759ad-c71d-4e7a-8896-957c2805ad24"/>
    <xsd:import namespace="cbd1dd4f-7f1a-4b60-b24c-ce56e0497876"/>
    <xsd:element name="properties">
      <xsd:complexType>
        <xsd:sequence>
          <xsd:element name="documentManagement">
            <xsd:complexType>
              <xsd:all>
                <xsd:element ref="ns2:Program" minOccurs="0"/>
                <xsd:element ref="ns3:SharedWithUsers" minOccurs="0"/>
                <xsd:element ref="ns4:SharingHintHash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ce3ed0-24d1-45d0-8014-96f22eb6b0fb" elementFormDefault="qualified">
    <xsd:import namespace="http://schemas.microsoft.com/office/2006/documentManagement/types"/>
    <xsd:import namespace="http://schemas.microsoft.com/office/infopath/2007/PartnerControls"/>
    <xsd:element name="Program" ma:index="2" nillable="true" ma:displayName="Program" ma:internalName="Program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ross Marketing"/>
                    <xsd:enumeration value="DreamSpark"/>
                    <xsd:enumeration value="Faculty Connection"/>
                    <xsd:enumeration value="Imagine Cup"/>
                    <xsd:enumeration value="Student Partners"/>
                    <xsd:enumeration value="PR &amp; Messaging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d759ad-c71d-4e7a-8896-957c2805ad2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1dd4f-7f1a-4b60-b24c-ce56e0497876" elementFormDefault="qualified">
    <xsd:import namespace="http://schemas.microsoft.com/office/2006/documentManagement/types"/>
    <xsd:import namespace="http://schemas.microsoft.com/office/infopath/2007/PartnerControls"/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5AF93E-4D9F-45A6-AD04-709345630236}">
  <ds:schemaRefs>
    <ds:schemaRef ds:uri="http://purl.org/dc/terms/"/>
    <ds:schemaRef ds:uri="3fce3ed0-24d1-45d0-8014-96f22eb6b0fb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cbd1dd4f-7f1a-4b60-b24c-ce56e0497876"/>
    <ds:schemaRef ds:uri="c7d759ad-c71d-4e7a-8896-957c2805ad2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C7DE61-2376-49FE-95DB-2C9FCF5F90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ce3ed0-24d1-45d0-8014-96f22eb6b0fb"/>
    <ds:schemaRef ds:uri="c7d759ad-c71d-4e7a-8896-957c2805ad24"/>
    <ds:schemaRef ds:uri="cbd1dd4f-7f1a-4b60-b24c-ce56e04978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CDFB6C-F32B-40AC-9CC5-C133D7B77E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139</Words>
  <Application>Microsoft Office PowerPoint</Application>
  <PresentationFormat>Экран (16:9)</PresentationFormat>
  <Paragraphs>33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Segoe UI (Основной текст)</vt:lpstr>
      <vt:lpstr>Segoe UI Light</vt:lpstr>
      <vt:lpstr>Office Theme</vt:lpstr>
      <vt:lpstr>Анализ данных с Power BI</vt:lpstr>
      <vt:lpstr>Versions</vt:lpstr>
      <vt:lpstr>Structure of connections</vt:lpstr>
      <vt:lpstr>Источники данных</vt:lpstr>
      <vt:lpstr>Презентация PowerPoint</vt:lpstr>
    </vt:vector>
  </TitlesOfParts>
  <Company>Prentice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Hanson</dc:creator>
  <cp:lastModifiedBy>Юлия Валентинова</cp:lastModifiedBy>
  <cp:revision>66</cp:revision>
  <dcterms:created xsi:type="dcterms:W3CDTF">2016-07-11T14:56:12Z</dcterms:created>
  <dcterms:modified xsi:type="dcterms:W3CDTF">2017-10-17T13:59:25Z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0x01010041C2185FD0CA74419E79410895F7D8A9</vt:lpwstr>
  </property>
</Properties>
</file>