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71" r:id="rId2"/>
    <p:sldId id="256" r:id="rId3"/>
    <p:sldId id="270" r:id="rId4"/>
    <p:sldId id="259" r:id="rId5"/>
    <p:sldId id="261" r:id="rId6"/>
    <p:sldId id="263" r:id="rId7"/>
    <p:sldId id="262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554BA-9374-4823-AE06-D1D6B7095CA7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E1709-0ABB-414D-BB32-B09524082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0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BE1709-0ABB-414D-BB32-B09524082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4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1AC-4A02-4A5D-ADE1-987C573E6836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155F-003D-4371-AF6C-458292D6A667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3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A6DB-4BF5-471F-8EAA-BE1DE53EF87F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AAA8-0B53-424D-91F6-4729139BB92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EB1-BE58-4261-B261-5588EE6929FC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7326-27DD-42D6-BE47-190E0FE1046A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6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5C8FA-9DA2-42D2-9854-B54E6F0164EC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D1877-3C8F-465F-A2B4-8C74170B65CC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B20C-2333-4EC7-9836-DF98963FCC54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FF54-D135-46BC-A5CC-FEF1BFFE2DED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7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02BC-E1F6-4362-BB05-590B8E23DF45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6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55D0-47D1-48C1-865C-47B849AB17BF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078C-CD9E-4324-984C-F6FC75F79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Is a request to the database to get a specific piece of info</a:t>
            </a:r>
          </a:p>
          <a:p>
            <a:r>
              <a:rPr lang="en-US" dirty="0" smtClean="0"/>
              <a:t>As the DB gets more complex, the query gets more complex to get that piece of info</a:t>
            </a:r>
          </a:p>
          <a:p>
            <a:r>
              <a:rPr lang="en-US" dirty="0" smtClean="0"/>
              <a:t>EX.  “SELECT * FROM </a:t>
            </a:r>
            <a:r>
              <a:rPr lang="en-US" dirty="0" err="1" smtClean="0"/>
              <a:t>DB_name</a:t>
            </a:r>
            <a:r>
              <a:rPr lang="en-US" dirty="0" smtClean="0"/>
              <a:t>”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Stands for create, read, update and delete</a:t>
            </a:r>
          </a:p>
          <a:p>
            <a:r>
              <a:rPr lang="en-US" dirty="0" smtClean="0"/>
              <a:t>It is a common concept in SE</a:t>
            </a:r>
          </a:p>
          <a:p>
            <a:r>
              <a:rPr lang="en-US" dirty="0" smtClean="0"/>
              <a:t>The basis of a lot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09800"/>
            <a:ext cx="3008313" cy="116205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WRAP UP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53834" y="4038600"/>
            <a:ext cx="7772401" cy="83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is it. If you have any questions, comment down or reach to me on my social media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543800" cy="2593975"/>
          </a:xfrm>
        </p:spPr>
        <p:txBody>
          <a:bodyPr/>
          <a:lstStyle/>
          <a:p>
            <a:r>
              <a:rPr lang="en-US" sz="4400" dirty="0" smtClean="0"/>
              <a:t>Learn SQL in Arabic 2020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Course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Anyone who wants to learn DBs in general </a:t>
            </a:r>
          </a:p>
          <a:p>
            <a:r>
              <a:rPr lang="en-US" dirty="0" smtClean="0"/>
              <a:t>Mostly for software developers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0"/>
            <a:ext cx="259715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1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basics of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Creating databases</a:t>
            </a:r>
          </a:p>
          <a:p>
            <a:r>
              <a:rPr lang="en-US" dirty="0" smtClean="0"/>
              <a:t>CRUD operations</a:t>
            </a:r>
          </a:p>
          <a:p>
            <a:r>
              <a:rPr lang="en-US" dirty="0" smtClean="0"/>
              <a:t>Constraints</a:t>
            </a:r>
          </a:p>
          <a:p>
            <a:r>
              <a:rPr lang="en-US" dirty="0" smtClean="0"/>
              <a:t>Alters</a:t>
            </a:r>
          </a:p>
          <a:p>
            <a:r>
              <a:rPr lang="en-US" dirty="0" smtClean="0"/>
              <a:t>Clauses (where, order by, group by)</a:t>
            </a:r>
          </a:p>
          <a:p>
            <a:r>
              <a:rPr lang="en-US" dirty="0" smtClean="0"/>
              <a:t>Joins</a:t>
            </a:r>
          </a:p>
          <a:p>
            <a:r>
              <a:rPr lang="en-US" dirty="0" smtClean="0"/>
              <a:t>Wild cards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And so much more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Is nothing more than a container  for data</a:t>
            </a:r>
          </a:p>
          <a:p>
            <a:r>
              <a:rPr lang="en-US" dirty="0" smtClean="0"/>
              <a:t>A database can be simpler than you think</a:t>
            </a:r>
          </a:p>
          <a:p>
            <a:r>
              <a:rPr lang="en-US" dirty="0" smtClean="0"/>
              <a:t>There are various types of databases</a:t>
            </a:r>
          </a:p>
          <a:p>
            <a:r>
              <a:rPr lang="en-US" dirty="0" smtClean="0"/>
              <a:t>DBs are really great for storing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6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difference between </a:t>
            </a:r>
            <a:r>
              <a:rPr lang="en-US" dirty="0" err="1" smtClean="0"/>
              <a:t>SQl</a:t>
            </a:r>
            <a:r>
              <a:rPr lang="en-US" dirty="0" smtClean="0"/>
              <a:t> and 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3657600" cy="4590288"/>
          </a:xfrm>
        </p:spPr>
        <p:txBody>
          <a:bodyPr/>
          <a:lstStyle/>
          <a:p>
            <a:r>
              <a:rPr lang="en-US" dirty="0" smtClean="0"/>
              <a:t>SQL stands for structured query language </a:t>
            </a:r>
          </a:p>
          <a:p>
            <a:r>
              <a:rPr lang="en-US" dirty="0" smtClean="0"/>
              <a:t>It’s the standard language for creating </a:t>
            </a:r>
            <a:r>
              <a:rPr lang="en-US" dirty="0"/>
              <a:t> DBs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981200"/>
            <a:ext cx="3657600" cy="4590288"/>
          </a:xfrm>
        </p:spPr>
        <p:txBody>
          <a:bodyPr/>
          <a:lstStyle/>
          <a:p>
            <a:r>
              <a:rPr lang="en-US" dirty="0" smtClean="0"/>
              <a:t>MYSQL is a RDMS</a:t>
            </a:r>
          </a:p>
          <a:p>
            <a:r>
              <a:rPr lang="en-US" dirty="0" smtClean="0"/>
              <a:t>A software used for creating and managing DBs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popular DBs?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MYSQL</a:t>
            </a:r>
          </a:p>
          <a:p>
            <a:r>
              <a:rPr lang="en-US" dirty="0" smtClean="0"/>
              <a:t>MS SQL Server</a:t>
            </a:r>
          </a:p>
          <a:p>
            <a:r>
              <a:rPr lang="en-US" dirty="0" smtClean="0"/>
              <a:t>Couch DB</a:t>
            </a:r>
          </a:p>
          <a:p>
            <a:r>
              <a:rPr lang="en-US" dirty="0" err="1" smtClean="0"/>
              <a:t>Postgre</a:t>
            </a:r>
            <a:r>
              <a:rPr lang="en-US" dirty="0" smtClean="0"/>
              <a:t> SQL</a:t>
            </a:r>
          </a:p>
          <a:p>
            <a:r>
              <a:rPr lang="en-US" dirty="0" smtClean="0"/>
              <a:t>SQL lite</a:t>
            </a:r>
          </a:p>
          <a:p>
            <a:r>
              <a:rPr lang="en-US" dirty="0" smtClean="0"/>
              <a:t>ORACLE</a:t>
            </a:r>
          </a:p>
          <a:p>
            <a:r>
              <a:rPr lang="en-US" dirty="0" smtClean="0"/>
              <a:t>Maria DB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VS </a:t>
            </a:r>
            <a:r>
              <a:rPr lang="en-US" dirty="0" err="1" smtClean="0"/>
              <a:t>noSQL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88438"/>
            <a:ext cx="5410200" cy="4525963"/>
          </a:xfrm>
        </p:spPr>
        <p:txBody>
          <a:bodyPr/>
          <a:lstStyle/>
          <a:p>
            <a:r>
              <a:rPr lang="en-US" dirty="0" smtClean="0"/>
              <a:t>SQL organizes data into one or more tables</a:t>
            </a:r>
          </a:p>
          <a:p>
            <a:r>
              <a:rPr lang="en-US" dirty="0" smtClean="0"/>
              <a:t>Each table has columns and rows</a:t>
            </a:r>
          </a:p>
          <a:p>
            <a:r>
              <a:rPr lang="en-US" dirty="0" smtClean="0"/>
              <a:t>A unique key identifies each row</a:t>
            </a:r>
          </a:p>
          <a:p>
            <a:r>
              <a:rPr lang="en-US" dirty="0" smtClean="0"/>
              <a:t>EX. MYSQL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567656"/>
            <a:ext cx="5410200" cy="4525963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organizes</a:t>
            </a:r>
            <a:br>
              <a:rPr lang="en-US" dirty="0" smtClean="0"/>
            </a:br>
            <a:r>
              <a:rPr lang="en-US" dirty="0" smtClean="0"/>
              <a:t> data </a:t>
            </a:r>
            <a:br>
              <a:rPr lang="en-US" dirty="0" smtClean="0"/>
            </a:br>
            <a:r>
              <a:rPr lang="en-US" dirty="0" smtClean="0"/>
              <a:t>in anything </a:t>
            </a:r>
            <a:br>
              <a:rPr lang="en-US" dirty="0" smtClean="0"/>
            </a:br>
            <a:r>
              <a:rPr lang="en-US" dirty="0" smtClean="0"/>
              <a:t>but a table</a:t>
            </a:r>
          </a:p>
          <a:p>
            <a:r>
              <a:rPr lang="en-US" dirty="0" smtClean="0"/>
              <a:t>Key-value</a:t>
            </a:r>
          </a:p>
          <a:p>
            <a:r>
              <a:rPr lang="en-US" dirty="0" smtClean="0"/>
              <a:t>DOCs (JSON-XML)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Flexible Tables</a:t>
            </a:r>
          </a:p>
          <a:p>
            <a:r>
              <a:rPr lang="en-US" dirty="0" smtClean="0"/>
              <a:t>Ex. MONGO 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09" y="4648200"/>
            <a:ext cx="2597726" cy="25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Tables, columns, rows and cells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63" y="1676401"/>
            <a:ext cx="7878274" cy="4114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078C-CD9E-4324-984C-F6FC75F7908F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680" y="4739700"/>
            <a:ext cx="2597150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3657600" y="1600200"/>
            <a:ext cx="457200" cy="419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4343400"/>
            <a:ext cx="7848600" cy="396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562599" y="2971800"/>
            <a:ext cx="2057401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286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Learn SQL in Arabic 2020</vt:lpstr>
      <vt:lpstr>Who is this Course for?</vt:lpstr>
      <vt:lpstr>What you will learn?</vt:lpstr>
      <vt:lpstr>What is a database?</vt:lpstr>
      <vt:lpstr>What is the difference between SQl and MYSQL?</vt:lpstr>
      <vt:lpstr>What are some popular DBs?</vt:lpstr>
      <vt:lpstr>SQL VS noSQL!</vt:lpstr>
      <vt:lpstr>Tables, columns, rows and cells</vt:lpstr>
      <vt:lpstr>What is a query?</vt:lpstr>
      <vt:lpstr>What is CRUD?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Complete SQL Course 2020</dc:title>
  <dc:creator>DELL</dc:creator>
  <cp:lastModifiedBy>DELL</cp:lastModifiedBy>
  <cp:revision>25</cp:revision>
  <dcterms:created xsi:type="dcterms:W3CDTF">2020-05-07T20:59:46Z</dcterms:created>
  <dcterms:modified xsi:type="dcterms:W3CDTF">2020-06-29T10:31:23Z</dcterms:modified>
</cp:coreProperties>
</file>