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0d2d2b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0d2d2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0d2d2b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0d2d2b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0d2d2b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0d2d2b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z|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0d2d2b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0d2d2b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724400" y="1513925"/>
            <a:ext cx="2052600" cy="16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CIUDAD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MEXICO</a:t>
            </a:r>
            <a:endParaRPr sz="3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7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¿INVERSIÓN O </a:t>
            </a:r>
            <a:r>
              <a:rPr lang="en"/>
              <a:t>PÉRDIDA</a:t>
            </a:r>
            <a:r>
              <a:rPr lang="en"/>
              <a:t>?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400" y="1264225"/>
            <a:ext cx="2052600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024475" y="3797150"/>
            <a:ext cx="1271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MARZO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52475" y="0"/>
            <a:ext cx="1158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PORTADA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52475" y="0"/>
            <a:ext cx="1569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INTRODUCCION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que hacernos: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243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¿Cual es el precio promedio y en qué ubicaciones se rentan mas AirB&amp;B?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¿Que tipo de alojamiento es el que </a:t>
            </a:r>
            <a:r>
              <a:rPr lang="en"/>
              <a:t>más</a:t>
            </a:r>
            <a:r>
              <a:rPr lang="en"/>
              <a:t> huéspedes tiene y cual es su precio promedio?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Podríamos</a:t>
            </a:r>
            <a:r>
              <a:rPr lang="en"/>
              <a:t> buscar la </a:t>
            </a:r>
            <a:r>
              <a:rPr lang="en"/>
              <a:t>ubicación</a:t>
            </a:r>
            <a:r>
              <a:rPr lang="en"/>
              <a:t> parecida a otros AirB&amp;B con </a:t>
            </a:r>
            <a:r>
              <a:rPr lang="en"/>
              <a:t>más</a:t>
            </a:r>
            <a:r>
              <a:rPr lang="en"/>
              <a:t> visitas?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¿Es rentable un AirB&amp;B en esa </a:t>
            </a:r>
            <a:r>
              <a:rPr lang="en"/>
              <a:t>ubicación</a:t>
            </a:r>
            <a:r>
              <a:rPr lang="en"/>
              <a:t>?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25450" y="3696600"/>
            <a:ext cx="5617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¡Vamos a averiguarlo!</a:t>
            </a:r>
            <a:endParaRPr sz="4000"/>
          </a:p>
        </p:txBody>
      </p:sp>
      <p:sp>
        <p:nvSpPr>
          <p:cNvPr id="77" name="Google Shape;77;p15"/>
          <p:cNvSpPr/>
          <p:nvPr/>
        </p:nvSpPr>
        <p:spPr>
          <a:xfrm>
            <a:off x="6551100" y="3498550"/>
            <a:ext cx="2281200" cy="13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52475" y="0"/>
            <a:ext cx="1902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PLANTEAMIENTO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25" y="389575"/>
            <a:ext cx="4616826" cy="428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152475" y="0"/>
            <a:ext cx="7716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¿Cual es el precio promedio y en qué ubicaciones se rentan mas AirB&amp;B?</a:t>
            </a:r>
            <a:endParaRPr sz="1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 rot="5400000">
            <a:off x="3276011" y="3168050"/>
            <a:ext cx="126875" cy="1034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391150" y="3217500"/>
            <a:ext cx="2004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5378575" y="2835050"/>
            <a:ext cx="3554400" cy="18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510250" y="2802125"/>
            <a:ext cx="2764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Miguel Hidalgo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5613650" y="3338100"/>
            <a:ext cx="3056100" cy="11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Prom Disponibilidad / 365: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207.22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Precio Promedio: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$1,625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226175" y="755452"/>
            <a:ext cx="35544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Buscar la mejor alcaldia.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Podemos ver </a:t>
            </a:r>
            <a:r>
              <a:rPr lang="en" sz="1200"/>
              <a:t>por alcaldía la relación precio/disponibilidad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Podemos ver cuantos AirB&amp;B hay en la </a:t>
            </a:r>
            <a:r>
              <a:rPr lang="en" sz="1200"/>
              <a:t>alcaldía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 esta </a:t>
            </a:r>
            <a:r>
              <a:rPr lang="en" sz="1200"/>
              <a:t>información podemos </a:t>
            </a:r>
            <a:r>
              <a:rPr lang="en" sz="1200"/>
              <a:t>selecc</a:t>
            </a:r>
            <a:r>
              <a:rPr lang="en" sz="1200"/>
              <a:t>ionar</a:t>
            </a:r>
            <a:r>
              <a:rPr lang="en" sz="1200"/>
              <a:t> la </a:t>
            </a:r>
            <a:r>
              <a:rPr lang="en" sz="1200"/>
              <a:t>alcaldía</a:t>
            </a:r>
            <a:r>
              <a:rPr lang="en" sz="1200"/>
              <a:t> que tenga la menor </a:t>
            </a:r>
            <a:r>
              <a:rPr b="1" lang="en" sz="1200"/>
              <a:t>disponibilidad </a:t>
            </a:r>
            <a:r>
              <a:rPr lang="en" sz="1200"/>
              <a:t>posible, con el mayor </a:t>
            </a:r>
            <a:r>
              <a:rPr b="1" lang="en" sz="1200"/>
              <a:t>precio </a:t>
            </a:r>
            <a:r>
              <a:rPr lang="en" sz="1200"/>
              <a:t>posible.</a:t>
            </a:r>
            <a:endParaRPr sz="1200"/>
          </a:p>
        </p:txBody>
      </p:sp>
      <p:sp>
        <p:nvSpPr>
          <p:cNvPr id="94" name="Google Shape;94;p16"/>
          <p:cNvSpPr/>
          <p:nvPr/>
        </p:nvSpPr>
        <p:spPr>
          <a:xfrm>
            <a:off x="3144225" y="2311275"/>
            <a:ext cx="635700" cy="3357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Iztapalapa: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Nadie renta aqui.</a:t>
            </a:r>
            <a:endParaRPr sz="700">
              <a:solidFill>
                <a:srgbClr val="434343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739200" y="2222500"/>
            <a:ext cx="2523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52475" y="0"/>
            <a:ext cx="7716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¿Qué tipo de alojamiento es el que </a:t>
            </a:r>
            <a:r>
              <a:rPr lang="en" sz="1100">
                <a:solidFill>
                  <a:srgbClr val="999999"/>
                </a:solidFill>
              </a:rPr>
              <a:t>más</a:t>
            </a:r>
            <a:r>
              <a:rPr lang="en" sz="1100">
                <a:solidFill>
                  <a:srgbClr val="999999"/>
                </a:solidFill>
              </a:rPr>
              <a:t> huéspedes tiene y cual es su precio promedio? </a:t>
            </a:r>
            <a:endParaRPr sz="1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1325" y="4726750"/>
            <a:ext cx="276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Julio Ontiveros/davincy@gmail.com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075" y="933175"/>
            <a:ext cx="5658951" cy="3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81325" y="527550"/>
            <a:ext cx="31539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Seleccionar tipo de alojamiento que </a:t>
            </a:r>
            <a:r>
              <a:rPr lang="en" sz="1800"/>
              <a:t>sería</a:t>
            </a:r>
            <a:r>
              <a:rPr lang="en" sz="1800"/>
              <a:t> conveniente poner en renta.</a:t>
            </a:r>
            <a:endParaRPr sz="1800"/>
          </a:p>
        </p:txBody>
      </p:sp>
      <p:sp>
        <p:nvSpPr>
          <p:cNvPr id="105" name="Google Shape;105;p17"/>
          <p:cNvSpPr txBox="1"/>
          <p:nvPr/>
        </p:nvSpPr>
        <p:spPr>
          <a:xfrm>
            <a:off x="164850" y="1578625"/>
            <a:ext cx="3022200" cy="307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Buscamos el tipo de alojamiento que </a:t>
            </a:r>
            <a:r>
              <a:rPr lang="en"/>
              <a:t>más</a:t>
            </a:r>
            <a:r>
              <a:rPr lang="en"/>
              <a:t> reviews tiene.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 </a:t>
            </a:r>
            <a:r>
              <a:rPr b="1" lang="en"/>
              <a:t>Casa/Departamento</a:t>
            </a:r>
            <a:r>
              <a:rPr lang="en"/>
              <a:t> y su precio promedio es de </a:t>
            </a:r>
            <a:r>
              <a:rPr b="1" lang="en"/>
              <a:t>$2,242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disponibilidad promedio de este tipo de alojamiento es de 206.33 </a:t>
            </a:r>
            <a:r>
              <a:rPr lang="en"/>
              <a:t>días</a:t>
            </a:r>
            <a:r>
              <a:rPr lang="en"/>
              <a:t> al año queriendo decir que tiene en promedio </a:t>
            </a:r>
            <a:r>
              <a:rPr b="1" lang="en"/>
              <a:t>158.67 </a:t>
            </a:r>
            <a:r>
              <a:rPr b="1" lang="en"/>
              <a:t>días</a:t>
            </a:r>
            <a:r>
              <a:rPr b="1" lang="en"/>
              <a:t> activos</a:t>
            </a:r>
            <a:r>
              <a:rPr lang="en"/>
              <a:t> al año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Tomamos estos datos en cuenta para la </a:t>
            </a:r>
            <a:r>
              <a:rPr lang="en"/>
              <a:t>investigación</a:t>
            </a:r>
            <a:r>
              <a:rPr lang="en"/>
              <a:t> de </a:t>
            </a:r>
            <a:r>
              <a:rPr b="1" lang="en"/>
              <a:t>rentabilidad pendiente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