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27AE5F"/>
    <a:srgbClr val="17A085"/>
    <a:srgbClr val="2ECD70"/>
    <a:srgbClr val="3537F5"/>
    <a:srgbClr val="E74C3C"/>
    <a:srgbClr val="C0392C"/>
    <a:srgbClr val="A60606"/>
    <a:srgbClr val="F84545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CC301-6B68-47FE-8F5B-5B89974E72D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DC1AF-5145-4835-8646-E8FCC35DF74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Datei öffnen</a:t>
          </a:r>
          <a:endParaRPr lang="en-US"/>
        </a:p>
      </dgm:t>
    </dgm:pt>
    <dgm:pt modelId="{B0208117-C80D-44E9-A5AA-D45F7373F7E8}" type="parTrans" cxnId="{6549AF14-D910-4F7E-9D7E-E7D5A3DAC5D1}">
      <dgm:prSet/>
      <dgm:spPr/>
      <dgm:t>
        <a:bodyPr/>
        <a:lstStyle/>
        <a:p>
          <a:endParaRPr lang="en-US"/>
        </a:p>
      </dgm:t>
    </dgm:pt>
    <dgm:pt modelId="{6FB91C5D-235E-4AB0-9730-C38D60617544}" type="sibTrans" cxnId="{6549AF14-D910-4F7E-9D7E-E7D5A3DAC5D1}">
      <dgm:prSet/>
      <dgm:spPr/>
      <dgm:t>
        <a:bodyPr/>
        <a:lstStyle/>
        <a:p>
          <a:endParaRPr lang="en-US"/>
        </a:p>
      </dgm:t>
    </dgm:pt>
    <dgm:pt modelId="{74A85CFA-37D0-47FC-BFD5-CA0C03D6EB9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User Input</a:t>
          </a:r>
          <a:endParaRPr lang="en-US"/>
        </a:p>
      </dgm:t>
    </dgm:pt>
    <dgm:pt modelId="{CEC9EF0C-9A78-446E-A114-BEBE5D4FA278}" type="parTrans" cxnId="{CBF30AA9-6219-4DD4-9A1F-5EF2A7054A95}">
      <dgm:prSet/>
      <dgm:spPr/>
      <dgm:t>
        <a:bodyPr/>
        <a:lstStyle/>
        <a:p>
          <a:endParaRPr lang="en-US"/>
        </a:p>
      </dgm:t>
    </dgm:pt>
    <dgm:pt modelId="{B06E2524-EE0E-4B1E-BD83-51ECD91386AA}" type="sibTrans" cxnId="{CBF30AA9-6219-4DD4-9A1F-5EF2A7054A95}">
      <dgm:prSet/>
      <dgm:spPr/>
      <dgm:t>
        <a:bodyPr/>
        <a:lstStyle/>
        <a:p>
          <a:endParaRPr lang="en-US"/>
        </a:p>
      </dgm:t>
    </dgm:pt>
    <dgm:pt modelId="{09FB330B-497D-4771-A2B6-02F0282457A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Durch 0 teilen</a:t>
          </a:r>
          <a:endParaRPr lang="en-US"/>
        </a:p>
      </dgm:t>
    </dgm:pt>
    <dgm:pt modelId="{92593782-21BF-4731-B1D1-4086240D9317}" type="parTrans" cxnId="{BF9BFD36-E8E6-4F83-9ACB-9A2680125BFF}">
      <dgm:prSet/>
      <dgm:spPr/>
      <dgm:t>
        <a:bodyPr/>
        <a:lstStyle/>
        <a:p>
          <a:endParaRPr lang="en-US"/>
        </a:p>
      </dgm:t>
    </dgm:pt>
    <dgm:pt modelId="{E9D8C0F5-5558-47F0-A95D-37C473FED0FE}" type="sibTrans" cxnId="{BF9BFD36-E8E6-4F83-9ACB-9A2680125BFF}">
      <dgm:prSet/>
      <dgm:spPr/>
      <dgm:t>
        <a:bodyPr/>
        <a:lstStyle/>
        <a:p>
          <a:endParaRPr lang="en-US"/>
        </a:p>
      </dgm:t>
    </dgm:pt>
    <dgm:pt modelId="{88993879-AF1A-4BD9-BBEC-2FFC0BB0C1CB}" type="pres">
      <dgm:prSet presAssocID="{A2ACC301-6B68-47FE-8F5B-5B89974E72D0}" presName="root" presStyleCnt="0">
        <dgm:presLayoutVars>
          <dgm:dir/>
          <dgm:resizeHandles val="exact"/>
        </dgm:presLayoutVars>
      </dgm:prSet>
      <dgm:spPr/>
    </dgm:pt>
    <dgm:pt modelId="{F40C66BA-7CC0-4ECB-92E2-442947141EBF}" type="pres">
      <dgm:prSet presAssocID="{798DC1AF-5145-4835-8646-E8FCC35DF748}" presName="compNode" presStyleCnt="0"/>
      <dgm:spPr/>
    </dgm:pt>
    <dgm:pt modelId="{0AD5806D-1B4D-4121-959B-013DB8BC73C0}" type="pres">
      <dgm:prSet presAssocID="{798DC1AF-5145-4835-8646-E8FCC35DF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B85F3D5-9EBC-413B-AFBD-F42D0F47FB81}" type="pres">
      <dgm:prSet presAssocID="{798DC1AF-5145-4835-8646-E8FCC35DF748}" presName="spaceRect" presStyleCnt="0"/>
      <dgm:spPr/>
    </dgm:pt>
    <dgm:pt modelId="{373771C9-E24B-400E-9095-402C879E544E}" type="pres">
      <dgm:prSet presAssocID="{798DC1AF-5145-4835-8646-E8FCC35DF748}" presName="textRect" presStyleLbl="revTx" presStyleIdx="0" presStyleCnt="3">
        <dgm:presLayoutVars>
          <dgm:chMax val="1"/>
          <dgm:chPref val="1"/>
        </dgm:presLayoutVars>
      </dgm:prSet>
      <dgm:spPr/>
    </dgm:pt>
    <dgm:pt modelId="{993EE3BE-1DE6-4AB4-BE90-9BFC9CFEB701}" type="pres">
      <dgm:prSet presAssocID="{6FB91C5D-235E-4AB0-9730-C38D60617544}" presName="sibTrans" presStyleCnt="0"/>
      <dgm:spPr/>
    </dgm:pt>
    <dgm:pt modelId="{520A5FD0-2186-4141-B436-C334C2A65E20}" type="pres">
      <dgm:prSet presAssocID="{74A85CFA-37D0-47FC-BFD5-CA0C03D6EB93}" presName="compNode" presStyleCnt="0"/>
      <dgm:spPr/>
    </dgm:pt>
    <dgm:pt modelId="{7CCC9B6B-A7D4-40C4-8ACE-76BFBE4815F6}" type="pres">
      <dgm:prSet presAssocID="{74A85CFA-37D0-47FC-BFD5-CA0C03D6EB93}" presName="iconRect" presStyleLbl="node1" presStyleIdx="1" presStyleCnt="3"/>
      <dgm:spPr>
        <a:blipFill>
          <a:blip xmlns:r="http://schemas.openxmlformats.org/officeDocument/2006/relationships" r:embed="rId3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9F3156-41BD-4E1B-BF8B-F708D7807E65}" type="pres">
      <dgm:prSet presAssocID="{74A85CFA-37D0-47FC-BFD5-CA0C03D6EB93}" presName="spaceRect" presStyleCnt="0"/>
      <dgm:spPr/>
    </dgm:pt>
    <dgm:pt modelId="{EE01A517-7D82-4D30-9530-2E1FA237CF30}" type="pres">
      <dgm:prSet presAssocID="{74A85CFA-37D0-47FC-BFD5-CA0C03D6EB93}" presName="textRect" presStyleLbl="revTx" presStyleIdx="1" presStyleCnt="3">
        <dgm:presLayoutVars>
          <dgm:chMax val="1"/>
          <dgm:chPref val="1"/>
        </dgm:presLayoutVars>
      </dgm:prSet>
      <dgm:spPr/>
    </dgm:pt>
    <dgm:pt modelId="{06E6A596-13E9-4A55-BAB0-62A1DEF9866F}" type="pres">
      <dgm:prSet presAssocID="{B06E2524-EE0E-4B1E-BD83-51ECD91386AA}" presName="sibTrans" presStyleCnt="0"/>
      <dgm:spPr/>
    </dgm:pt>
    <dgm:pt modelId="{A6D262D9-BF55-4956-9F4A-DC7F20D25E44}" type="pres">
      <dgm:prSet presAssocID="{09FB330B-497D-4771-A2B6-02F0282457AC}" presName="compNode" presStyleCnt="0"/>
      <dgm:spPr/>
    </dgm:pt>
    <dgm:pt modelId="{725DBDB0-1DA9-48C7-AC3A-ECAC95D43E3C}" type="pres">
      <dgm:prSet presAssocID="{09FB330B-497D-4771-A2B6-02F0282457AC}" presName="iconRect" presStyleLbl="node1" presStyleIdx="2" presStyleCnt="3"/>
      <dgm:spPr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extLst/>
    </dgm:pt>
    <dgm:pt modelId="{88016CCA-60AB-4D60-B57F-E9CEBC3245FD}" type="pres">
      <dgm:prSet presAssocID="{09FB330B-497D-4771-A2B6-02F0282457AC}" presName="spaceRect" presStyleCnt="0"/>
      <dgm:spPr/>
    </dgm:pt>
    <dgm:pt modelId="{6F5D6BC7-410B-4838-B5FB-9F7E59304899}" type="pres">
      <dgm:prSet presAssocID="{09FB330B-497D-4771-A2B6-02F0282457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49AF14-D910-4F7E-9D7E-E7D5A3DAC5D1}" srcId="{A2ACC301-6B68-47FE-8F5B-5B89974E72D0}" destId="{798DC1AF-5145-4835-8646-E8FCC35DF748}" srcOrd="0" destOrd="0" parTransId="{B0208117-C80D-44E9-A5AA-D45F7373F7E8}" sibTransId="{6FB91C5D-235E-4AB0-9730-C38D60617544}"/>
    <dgm:cxn modelId="{BF9BFD36-E8E6-4F83-9ACB-9A2680125BFF}" srcId="{A2ACC301-6B68-47FE-8F5B-5B89974E72D0}" destId="{09FB330B-497D-4771-A2B6-02F0282457AC}" srcOrd="2" destOrd="0" parTransId="{92593782-21BF-4731-B1D1-4086240D9317}" sibTransId="{E9D8C0F5-5558-47F0-A95D-37C473FED0FE}"/>
    <dgm:cxn modelId="{70AC9E74-1602-4B08-879B-C82A89957CAC}" type="presOf" srcId="{74A85CFA-37D0-47FC-BFD5-CA0C03D6EB93}" destId="{EE01A517-7D82-4D30-9530-2E1FA237CF30}" srcOrd="0" destOrd="0" presId="urn:microsoft.com/office/officeart/2018/2/layout/IconLabelList"/>
    <dgm:cxn modelId="{E8E5DC89-8271-4D2E-9658-E298194677C6}" type="presOf" srcId="{09FB330B-497D-4771-A2B6-02F0282457AC}" destId="{6F5D6BC7-410B-4838-B5FB-9F7E59304899}" srcOrd="0" destOrd="0" presId="urn:microsoft.com/office/officeart/2018/2/layout/IconLabelList"/>
    <dgm:cxn modelId="{CBF30AA9-6219-4DD4-9A1F-5EF2A7054A95}" srcId="{A2ACC301-6B68-47FE-8F5B-5B89974E72D0}" destId="{74A85CFA-37D0-47FC-BFD5-CA0C03D6EB93}" srcOrd="1" destOrd="0" parTransId="{CEC9EF0C-9A78-446E-A114-BEBE5D4FA278}" sibTransId="{B06E2524-EE0E-4B1E-BD83-51ECD91386AA}"/>
    <dgm:cxn modelId="{814649C6-2D03-4018-8EF6-B1435CE9A467}" type="presOf" srcId="{798DC1AF-5145-4835-8646-E8FCC35DF748}" destId="{373771C9-E24B-400E-9095-402C879E544E}" srcOrd="0" destOrd="0" presId="urn:microsoft.com/office/officeart/2018/2/layout/IconLabelList"/>
    <dgm:cxn modelId="{1207AEF1-1E54-4640-A5C0-0AFE21CD1CAE}" type="presOf" srcId="{A2ACC301-6B68-47FE-8F5B-5B89974E72D0}" destId="{88993879-AF1A-4BD9-BBEC-2FFC0BB0C1CB}" srcOrd="0" destOrd="0" presId="urn:microsoft.com/office/officeart/2018/2/layout/IconLabelList"/>
    <dgm:cxn modelId="{AE2646D4-AEFE-48B2-9360-66748D5EE2F2}" type="presParOf" srcId="{88993879-AF1A-4BD9-BBEC-2FFC0BB0C1CB}" destId="{F40C66BA-7CC0-4ECB-92E2-442947141EBF}" srcOrd="0" destOrd="0" presId="urn:microsoft.com/office/officeart/2018/2/layout/IconLabelList"/>
    <dgm:cxn modelId="{7CC22DDD-C09A-445A-BB8A-2E7F84056F3B}" type="presParOf" srcId="{F40C66BA-7CC0-4ECB-92E2-442947141EBF}" destId="{0AD5806D-1B4D-4121-959B-013DB8BC73C0}" srcOrd="0" destOrd="0" presId="urn:microsoft.com/office/officeart/2018/2/layout/IconLabelList"/>
    <dgm:cxn modelId="{CB5D24B6-E9AA-40CC-8EF9-77A23FCC0E1F}" type="presParOf" srcId="{F40C66BA-7CC0-4ECB-92E2-442947141EBF}" destId="{2B85F3D5-9EBC-413B-AFBD-F42D0F47FB81}" srcOrd="1" destOrd="0" presId="urn:microsoft.com/office/officeart/2018/2/layout/IconLabelList"/>
    <dgm:cxn modelId="{38DCF727-3254-4AFF-BA63-AE39C404F21E}" type="presParOf" srcId="{F40C66BA-7CC0-4ECB-92E2-442947141EBF}" destId="{373771C9-E24B-400E-9095-402C879E544E}" srcOrd="2" destOrd="0" presId="urn:microsoft.com/office/officeart/2018/2/layout/IconLabelList"/>
    <dgm:cxn modelId="{3A1D2E2A-1697-47E8-A7F7-ED12A7242C10}" type="presParOf" srcId="{88993879-AF1A-4BD9-BBEC-2FFC0BB0C1CB}" destId="{993EE3BE-1DE6-4AB4-BE90-9BFC9CFEB701}" srcOrd="1" destOrd="0" presId="urn:microsoft.com/office/officeart/2018/2/layout/IconLabelList"/>
    <dgm:cxn modelId="{45677E43-DF27-47A8-A49D-E492A19C83D7}" type="presParOf" srcId="{88993879-AF1A-4BD9-BBEC-2FFC0BB0C1CB}" destId="{520A5FD0-2186-4141-B436-C334C2A65E20}" srcOrd="2" destOrd="0" presId="urn:microsoft.com/office/officeart/2018/2/layout/IconLabelList"/>
    <dgm:cxn modelId="{54BA6BB0-ED2A-4E43-9349-D788B06CD981}" type="presParOf" srcId="{520A5FD0-2186-4141-B436-C334C2A65E20}" destId="{7CCC9B6B-A7D4-40C4-8ACE-76BFBE4815F6}" srcOrd="0" destOrd="0" presId="urn:microsoft.com/office/officeart/2018/2/layout/IconLabelList"/>
    <dgm:cxn modelId="{5F4D818B-BEEA-4D1F-8879-439BBE2949C0}" type="presParOf" srcId="{520A5FD0-2186-4141-B436-C334C2A65E20}" destId="{079F3156-41BD-4E1B-BF8B-F708D7807E65}" srcOrd="1" destOrd="0" presId="urn:microsoft.com/office/officeart/2018/2/layout/IconLabelList"/>
    <dgm:cxn modelId="{E23F23EA-BEE8-445E-AA1D-87DA4A321138}" type="presParOf" srcId="{520A5FD0-2186-4141-B436-C334C2A65E20}" destId="{EE01A517-7D82-4D30-9530-2E1FA237CF30}" srcOrd="2" destOrd="0" presId="urn:microsoft.com/office/officeart/2018/2/layout/IconLabelList"/>
    <dgm:cxn modelId="{E5808BF1-28AE-4908-962A-63B9F37D9E24}" type="presParOf" srcId="{88993879-AF1A-4BD9-BBEC-2FFC0BB0C1CB}" destId="{06E6A596-13E9-4A55-BAB0-62A1DEF9866F}" srcOrd="3" destOrd="0" presId="urn:microsoft.com/office/officeart/2018/2/layout/IconLabelList"/>
    <dgm:cxn modelId="{581D3355-C579-409D-B8EE-B5CE9144C9E3}" type="presParOf" srcId="{88993879-AF1A-4BD9-BBEC-2FFC0BB0C1CB}" destId="{A6D262D9-BF55-4956-9F4A-DC7F20D25E44}" srcOrd="4" destOrd="0" presId="urn:microsoft.com/office/officeart/2018/2/layout/IconLabelList"/>
    <dgm:cxn modelId="{16CD5E49-D834-4E66-85AA-F3659CAA1C72}" type="presParOf" srcId="{A6D262D9-BF55-4956-9F4A-DC7F20D25E44}" destId="{725DBDB0-1DA9-48C7-AC3A-ECAC95D43E3C}" srcOrd="0" destOrd="0" presId="urn:microsoft.com/office/officeart/2018/2/layout/IconLabelList"/>
    <dgm:cxn modelId="{0DAE16B5-8699-4290-B43C-DD2CAB11CDBF}" type="presParOf" srcId="{A6D262D9-BF55-4956-9F4A-DC7F20D25E44}" destId="{88016CCA-60AB-4D60-B57F-E9CEBC3245FD}" srcOrd="1" destOrd="0" presId="urn:microsoft.com/office/officeart/2018/2/layout/IconLabelList"/>
    <dgm:cxn modelId="{7706D7D9-C295-4EE1-82D0-403A3C99CD8D}" type="presParOf" srcId="{A6D262D9-BF55-4956-9F4A-DC7F20D25E44}" destId="{6F5D6BC7-410B-4838-B5FB-9F7E593048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E465D-A274-4FF2-A1C2-0C7D21CBEDC5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0BB05D6-B1BE-4111-8B2C-FBC081054DE6}">
      <dgm:prSet phldrT="[Text]"/>
      <dgm:spPr/>
      <dgm:t>
        <a:bodyPr/>
        <a:lstStyle/>
        <a:p>
          <a:r>
            <a:rPr lang="de-DE" dirty="0" err="1"/>
            <a:t>Throwable</a:t>
          </a:r>
          <a:endParaRPr lang="de-DE" dirty="0"/>
        </a:p>
      </dgm:t>
    </dgm:pt>
    <dgm:pt modelId="{AE59FA98-AB6C-4E45-B978-C879FCB37993}" type="parTrans" cxnId="{5BBF72AB-B37D-486F-8D9C-AD8CA300D38C}">
      <dgm:prSet/>
      <dgm:spPr/>
      <dgm:t>
        <a:bodyPr/>
        <a:lstStyle/>
        <a:p>
          <a:endParaRPr lang="de-DE"/>
        </a:p>
      </dgm:t>
    </dgm:pt>
    <dgm:pt modelId="{DA7427FE-A9A3-4673-A503-E1CBE351E927}" type="sibTrans" cxnId="{5BBF72AB-B37D-486F-8D9C-AD8CA300D38C}">
      <dgm:prSet/>
      <dgm:spPr/>
      <dgm:t>
        <a:bodyPr/>
        <a:lstStyle/>
        <a:p>
          <a:endParaRPr lang="de-DE"/>
        </a:p>
      </dgm:t>
    </dgm:pt>
    <dgm:pt modelId="{5A2B11D9-44BD-4C64-B0F1-3B2F59BB4B3D}">
      <dgm:prSet phldrT="[Text]"/>
      <dgm:spPr/>
      <dgm:t>
        <a:bodyPr/>
        <a:lstStyle/>
        <a:p>
          <a:r>
            <a:rPr lang="de-DE" dirty="0" err="1"/>
            <a:t>Exception</a:t>
          </a:r>
          <a:endParaRPr lang="de-DE" dirty="0"/>
        </a:p>
      </dgm:t>
    </dgm:pt>
    <dgm:pt modelId="{7B138E02-ADA3-4080-80B7-1ACF8F8CE1DE}" type="parTrans" cxnId="{3108960F-8EE2-4A9C-99E8-E8CB793B8361}">
      <dgm:prSet/>
      <dgm:spPr/>
      <dgm:t>
        <a:bodyPr/>
        <a:lstStyle/>
        <a:p>
          <a:endParaRPr lang="de-DE"/>
        </a:p>
      </dgm:t>
    </dgm:pt>
    <dgm:pt modelId="{3C882E90-B54D-484A-96D9-AD8019DBA551}" type="sibTrans" cxnId="{3108960F-8EE2-4A9C-99E8-E8CB793B8361}">
      <dgm:prSet/>
      <dgm:spPr/>
      <dgm:t>
        <a:bodyPr/>
        <a:lstStyle/>
        <a:p>
          <a:endParaRPr lang="de-DE"/>
        </a:p>
      </dgm:t>
    </dgm:pt>
    <dgm:pt modelId="{E866BEC6-7A36-408B-917A-F07657E57ED0}">
      <dgm:prSet phldrT="[Text]"/>
      <dgm:spPr/>
      <dgm:t>
        <a:bodyPr/>
        <a:lstStyle/>
        <a:p>
          <a:r>
            <a:rPr lang="de-DE" dirty="0"/>
            <a:t>Error</a:t>
          </a:r>
        </a:p>
      </dgm:t>
    </dgm:pt>
    <dgm:pt modelId="{E24109D5-5670-4848-8531-7E9392E6382D}" type="parTrans" cxnId="{66186581-0013-4994-8455-C77CDB656F67}">
      <dgm:prSet/>
      <dgm:spPr/>
      <dgm:t>
        <a:bodyPr/>
        <a:lstStyle/>
        <a:p>
          <a:endParaRPr lang="de-DE"/>
        </a:p>
      </dgm:t>
    </dgm:pt>
    <dgm:pt modelId="{D7873EE4-FB88-40BC-B72C-795241E61B30}" type="sibTrans" cxnId="{66186581-0013-4994-8455-C77CDB656F67}">
      <dgm:prSet/>
      <dgm:spPr/>
      <dgm:t>
        <a:bodyPr/>
        <a:lstStyle/>
        <a:p>
          <a:endParaRPr lang="de-DE"/>
        </a:p>
      </dgm:t>
    </dgm:pt>
    <dgm:pt modelId="{8B43E528-F3BC-4C39-8F4E-29C7E9878F98}" type="pres">
      <dgm:prSet presAssocID="{F30E465D-A274-4FF2-A1C2-0C7D21CBED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35937F-28AF-4691-9DC4-DA1CE552C18A}" type="pres">
      <dgm:prSet presAssocID="{80BB05D6-B1BE-4111-8B2C-FBC081054DE6}" presName="hierRoot1" presStyleCnt="0">
        <dgm:presLayoutVars>
          <dgm:hierBranch val="init"/>
        </dgm:presLayoutVars>
      </dgm:prSet>
      <dgm:spPr/>
    </dgm:pt>
    <dgm:pt modelId="{713B15F3-E08C-4C61-98B8-57B7A028CA54}" type="pres">
      <dgm:prSet presAssocID="{80BB05D6-B1BE-4111-8B2C-FBC081054DE6}" presName="rootComposite1" presStyleCnt="0"/>
      <dgm:spPr/>
    </dgm:pt>
    <dgm:pt modelId="{AFEE1B2C-B015-4309-B0A1-D19559ABB14F}" type="pres">
      <dgm:prSet presAssocID="{80BB05D6-B1BE-4111-8B2C-FBC081054DE6}" presName="rootText1" presStyleLbl="node0" presStyleIdx="0" presStyleCnt="1">
        <dgm:presLayoutVars>
          <dgm:chPref val="3"/>
        </dgm:presLayoutVars>
      </dgm:prSet>
      <dgm:spPr/>
    </dgm:pt>
    <dgm:pt modelId="{50AFDE30-24BE-4B44-B15E-DD99EC122CDC}" type="pres">
      <dgm:prSet presAssocID="{80BB05D6-B1BE-4111-8B2C-FBC081054DE6}" presName="rootConnector1" presStyleLbl="node1" presStyleIdx="0" presStyleCnt="0"/>
      <dgm:spPr/>
    </dgm:pt>
    <dgm:pt modelId="{22F8A79B-BDDD-403E-88A1-D742EFC33B9E}" type="pres">
      <dgm:prSet presAssocID="{80BB05D6-B1BE-4111-8B2C-FBC081054DE6}" presName="hierChild2" presStyleCnt="0"/>
      <dgm:spPr/>
    </dgm:pt>
    <dgm:pt modelId="{ED5E251B-DF60-4389-A439-BAC30A4F187F}" type="pres">
      <dgm:prSet presAssocID="{7B138E02-ADA3-4080-80B7-1ACF8F8CE1DE}" presName="Name37" presStyleLbl="parChTrans1D2" presStyleIdx="0" presStyleCnt="2"/>
      <dgm:spPr/>
    </dgm:pt>
    <dgm:pt modelId="{A47CB91A-B4D5-4A81-ABFD-5F7B38C51382}" type="pres">
      <dgm:prSet presAssocID="{5A2B11D9-44BD-4C64-B0F1-3B2F59BB4B3D}" presName="hierRoot2" presStyleCnt="0">
        <dgm:presLayoutVars>
          <dgm:hierBranch val="init"/>
        </dgm:presLayoutVars>
      </dgm:prSet>
      <dgm:spPr/>
    </dgm:pt>
    <dgm:pt modelId="{6EDC997F-F5DF-482C-86DF-7711AB70A5FA}" type="pres">
      <dgm:prSet presAssocID="{5A2B11D9-44BD-4C64-B0F1-3B2F59BB4B3D}" presName="rootComposite" presStyleCnt="0"/>
      <dgm:spPr/>
    </dgm:pt>
    <dgm:pt modelId="{3B06CFE7-41FC-4482-9C2F-F6AD8D632C78}" type="pres">
      <dgm:prSet presAssocID="{5A2B11D9-44BD-4C64-B0F1-3B2F59BB4B3D}" presName="rootText" presStyleLbl="node2" presStyleIdx="0" presStyleCnt="2">
        <dgm:presLayoutVars>
          <dgm:chPref val="3"/>
        </dgm:presLayoutVars>
      </dgm:prSet>
      <dgm:spPr/>
    </dgm:pt>
    <dgm:pt modelId="{13D51CF9-4ED6-4EC7-8F73-DE6334B82B7B}" type="pres">
      <dgm:prSet presAssocID="{5A2B11D9-44BD-4C64-B0F1-3B2F59BB4B3D}" presName="rootConnector" presStyleLbl="node2" presStyleIdx="0" presStyleCnt="2"/>
      <dgm:spPr/>
    </dgm:pt>
    <dgm:pt modelId="{025D23CC-56E6-4FF1-9245-C2169FCC330A}" type="pres">
      <dgm:prSet presAssocID="{5A2B11D9-44BD-4C64-B0F1-3B2F59BB4B3D}" presName="hierChild4" presStyleCnt="0"/>
      <dgm:spPr/>
    </dgm:pt>
    <dgm:pt modelId="{DD80C718-C973-42F7-AB93-9B978089DB97}" type="pres">
      <dgm:prSet presAssocID="{5A2B11D9-44BD-4C64-B0F1-3B2F59BB4B3D}" presName="hierChild5" presStyleCnt="0"/>
      <dgm:spPr/>
    </dgm:pt>
    <dgm:pt modelId="{8439F713-6CF5-487E-AC00-20771EA0940C}" type="pres">
      <dgm:prSet presAssocID="{E24109D5-5670-4848-8531-7E9392E6382D}" presName="Name37" presStyleLbl="parChTrans1D2" presStyleIdx="1" presStyleCnt="2"/>
      <dgm:spPr/>
    </dgm:pt>
    <dgm:pt modelId="{C5DA2046-637E-4749-9B02-FE486B229CBD}" type="pres">
      <dgm:prSet presAssocID="{E866BEC6-7A36-408B-917A-F07657E57ED0}" presName="hierRoot2" presStyleCnt="0">
        <dgm:presLayoutVars>
          <dgm:hierBranch val="init"/>
        </dgm:presLayoutVars>
      </dgm:prSet>
      <dgm:spPr/>
    </dgm:pt>
    <dgm:pt modelId="{3C7D4F56-7F2E-49AC-881A-DD07E601B1B7}" type="pres">
      <dgm:prSet presAssocID="{E866BEC6-7A36-408B-917A-F07657E57ED0}" presName="rootComposite" presStyleCnt="0"/>
      <dgm:spPr/>
    </dgm:pt>
    <dgm:pt modelId="{0BF8FB37-C1C8-435D-ACB9-94104740D3ED}" type="pres">
      <dgm:prSet presAssocID="{E866BEC6-7A36-408B-917A-F07657E57ED0}" presName="rootText" presStyleLbl="node2" presStyleIdx="1" presStyleCnt="2">
        <dgm:presLayoutVars>
          <dgm:chPref val="3"/>
        </dgm:presLayoutVars>
      </dgm:prSet>
      <dgm:spPr/>
    </dgm:pt>
    <dgm:pt modelId="{E1CE40ED-4202-4295-A16F-449C3331AD2C}" type="pres">
      <dgm:prSet presAssocID="{E866BEC6-7A36-408B-917A-F07657E57ED0}" presName="rootConnector" presStyleLbl="node2" presStyleIdx="1" presStyleCnt="2"/>
      <dgm:spPr/>
    </dgm:pt>
    <dgm:pt modelId="{765AED20-7326-4640-B33D-2B6CBBD1377B}" type="pres">
      <dgm:prSet presAssocID="{E866BEC6-7A36-408B-917A-F07657E57ED0}" presName="hierChild4" presStyleCnt="0"/>
      <dgm:spPr/>
    </dgm:pt>
    <dgm:pt modelId="{961ED942-CE78-4F6F-8AD5-BC54B4CFBF51}" type="pres">
      <dgm:prSet presAssocID="{E866BEC6-7A36-408B-917A-F07657E57ED0}" presName="hierChild5" presStyleCnt="0"/>
      <dgm:spPr/>
    </dgm:pt>
    <dgm:pt modelId="{552F9DF9-1BDD-4E3E-B50C-5439B535C03E}" type="pres">
      <dgm:prSet presAssocID="{80BB05D6-B1BE-4111-8B2C-FBC081054DE6}" presName="hierChild3" presStyleCnt="0"/>
      <dgm:spPr/>
    </dgm:pt>
  </dgm:ptLst>
  <dgm:cxnLst>
    <dgm:cxn modelId="{3108960F-8EE2-4A9C-99E8-E8CB793B8361}" srcId="{80BB05D6-B1BE-4111-8B2C-FBC081054DE6}" destId="{5A2B11D9-44BD-4C64-B0F1-3B2F59BB4B3D}" srcOrd="0" destOrd="0" parTransId="{7B138E02-ADA3-4080-80B7-1ACF8F8CE1DE}" sibTransId="{3C882E90-B54D-484A-96D9-AD8019DBA551}"/>
    <dgm:cxn modelId="{700B7C11-9E03-483A-A6D2-D48236AA3B42}" type="presOf" srcId="{E866BEC6-7A36-408B-917A-F07657E57ED0}" destId="{E1CE40ED-4202-4295-A16F-449C3331AD2C}" srcOrd="1" destOrd="0" presId="urn:microsoft.com/office/officeart/2005/8/layout/orgChart1"/>
    <dgm:cxn modelId="{0527941A-E360-4B98-A852-E9D23B860732}" type="presOf" srcId="{E24109D5-5670-4848-8531-7E9392E6382D}" destId="{8439F713-6CF5-487E-AC00-20771EA0940C}" srcOrd="0" destOrd="0" presId="urn:microsoft.com/office/officeart/2005/8/layout/orgChart1"/>
    <dgm:cxn modelId="{A72B1632-BFC9-4483-907C-ECCD39C62F69}" type="presOf" srcId="{80BB05D6-B1BE-4111-8B2C-FBC081054DE6}" destId="{50AFDE30-24BE-4B44-B15E-DD99EC122CDC}" srcOrd="1" destOrd="0" presId="urn:microsoft.com/office/officeart/2005/8/layout/orgChart1"/>
    <dgm:cxn modelId="{22D2676A-8A06-47A4-99A0-052D1A0BA77F}" type="presOf" srcId="{F30E465D-A274-4FF2-A1C2-0C7D21CBEDC5}" destId="{8B43E528-F3BC-4C39-8F4E-29C7E9878F98}" srcOrd="0" destOrd="0" presId="urn:microsoft.com/office/officeart/2005/8/layout/orgChart1"/>
    <dgm:cxn modelId="{66186581-0013-4994-8455-C77CDB656F67}" srcId="{80BB05D6-B1BE-4111-8B2C-FBC081054DE6}" destId="{E866BEC6-7A36-408B-917A-F07657E57ED0}" srcOrd="1" destOrd="0" parTransId="{E24109D5-5670-4848-8531-7E9392E6382D}" sibTransId="{D7873EE4-FB88-40BC-B72C-795241E61B30}"/>
    <dgm:cxn modelId="{6FCDA792-BF1E-4DC8-8AA4-ED00EB9D6E29}" type="presOf" srcId="{E866BEC6-7A36-408B-917A-F07657E57ED0}" destId="{0BF8FB37-C1C8-435D-ACB9-94104740D3ED}" srcOrd="0" destOrd="0" presId="urn:microsoft.com/office/officeart/2005/8/layout/orgChart1"/>
    <dgm:cxn modelId="{67EBEEA3-5F06-4AE5-9008-9A9C7AE191B4}" type="presOf" srcId="{7B138E02-ADA3-4080-80B7-1ACF8F8CE1DE}" destId="{ED5E251B-DF60-4389-A439-BAC30A4F187F}" srcOrd="0" destOrd="0" presId="urn:microsoft.com/office/officeart/2005/8/layout/orgChart1"/>
    <dgm:cxn modelId="{5BBF72AB-B37D-486F-8D9C-AD8CA300D38C}" srcId="{F30E465D-A274-4FF2-A1C2-0C7D21CBEDC5}" destId="{80BB05D6-B1BE-4111-8B2C-FBC081054DE6}" srcOrd="0" destOrd="0" parTransId="{AE59FA98-AB6C-4E45-B978-C879FCB37993}" sibTransId="{DA7427FE-A9A3-4673-A503-E1CBE351E927}"/>
    <dgm:cxn modelId="{851E26B0-F042-4873-8C17-99742550CB4C}" type="presOf" srcId="{5A2B11D9-44BD-4C64-B0F1-3B2F59BB4B3D}" destId="{13D51CF9-4ED6-4EC7-8F73-DE6334B82B7B}" srcOrd="1" destOrd="0" presId="urn:microsoft.com/office/officeart/2005/8/layout/orgChart1"/>
    <dgm:cxn modelId="{78C636D3-DE85-45BB-8EC5-05AA799CA694}" type="presOf" srcId="{80BB05D6-B1BE-4111-8B2C-FBC081054DE6}" destId="{AFEE1B2C-B015-4309-B0A1-D19559ABB14F}" srcOrd="0" destOrd="0" presId="urn:microsoft.com/office/officeart/2005/8/layout/orgChart1"/>
    <dgm:cxn modelId="{07E61AE6-5A14-4022-86D4-61164BE38291}" type="presOf" srcId="{5A2B11D9-44BD-4C64-B0F1-3B2F59BB4B3D}" destId="{3B06CFE7-41FC-4482-9C2F-F6AD8D632C78}" srcOrd="0" destOrd="0" presId="urn:microsoft.com/office/officeart/2005/8/layout/orgChart1"/>
    <dgm:cxn modelId="{2FD20ADA-829D-43C3-932E-8844DA57A1A9}" type="presParOf" srcId="{8B43E528-F3BC-4C39-8F4E-29C7E9878F98}" destId="{FE35937F-28AF-4691-9DC4-DA1CE552C18A}" srcOrd="0" destOrd="0" presId="urn:microsoft.com/office/officeart/2005/8/layout/orgChart1"/>
    <dgm:cxn modelId="{5D3F671D-556B-4012-953B-3F072400D09F}" type="presParOf" srcId="{FE35937F-28AF-4691-9DC4-DA1CE552C18A}" destId="{713B15F3-E08C-4C61-98B8-57B7A028CA54}" srcOrd="0" destOrd="0" presId="urn:microsoft.com/office/officeart/2005/8/layout/orgChart1"/>
    <dgm:cxn modelId="{0BF70B9F-50DB-4FDA-80CD-D1E2564FB7DC}" type="presParOf" srcId="{713B15F3-E08C-4C61-98B8-57B7A028CA54}" destId="{AFEE1B2C-B015-4309-B0A1-D19559ABB14F}" srcOrd="0" destOrd="0" presId="urn:microsoft.com/office/officeart/2005/8/layout/orgChart1"/>
    <dgm:cxn modelId="{186F2681-17DC-448B-A27F-248EEAF97D95}" type="presParOf" srcId="{713B15F3-E08C-4C61-98B8-57B7A028CA54}" destId="{50AFDE30-24BE-4B44-B15E-DD99EC122CDC}" srcOrd="1" destOrd="0" presId="urn:microsoft.com/office/officeart/2005/8/layout/orgChart1"/>
    <dgm:cxn modelId="{21CB1C48-1067-4C6A-B4BB-D4D172FECE4A}" type="presParOf" srcId="{FE35937F-28AF-4691-9DC4-DA1CE552C18A}" destId="{22F8A79B-BDDD-403E-88A1-D742EFC33B9E}" srcOrd="1" destOrd="0" presId="urn:microsoft.com/office/officeart/2005/8/layout/orgChart1"/>
    <dgm:cxn modelId="{6BBF5CF0-0C53-492E-86D8-E7AE56720987}" type="presParOf" srcId="{22F8A79B-BDDD-403E-88A1-D742EFC33B9E}" destId="{ED5E251B-DF60-4389-A439-BAC30A4F187F}" srcOrd="0" destOrd="0" presId="urn:microsoft.com/office/officeart/2005/8/layout/orgChart1"/>
    <dgm:cxn modelId="{315323B5-07B8-4D1A-A3F6-25F2814F2935}" type="presParOf" srcId="{22F8A79B-BDDD-403E-88A1-D742EFC33B9E}" destId="{A47CB91A-B4D5-4A81-ABFD-5F7B38C51382}" srcOrd="1" destOrd="0" presId="urn:microsoft.com/office/officeart/2005/8/layout/orgChart1"/>
    <dgm:cxn modelId="{AB0DF61C-D546-407F-8579-F225189FA125}" type="presParOf" srcId="{A47CB91A-B4D5-4A81-ABFD-5F7B38C51382}" destId="{6EDC997F-F5DF-482C-86DF-7711AB70A5FA}" srcOrd="0" destOrd="0" presId="urn:microsoft.com/office/officeart/2005/8/layout/orgChart1"/>
    <dgm:cxn modelId="{94DB2674-A855-4E11-A402-4265682A3235}" type="presParOf" srcId="{6EDC997F-F5DF-482C-86DF-7711AB70A5FA}" destId="{3B06CFE7-41FC-4482-9C2F-F6AD8D632C78}" srcOrd="0" destOrd="0" presId="urn:microsoft.com/office/officeart/2005/8/layout/orgChart1"/>
    <dgm:cxn modelId="{890926FD-8A3B-4327-976E-940F7C405AF3}" type="presParOf" srcId="{6EDC997F-F5DF-482C-86DF-7711AB70A5FA}" destId="{13D51CF9-4ED6-4EC7-8F73-DE6334B82B7B}" srcOrd="1" destOrd="0" presId="urn:microsoft.com/office/officeart/2005/8/layout/orgChart1"/>
    <dgm:cxn modelId="{DBD6D058-EB3F-4372-8511-A6AE718CD003}" type="presParOf" srcId="{A47CB91A-B4D5-4A81-ABFD-5F7B38C51382}" destId="{025D23CC-56E6-4FF1-9245-C2169FCC330A}" srcOrd="1" destOrd="0" presId="urn:microsoft.com/office/officeart/2005/8/layout/orgChart1"/>
    <dgm:cxn modelId="{95C0B51C-080C-4866-B253-DAEF619F02D6}" type="presParOf" srcId="{A47CB91A-B4D5-4A81-ABFD-5F7B38C51382}" destId="{DD80C718-C973-42F7-AB93-9B978089DB97}" srcOrd="2" destOrd="0" presId="urn:microsoft.com/office/officeart/2005/8/layout/orgChart1"/>
    <dgm:cxn modelId="{030F9178-DAE4-4997-B49E-7E302DBC9BBA}" type="presParOf" srcId="{22F8A79B-BDDD-403E-88A1-D742EFC33B9E}" destId="{8439F713-6CF5-487E-AC00-20771EA0940C}" srcOrd="2" destOrd="0" presId="urn:microsoft.com/office/officeart/2005/8/layout/orgChart1"/>
    <dgm:cxn modelId="{D13F7F00-CCFD-4A43-914A-82A4E492D632}" type="presParOf" srcId="{22F8A79B-BDDD-403E-88A1-D742EFC33B9E}" destId="{C5DA2046-637E-4749-9B02-FE486B229CBD}" srcOrd="3" destOrd="0" presId="urn:microsoft.com/office/officeart/2005/8/layout/orgChart1"/>
    <dgm:cxn modelId="{22B1B96A-D420-4F57-9639-D4800FEBD8B4}" type="presParOf" srcId="{C5DA2046-637E-4749-9B02-FE486B229CBD}" destId="{3C7D4F56-7F2E-49AC-881A-DD07E601B1B7}" srcOrd="0" destOrd="0" presId="urn:microsoft.com/office/officeart/2005/8/layout/orgChart1"/>
    <dgm:cxn modelId="{EBA71EBE-0AFC-4430-BC37-7406DE9D78E7}" type="presParOf" srcId="{3C7D4F56-7F2E-49AC-881A-DD07E601B1B7}" destId="{0BF8FB37-C1C8-435D-ACB9-94104740D3ED}" srcOrd="0" destOrd="0" presId="urn:microsoft.com/office/officeart/2005/8/layout/orgChart1"/>
    <dgm:cxn modelId="{9954F34E-8A1C-49BC-9601-76F399BEF83E}" type="presParOf" srcId="{3C7D4F56-7F2E-49AC-881A-DD07E601B1B7}" destId="{E1CE40ED-4202-4295-A16F-449C3331AD2C}" srcOrd="1" destOrd="0" presId="urn:microsoft.com/office/officeart/2005/8/layout/orgChart1"/>
    <dgm:cxn modelId="{2A6E9C2C-1261-4B8D-A21B-F0E66C930412}" type="presParOf" srcId="{C5DA2046-637E-4749-9B02-FE486B229CBD}" destId="{765AED20-7326-4640-B33D-2B6CBBD1377B}" srcOrd="1" destOrd="0" presId="urn:microsoft.com/office/officeart/2005/8/layout/orgChart1"/>
    <dgm:cxn modelId="{1B0C5E78-399B-44AC-AF91-2C6E999CCF6B}" type="presParOf" srcId="{C5DA2046-637E-4749-9B02-FE486B229CBD}" destId="{961ED942-CE78-4F6F-8AD5-BC54B4CFBF51}" srcOrd="2" destOrd="0" presId="urn:microsoft.com/office/officeart/2005/8/layout/orgChart1"/>
    <dgm:cxn modelId="{717A1AA0-601A-4270-9DDB-7937929C266A}" type="presParOf" srcId="{FE35937F-28AF-4691-9DC4-DA1CE552C18A}" destId="{552F9DF9-1BDD-4E3E-B50C-5439B535C0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5806D-1B4D-4121-959B-013DB8BC73C0}">
      <dsp:nvSpPr>
        <dsp:cNvPr id="0" name=""/>
        <dsp:cNvSpPr/>
      </dsp:nvSpPr>
      <dsp:spPr>
        <a:xfrm>
          <a:off x="1120733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771C9-E24B-400E-9095-402C879E544E}">
      <dsp:nvSpPr>
        <dsp:cNvPr id="0" name=""/>
        <dsp:cNvSpPr/>
      </dsp:nvSpPr>
      <dsp:spPr>
        <a:xfrm>
          <a:off x="335847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Datei öffnen</a:t>
          </a:r>
          <a:endParaRPr lang="en-US" sz="3600" kern="1200"/>
        </a:p>
      </dsp:txBody>
      <dsp:txXfrm>
        <a:off x="335847" y="2634790"/>
        <a:ext cx="2854128" cy="720000"/>
      </dsp:txXfrm>
    </dsp:sp>
    <dsp:sp modelId="{7CCC9B6B-A7D4-40C4-8ACE-76BFBE4815F6}">
      <dsp:nvSpPr>
        <dsp:cNvPr id="0" name=""/>
        <dsp:cNvSpPr/>
      </dsp:nvSpPr>
      <dsp:spPr>
        <a:xfrm>
          <a:off x="4474333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3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517-7D82-4D30-9530-2E1FA237CF30}">
      <dsp:nvSpPr>
        <dsp:cNvPr id="0" name=""/>
        <dsp:cNvSpPr/>
      </dsp:nvSpPr>
      <dsp:spPr>
        <a:xfrm>
          <a:off x="3689448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User Input</a:t>
          </a:r>
          <a:endParaRPr lang="en-US" sz="3600" kern="1200"/>
        </a:p>
      </dsp:txBody>
      <dsp:txXfrm>
        <a:off x="3689448" y="2634790"/>
        <a:ext cx="2854128" cy="720000"/>
      </dsp:txXfrm>
    </dsp:sp>
    <dsp:sp modelId="{725DBDB0-1DA9-48C7-AC3A-ECAC95D43E3C}">
      <dsp:nvSpPr>
        <dsp:cNvPr id="0" name=""/>
        <dsp:cNvSpPr/>
      </dsp:nvSpPr>
      <dsp:spPr>
        <a:xfrm>
          <a:off x="7827934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D6BC7-410B-4838-B5FB-9F7E59304899}">
      <dsp:nvSpPr>
        <dsp:cNvPr id="0" name=""/>
        <dsp:cNvSpPr/>
      </dsp:nvSpPr>
      <dsp:spPr>
        <a:xfrm>
          <a:off x="7043048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Durch 0 teilen</a:t>
          </a:r>
          <a:endParaRPr lang="en-US" sz="3600" kern="1200"/>
        </a:p>
      </dsp:txBody>
      <dsp:txXfrm>
        <a:off x="7043048" y="2634790"/>
        <a:ext cx="285412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9F713-6CF5-487E-AC00-20771EA0940C}">
      <dsp:nvSpPr>
        <dsp:cNvPr id="0" name=""/>
        <dsp:cNvSpPr/>
      </dsp:nvSpPr>
      <dsp:spPr>
        <a:xfrm>
          <a:off x="2825065" y="1126220"/>
          <a:ext cx="1360321" cy="47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88"/>
              </a:lnTo>
              <a:lnTo>
                <a:pt x="1360321" y="236088"/>
              </a:lnTo>
              <a:lnTo>
                <a:pt x="1360321" y="4721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E251B-DF60-4389-A439-BAC30A4F187F}">
      <dsp:nvSpPr>
        <dsp:cNvPr id="0" name=""/>
        <dsp:cNvSpPr/>
      </dsp:nvSpPr>
      <dsp:spPr>
        <a:xfrm>
          <a:off x="1464744" y="1126220"/>
          <a:ext cx="1360321" cy="472177"/>
        </a:xfrm>
        <a:custGeom>
          <a:avLst/>
          <a:gdLst/>
          <a:ahLst/>
          <a:cxnLst/>
          <a:rect l="0" t="0" r="0" b="0"/>
          <a:pathLst>
            <a:path>
              <a:moveTo>
                <a:pt x="1360321" y="0"/>
              </a:moveTo>
              <a:lnTo>
                <a:pt x="1360321" y="236088"/>
              </a:lnTo>
              <a:lnTo>
                <a:pt x="0" y="236088"/>
              </a:lnTo>
              <a:lnTo>
                <a:pt x="0" y="4721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E1B2C-B015-4309-B0A1-D19559ABB14F}">
      <dsp:nvSpPr>
        <dsp:cNvPr id="0" name=""/>
        <dsp:cNvSpPr/>
      </dsp:nvSpPr>
      <dsp:spPr>
        <a:xfrm>
          <a:off x="1700832" y="1987"/>
          <a:ext cx="2248465" cy="1124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Throwable</a:t>
          </a:r>
          <a:endParaRPr lang="de-DE" sz="3900" kern="1200" dirty="0"/>
        </a:p>
      </dsp:txBody>
      <dsp:txXfrm>
        <a:off x="1700832" y="1987"/>
        <a:ext cx="2248465" cy="1124232"/>
      </dsp:txXfrm>
    </dsp:sp>
    <dsp:sp modelId="{3B06CFE7-41FC-4482-9C2F-F6AD8D632C78}">
      <dsp:nvSpPr>
        <dsp:cNvPr id="0" name=""/>
        <dsp:cNvSpPr/>
      </dsp:nvSpPr>
      <dsp:spPr>
        <a:xfrm>
          <a:off x="340511" y="1598397"/>
          <a:ext cx="2248465" cy="1124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Exception</a:t>
          </a:r>
          <a:endParaRPr lang="de-DE" sz="3900" kern="1200" dirty="0"/>
        </a:p>
      </dsp:txBody>
      <dsp:txXfrm>
        <a:off x="340511" y="1598397"/>
        <a:ext cx="2248465" cy="1124232"/>
      </dsp:txXfrm>
    </dsp:sp>
    <dsp:sp modelId="{0BF8FB37-C1C8-435D-ACB9-94104740D3ED}">
      <dsp:nvSpPr>
        <dsp:cNvPr id="0" name=""/>
        <dsp:cNvSpPr/>
      </dsp:nvSpPr>
      <dsp:spPr>
        <a:xfrm>
          <a:off x="3061154" y="1598397"/>
          <a:ext cx="2248465" cy="1124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Error</a:t>
          </a:r>
        </a:p>
      </dsp:txBody>
      <dsp:txXfrm>
        <a:off x="3061154" y="1598397"/>
        <a:ext cx="2248465" cy="1124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7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19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28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0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0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0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96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09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0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4E038E0-C643-4945-84EE-F483EE71480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7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6C983B-669F-4099-AB0F-EE924B3B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893C9-6394-45A6-B3CA-C1B59897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6" y="3695068"/>
            <a:ext cx="6376477" cy="2511111"/>
          </a:xfrm>
        </p:spPr>
        <p:txBody>
          <a:bodyPr wrap="square">
            <a:normAutofit/>
          </a:bodyPr>
          <a:lstStyle/>
          <a:p>
            <a:r>
              <a:rPr lang="de-DE" sz="67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</a:rPr>
              <a:t>Fehlerbehandlung in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46AD4-E090-414C-83DE-6278A871D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2491266"/>
            <a:ext cx="6350241" cy="1188175"/>
          </a:xfrm>
        </p:spPr>
        <p:txBody>
          <a:bodyPr>
            <a:normAutofit/>
          </a:bodyPr>
          <a:lstStyle/>
          <a:p>
            <a:r>
              <a:rPr lang="de-DE">
                <a:gradFill flip="none" rotWithShape="1">
                  <a:gsLst>
                    <a:gs pos="15000">
                      <a:srgbClr val="94D7E4"/>
                    </a:gs>
                    <a:gs pos="73000">
                      <a:srgbClr val="BFE7EF"/>
                    </a:gs>
                    <a:gs pos="0">
                      <a:srgbClr val="9FDBE7"/>
                    </a:gs>
                    <a:gs pos="100000">
                      <a:srgbClr val="FFFFFF"/>
                    </a:gs>
                  </a:gsLst>
                  <a:lin ang="16200000" scaled="1"/>
                  <a:tileRect/>
                </a:gradFill>
              </a:rPr>
              <a:t>Exception, ExceptionHandlers, try-catch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1F8E27-8303-4D52-BCC3-97F6D77EF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A5E1CEE-750A-4BE0-A649-AD40A7A9F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700" y="1340663"/>
            <a:ext cx="4023360" cy="402336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D23649-C5FA-4BBB-B966-A4B9E5DE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40" y="1660703"/>
            <a:ext cx="3383281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9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6D75F-5EF8-40FD-9449-0DE43F88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726422-46BC-4917-889D-34EC9271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5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9AC2-F1F8-4AEA-95F2-8287BCD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Gliederung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41570-E6BA-42DD-9328-8BE40F51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Gründe für Exceptions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F262FF1-7AAD-4476-AFD3-A2E971082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99721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2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1E499-8DF1-496E-BF61-F03EBFD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Throwable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905B-AF01-4023-8A8E-02472E26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Throwable</a:t>
            </a:r>
            <a:r>
              <a:rPr lang="de-DE" dirty="0"/>
              <a:t> ist eine Klasse (Endung –</a:t>
            </a:r>
            <a:r>
              <a:rPr lang="de-DE" dirty="0" err="1"/>
              <a:t>able</a:t>
            </a:r>
            <a:r>
              <a:rPr lang="de-DE" dirty="0"/>
              <a:t> deutet meist auf ein Interface)</a:t>
            </a:r>
          </a:p>
          <a:p>
            <a:r>
              <a:rPr lang="de-DE" dirty="0"/>
              <a:t>Besitzt 2 Unterklassen </a:t>
            </a:r>
            <a:r>
              <a:rPr lang="de-DE" dirty="0" err="1"/>
              <a:t>Exception</a:t>
            </a:r>
            <a:r>
              <a:rPr lang="de-DE" dirty="0"/>
              <a:t> und Error</a:t>
            </a:r>
          </a:p>
          <a:p>
            <a:r>
              <a:rPr lang="de-DE" dirty="0" err="1"/>
              <a:t>Exception</a:t>
            </a:r>
            <a:r>
              <a:rPr lang="de-DE" dirty="0"/>
              <a:t> sind behandelbar</a:t>
            </a:r>
          </a:p>
          <a:p>
            <a:r>
              <a:rPr lang="de-DE" dirty="0"/>
              <a:t>Errors kann man nicht behandeln(Korrupter Code im Java Interpreter, Zu wenig RAM)</a:t>
            </a:r>
          </a:p>
          <a:p>
            <a:r>
              <a:rPr lang="de-DE" dirty="0" err="1"/>
              <a:t>Checked</a:t>
            </a:r>
            <a:r>
              <a:rPr lang="de-DE" dirty="0"/>
              <a:t> und </a:t>
            </a:r>
            <a:r>
              <a:rPr lang="de-DE" dirty="0" err="1"/>
              <a:t>Unchecked</a:t>
            </a:r>
            <a:r>
              <a:rPr lang="de-DE" dirty="0"/>
              <a:t> </a:t>
            </a:r>
            <a:r>
              <a:rPr lang="de-DE" dirty="0" err="1"/>
              <a:t>Exceptions</a:t>
            </a:r>
            <a:endParaRPr lang="de-DE" dirty="0"/>
          </a:p>
          <a:p>
            <a:r>
              <a:rPr lang="de-DE" dirty="0" err="1"/>
              <a:t>Unchecked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 führen zum Programmabsturz</a:t>
            </a:r>
          </a:p>
        </p:txBody>
      </p:sp>
    </p:spTree>
    <p:extLst>
      <p:ext uri="{BB962C8B-B14F-4D97-AF65-F5344CB8AC3E}">
        <p14:creationId xmlns:p14="http://schemas.microsoft.com/office/powerpoint/2010/main" val="261261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1E499-8DF1-496E-BF61-F03EBFD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Throwable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F7B9FC0-44A2-4B41-BF66-641A23041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8327"/>
              </p:ext>
            </p:extLst>
          </p:nvPr>
        </p:nvGraphicFramePr>
        <p:xfrm>
          <a:off x="3270934" y="2253996"/>
          <a:ext cx="5650131" cy="272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392473-726A-45CF-B058-7AA04E3FF6E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672052" y="3156155"/>
            <a:ext cx="837708" cy="46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6D0B9F1-CCB8-47F2-9EA4-C5D04B575D70}"/>
              </a:ext>
            </a:extLst>
          </p:cNvPr>
          <p:cNvSpPr txBox="1"/>
          <p:nvPr/>
        </p:nvSpPr>
        <p:spPr>
          <a:xfrm>
            <a:off x="9509760" y="2832989"/>
            <a:ext cx="174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 wenig RAM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99FCC-3962-49C8-B4C1-E89D04670575}"/>
              </a:ext>
            </a:extLst>
          </p:cNvPr>
          <p:cNvSpPr txBox="1"/>
          <p:nvPr/>
        </p:nvSpPr>
        <p:spPr>
          <a:xfrm>
            <a:off x="9509760" y="4110262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 wenig Rechenleistung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1C23D2-C817-4DBB-9A73-ABB125965A75}"/>
              </a:ext>
            </a:extLst>
          </p:cNvPr>
          <p:cNvSpPr txBox="1"/>
          <p:nvPr/>
        </p:nvSpPr>
        <p:spPr>
          <a:xfrm>
            <a:off x="9509760" y="5479869"/>
            <a:ext cx="20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Korrupter Code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052FB82-811C-4797-A4F6-4CAD50DAA47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672052" y="4294928"/>
            <a:ext cx="837708" cy="8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8C3D19-4A0E-43BB-986F-2952115222AE}"/>
              </a:ext>
            </a:extLst>
          </p:cNvPr>
          <p:cNvCxnSpPr>
            <a:endCxn id="10" idx="1"/>
          </p:cNvCxnSpPr>
          <p:nvPr/>
        </p:nvCxnSpPr>
        <p:spPr>
          <a:xfrm>
            <a:off x="8672052" y="4978614"/>
            <a:ext cx="837708" cy="68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5926C8A-B12E-4ACB-B8F9-2B44872709E6}"/>
              </a:ext>
            </a:extLst>
          </p:cNvPr>
          <p:cNvSpPr txBox="1"/>
          <p:nvPr/>
        </p:nvSpPr>
        <p:spPr>
          <a:xfrm>
            <a:off x="627017" y="3201564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Null teilen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D1ADA3-AE9D-4FFF-93F2-7C1D7E32FFA7}"/>
              </a:ext>
            </a:extLst>
          </p:cNvPr>
          <p:cNvSpPr txBox="1"/>
          <p:nvPr/>
        </p:nvSpPr>
        <p:spPr>
          <a:xfrm>
            <a:off x="627016" y="5295203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Fehlende Datei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1379E7-E1AD-457E-A879-D47770B6EAD3}"/>
              </a:ext>
            </a:extLst>
          </p:cNvPr>
          <p:cNvSpPr txBox="1"/>
          <p:nvPr/>
        </p:nvSpPr>
        <p:spPr>
          <a:xfrm>
            <a:off x="213360" y="4196814"/>
            <a:ext cx="26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ArrayIndexOutofBounds</a:t>
            </a:r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6F0DFB-F06A-4C14-B60B-F9C5B886CCD5}"/>
              </a:ext>
            </a:extLst>
          </p:cNvPr>
          <p:cNvCxnSpPr>
            <a:stCxn id="18" idx="3"/>
          </p:cNvCxnSpPr>
          <p:nvPr/>
        </p:nvCxnSpPr>
        <p:spPr>
          <a:xfrm flipV="1">
            <a:off x="2351313" y="4852851"/>
            <a:ext cx="1168636" cy="6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4CF1187-7A44-44E2-B0D4-6BEF1933203F}"/>
              </a:ext>
            </a:extLst>
          </p:cNvPr>
          <p:cNvCxnSpPr>
            <a:endCxn id="19" idx="3"/>
          </p:cNvCxnSpPr>
          <p:nvPr/>
        </p:nvCxnSpPr>
        <p:spPr>
          <a:xfrm flipH="1">
            <a:off x="2854234" y="4381480"/>
            <a:ext cx="665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B818831-32ED-4D64-9B6A-41FC9ACC4057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2403566" y="3386230"/>
            <a:ext cx="1116383" cy="53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1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267A4-7277-4BEF-87D0-44CDFE5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Throw</a:t>
            </a:r>
            <a:r>
              <a:rPr lang="de-DE" dirty="0"/>
              <a:t> und </a:t>
            </a:r>
            <a:r>
              <a:rPr lang="de-DE" dirty="0" err="1"/>
              <a:t>Throws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076C5-2CC7-4DCC-951F-9546580A36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200" dirty="0" err="1">
                <a:latin typeface="Aharoni" panose="020B0604020202020204" pitchFamily="2" charset="-79"/>
                <a:cs typeface="Aharoni" panose="020B0604020202020204" pitchFamily="2" charset="-79"/>
              </a:rPr>
              <a:t>Throw</a:t>
            </a:r>
            <a:endParaRPr lang="de-DE" sz="32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de-DE" dirty="0"/>
              <a:t>Wirft eine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Kann nicht allein durch </a:t>
            </a:r>
            <a:r>
              <a:rPr lang="de-DE" dirty="0" err="1"/>
              <a:t>throw</a:t>
            </a:r>
            <a:r>
              <a:rPr lang="de-DE" dirty="0"/>
              <a:t> behandelt werden</a:t>
            </a:r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benögt</a:t>
            </a:r>
            <a:r>
              <a:rPr lang="de-DE" dirty="0"/>
              <a:t> ein Objekt</a:t>
            </a:r>
          </a:p>
          <a:p>
            <a:r>
              <a:rPr lang="de-DE" dirty="0" err="1"/>
              <a:t>Throw</a:t>
            </a:r>
            <a:r>
              <a:rPr lang="de-DE" dirty="0"/>
              <a:t> wird in der </a:t>
            </a:r>
            <a:r>
              <a:rPr lang="de-DE" dirty="0" err="1"/>
              <a:t>methode</a:t>
            </a:r>
            <a:r>
              <a:rPr lang="de-DE" dirty="0"/>
              <a:t> benutzt</a:t>
            </a:r>
          </a:p>
          <a:p>
            <a:r>
              <a:rPr lang="de-DE" dirty="0"/>
              <a:t>Es können nicht mehrere </a:t>
            </a:r>
            <a:r>
              <a:rPr lang="de-DE" dirty="0" err="1"/>
              <a:t>exceptions</a:t>
            </a:r>
            <a:r>
              <a:rPr lang="de-DE" dirty="0"/>
              <a:t> </a:t>
            </a:r>
            <a:r>
              <a:rPr lang="de-DE" dirty="0" err="1"/>
              <a:t>gethrowt</a:t>
            </a:r>
            <a:r>
              <a:rPr lang="de-DE" dirty="0"/>
              <a:t> werden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1C246-E13A-4937-9647-29BC1317E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Throws</a:t>
            </a:r>
            <a:endParaRPr lang="de-DE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dirty="0" err="1"/>
              <a:t>Throws</a:t>
            </a:r>
            <a:r>
              <a:rPr lang="de-DE" dirty="0"/>
              <a:t> deklariert eine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gechecked</a:t>
            </a:r>
            <a:r>
              <a:rPr lang="de-DE" dirty="0"/>
              <a:t> werden</a:t>
            </a:r>
          </a:p>
          <a:p>
            <a:r>
              <a:rPr lang="de-DE" dirty="0" err="1"/>
              <a:t>Throws</a:t>
            </a:r>
            <a:r>
              <a:rPr lang="de-DE" dirty="0"/>
              <a:t> benötigt eine Klasse</a:t>
            </a:r>
          </a:p>
          <a:p>
            <a:r>
              <a:rPr lang="de-DE" dirty="0"/>
              <a:t>In der Methodenzeile</a:t>
            </a:r>
          </a:p>
          <a:p>
            <a:r>
              <a:rPr lang="de-DE" dirty="0"/>
              <a:t>Mehrere </a:t>
            </a:r>
            <a:r>
              <a:rPr lang="de-DE" dirty="0" err="1"/>
              <a:t>Exceptions</a:t>
            </a:r>
            <a:r>
              <a:rPr lang="de-DE" dirty="0"/>
              <a:t> können deklariert werden</a:t>
            </a:r>
          </a:p>
        </p:txBody>
      </p:sp>
    </p:spTree>
    <p:extLst>
      <p:ext uri="{BB962C8B-B14F-4D97-AF65-F5344CB8AC3E}">
        <p14:creationId xmlns:p14="http://schemas.microsoft.com/office/powerpoint/2010/main" val="177069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B9F55-73F6-4EDF-8618-A7165EBA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BEBB4-E633-4F34-822D-4E51F017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„Sätze“ in der Programmiersprache</a:t>
            </a:r>
          </a:p>
          <a:p>
            <a:r>
              <a:rPr lang="de-DE" dirty="0" err="1"/>
              <a:t>Z.b.</a:t>
            </a:r>
            <a:r>
              <a:rPr lang="de-DE" dirty="0"/>
              <a:t> Initialisierung, In- und </a:t>
            </a:r>
            <a:r>
              <a:rPr lang="de-DE" dirty="0" err="1"/>
              <a:t>Decrement</a:t>
            </a:r>
            <a:r>
              <a:rPr lang="de-DE" dirty="0"/>
              <a:t> Statements, Aufrufen von Methoden </a:t>
            </a:r>
          </a:p>
          <a:p>
            <a:r>
              <a:rPr lang="de-DE" dirty="0"/>
              <a:t>Normal und </a:t>
            </a:r>
            <a:r>
              <a:rPr lang="de-DE" dirty="0" err="1"/>
              <a:t>Kiritsche</a:t>
            </a:r>
            <a:r>
              <a:rPr lang="de-DE" dirty="0"/>
              <a:t> Statements</a:t>
            </a:r>
          </a:p>
          <a:p>
            <a:r>
              <a:rPr lang="de-DE" dirty="0"/>
              <a:t>Normal: </a:t>
            </a:r>
            <a:r>
              <a:rPr lang="de-DE" dirty="0" err="1"/>
              <a:t>int</a:t>
            </a:r>
            <a:r>
              <a:rPr lang="de-DE" dirty="0"/>
              <a:t> i = 1;		</a:t>
            </a:r>
            <a:r>
              <a:rPr lang="de-DE" dirty="0" err="1"/>
              <a:t>Kirtisch</a:t>
            </a:r>
            <a:r>
              <a:rPr lang="de-DE" dirty="0"/>
              <a:t>: </a:t>
            </a:r>
            <a:r>
              <a:rPr lang="de-DE" dirty="0" err="1"/>
              <a:t>int</a:t>
            </a:r>
            <a:r>
              <a:rPr lang="de-DE" dirty="0"/>
              <a:t> k = i/j; (K kann 0 annehmen, 							was eine </a:t>
            </a:r>
            <a:r>
              <a:rPr lang="de-DE" dirty="0" err="1"/>
              <a:t>exception</a:t>
            </a:r>
            <a:r>
              <a:rPr lang="de-DE" dirty="0"/>
              <a:t> wirft)</a:t>
            </a:r>
          </a:p>
          <a:p>
            <a:r>
              <a:rPr lang="de-DE" dirty="0"/>
              <a:t>Bei kritischen Statements muss man diese </a:t>
            </a:r>
            <a:r>
              <a:rPr lang="de-DE" dirty="0" err="1"/>
              <a:t>Exception</a:t>
            </a:r>
            <a:r>
              <a:rPr lang="de-DE" dirty="0"/>
              <a:t> behandeln, ansonsten </a:t>
            </a:r>
            <a:r>
              <a:rPr lang="de-DE" dirty="0" err="1"/>
              <a:t>stüzzt</a:t>
            </a:r>
            <a:r>
              <a:rPr lang="de-DE" dirty="0"/>
              <a:t> das Programm ab</a:t>
            </a:r>
          </a:p>
          <a:p>
            <a:r>
              <a:rPr lang="de-DE" dirty="0"/>
              <a:t>Try-catch Block</a:t>
            </a:r>
          </a:p>
        </p:txBody>
      </p:sp>
    </p:spTree>
    <p:extLst>
      <p:ext uri="{BB962C8B-B14F-4D97-AF65-F5344CB8AC3E}">
        <p14:creationId xmlns:p14="http://schemas.microsoft.com/office/powerpoint/2010/main" val="2671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47BC4-2D00-4620-B38C-86C25C2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Try-catch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29EF4E9-CFAA-40D4-AF50-AE4615F38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60" y="2438976"/>
            <a:ext cx="8087854" cy="3124636"/>
          </a:xfrm>
        </p:spPr>
      </p:pic>
    </p:spTree>
    <p:extLst>
      <p:ext uri="{BB962C8B-B14F-4D97-AF65-F5344CB8AC3E}">
        <p14:creationId xmlns:p14="http://schemas.microsoft.com/office/powerpoint/2010/main" val="28370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47BC4-2D00-4620-B38C-86C25C2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Try-catch mit 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3D5939-91E8-49C5-93F3-4EB3C226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F02261-8A28-49EA-ACAE-DF7A7561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87" y="2137308"/>
            <a:ext cx="805927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01066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Aharoni</vt:lpstr>
      <vt:lpstr>Arial</vt:lpstr>
      <vt:lpstr>Corbel</vt:lpstr>
      <vt:lpstr>Tiefe</vt:lpstr>
      <vt:lpstr>Fehlerbehandlung in Java</vt:lpstr>
      <vt:lpstr>Gliederung</vt:lpstr>
      <vt:lpstr>Gründe für Exceptions</vt:lpstr>
      <vt:lpstr>Throwable</vt:lpstr>
      <vt:lpstr>Throwable</vt:lpstr>
      <vt:lpstr>Throw und Throws</vt:lpstr>
      <vt:lpstr>Statements</vt:lpstr>
      <vt:lpstr>Try-catch</vt:lpstr>
      <vt:lpstr>Try-catch mit finally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Fehlerbehandlung in Java</dc:title>
  <dc:creator>Julian Boron</dc:creator>
  <cp:lastModifiedBy>Julian Boron</cp:lastModifiedBy>
  <cp:revision>4</cp:revision>
  <dcterms:created xsi:type="dcterms:W3CDTF">2018-11-24T09:13:34Z</dcterms:created>
  <dcterms:modified xsi:type="dcterms:W3CDTF">2018-11-24T10:26:46Z</dcterms:modified>
</cp:coreProperties>
</file>