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6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4E038E0-C643-4945-84EE-F483EE714803}" type="datetimeFigureOut">
              <a:rPr lang="de-DE" smtClean="0"/>
              <a:t>12.11.2018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6B789CE-D26B-4AA3-88F2-D93A4621415C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8956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38E0-C643-4945-84EE-F483EE714803}" type="datetimeFigureOut">
              <a:rPr lang="de-DE" smtClean="0"/>
              <a:t>12.11.2018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89CE-D26B-4AA3-88F2-D93A46214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00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38E0-C643-4945-84EE-F483EE714803}" type="datetimeFigureOut">
              <a:rPr lang="de-DE" smtClean="0"/>
              <a:t>12.11.2018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89CE-D26B-4AA3-88F2-D93A46214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39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38E0-C643-4945-84EE-F483EE714803}" type="datetimeFigureOut">
              <a:rPr lang="de-DE" smtClean="0"/>
              <a:t>12.11.2018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89CE-D26B-4AA3-88F2-D93A46214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3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38E0-C643-4945-84EE-F483EE714803}" type="datetimeFigureOut">
              <a:rPr lang="de-DE" smtClean="0"/>
              <a:t>12.11.2018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89CE-D26B-4AA3-88F2-D93A4621415C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03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38E0-C643-4945-84EE-F483EE714803}" type="datetimeFigureOut">
              <a:rPr lang="de-DE" smtClean="0"/>
              <a:t>12.11.2018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89CE-D26B-4AA3-88F2-D93A46214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32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38E0-C643-4945-84EE-F483EE714803}" type="datetimeFigureOut">
              <a:rPr lang="de-DE" smtClean="0"/>
              <a:t>12.11.2018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89CE-D26B-4AA3-88F2-D93A46214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86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38E0-C643-4945-84EE-F483EE714803}" type="datetimeFigureOut">
              <a:rPr lang="de-DE" smtClean="0"/>
              <a:t>12.11.2018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89CE-D26B-4AA3-88F2-D93A46214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34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38E0-C643-4945-84EE-F483EE714803}" type="datetimeFigureOut">
              <a:rPr lang="de-DE" smtClean="0"/>
              <a:t>12.11.2018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89CE-D26B-4AA3-88F2-D93A46214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374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38E0-C643-4945-84EE-F483EE714803}" type="datetimeFigureOut">
              <a:rPr lang="de-DE" smtClean="0"/>
              <a:t>12.11.2018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89CE-D26B-4AA3-88F2-D93A46214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00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38E0-C643-4945-84EE-F483EE714803}" type="datetimeFigureOut">
              <a:rPr lang="de-DE" smtClean="0"/>
              <a:t>12.11.2018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89CE-D26B-4AA3-88F2-D93A46214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193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4E038E0-C643-4945-84EE-F483EE714803}" type="datetimeFigureOut">
              <a:rPr lang="de-DE" smtClean="0"/>
              <a:t>12.11.2018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6B789CE-D26B-4AA3-88F2-D93A46214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578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3893C9-6394-45A6-B3CA-C1B59897C9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Fehlerbehandlung in Java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B46AD4-E090-414C-83DE-6278A871D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Exception</a:t>
            </a:r>
            <a:r>
              <a:rPr lang="de-DE" dirty="0"/>
              <a:t>, </a:t>
            </a:r>
            <a:r>
              <a:rPr lang="de-DE" dirty="0" err="1"/>
              <a:t>ExceptionHandlers</a:t>
            </a:r>
            <a:r>
              <a:rPr lang="de-DE" dirty="0"/>
              <a:t>, </a:t>
            </a:r>
            <a:r>
              <a:rPr lang="de-DE" dirty="0" err="1"/>
              <a:t>try</a:t>
            </a:r>
            <a:r>
              <a:rPr lang="de-DE" dirty="0"/>
              <a:t>-catch</a:t>
            </a:r>
          </a:p>
        </p:txBody>
      </p:sp>
    </p:spTree>
    <p:extLst>
      <p:ext uri="{BB962C8B-B14F-4D97-AF65-F5344CB8AC3E}">
        <p14:creationId xmlns:p14="http://schemas.microsoft.com/office/powerpoint/2010/main" val="53639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12E318-8843-4FBA-9CB8-AC44622DE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5418D5-11A6-457F-8BCD-5160B33D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160" y="0"/>
            <a:ext cx="1039367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229AC2-F1F8-4AEA-95F2-8287BCD4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892" y="321732"/>
            <a:ext cx="9733620" cy="878397"/>
          </a:xfrm>
          <a:noFill/>
        </p:spPr>
        <p:txBody>
          <a:bodyPr anchor="ctr"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Gliederung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1E5C3D-6980-43E1-B38A-365BF0E6E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811"/>
            <a:ext cx="8991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62E451-1976-479B-B40A-4A2D0CA67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892" y="1828800"/>
            <a:ext cx="9733620" cy="4351337"/>
          </a:xfrm>
        </p:spPr>
        <p:txBody>
          <a:bodyPr>
            <a:normAutofit/>
          </a:bodyPr>
          <a:lstStyle/>
          <a:p>
            <a:endParaRPr lang="de-DE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279320"/>
      </p:ext>
    </p:extLst>
  </p:cSld>
  <p:clrMapOvr>
    <a:masterClrMapping/>
  </p:clrMapOvr>
</p:sld>
</file>

<file path=ppt/theme/theme1.xml><?xml version="1.0" encoding="utf-8"?>
<a:theme xmlns:a="http://schemas.openxmlformats.org/drawingml/2006/main" name="Ansicht">
  <a:themeElements>
    <a:clrScheme name="An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n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n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Century Schoolbook</vt:lpstr>
      <vt:lpstr>Wingdings 2</vt:lpstr>
      <vt:lpstr>Ansicht</vt:lpstr>
      <vt:lpstr>Fehlerbehandlung in Java</vt:lpstr>
      <vt:lpstr>Gliederung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Fehlerbehandlung in Java</dc:title>
  <dc:creator>Julian Boron</dc:creator>
  <cp:lastModifiedBy>Julian Boron</cp:lastModifiedBy>
  <cp:revision>7</cp:revision>
  <dcterms:created xsi:type="dcterms:W3CDTF">2018-11-10T16:15:41Z</dcterms:created>
  <dcterms:modified xsi:type="dcterms:W3CDTF">2018-11-12T21:28:58Z</dcterms:modified>
</cp:coreProperties>
</file>