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290" r:id="rId3"/>
    <p:sldId id="256" r:id="rId4"/>
    <p:sldId id="261" r:id="rId5"/>
    <p:sldId id="280" r:id="rId6"/>
    <p:sldId id="264" r:id="rId7"/>
    <p:sldId id="257" r:id="rId8"/>
    <p:sldId id="281" r:id="rId9"/>
    <p:sldId id="291" r:id="rId10"/>
    <p:sldId id="269" r:id="rId11"/>
    <p:sldId id="267" r:id="rId12"/>
    <p:sldId id="283" r:id="rId13"/>
    <p:sldId id="277" r:id="rId14"/>
    <p:sldId id="285" r:id="rId15"/>
    <p:sldId id="282" r:id="rId16"/>
    <p:sldId id="284" r:id="rId17"/>
    <p:sldId id="292" r:id="rId18"/>
    <p:sldId id="293" r:id="rId19"/>
    <p:sldId id="279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71AF-DDB4-47D7-B3FD-40CAE42F15E4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EDDE-9CF6-4D12-8BA7-8BACE743B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9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4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6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3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5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EDDE-9CF6-4D12-8BA7-8BACE743BA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0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1129-5300-8F67-3E8C-81E4B7D5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2AC6C1-331D-C682-63B6-DB7F1168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66B06-2DF1-31F0-D933-16B3164E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101F-7F7E-5FE8-0CC0-5F1C435F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81B37-8658-58F3-5180-2B2F0C96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A135A-DAA3-6B6B-6922-653E560C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2B6C2-53B0-D451-9E7F-7BEFBFA4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5B23-3367-3A22-E4AB-DC1F5E47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98511-A7DD-7715-ACD3-260D716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21CD-0F24-E196-824B-6382B7A6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1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95D07-26B3-7184-ABB2-960020025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9955A-A3E5-94EF-0A41-F0293A42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E898-5E32-ADFD-00FE-3CDAFCA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6BC7-6881-2A80-E66A-11B082B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3BA47-A656-09E5-F483-6B9A16C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6E85-5F8E-704F-60A8-4D48B6FB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5E411-9427-A909-6985-C6DABB6B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F58A5-98F6-4CED-BF82-1D37EF9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7619F-A580-1FA8-C47B-318C3E4F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F4168-7679-C23D-6A79-D831567E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E8FB-BAD5-1B2D-9929-F7458D44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DC08A-F762-8BC1-C35D-51E75643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FE570-2E3E-EC71-3CE5-FE8FACAA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A75E-100C-4616-2C06-A3D10ECF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325E2-DE8A-DC51-9566-58EB903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A6D1-83E9-49A4-A4CA-670235F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4352D-A844-92A9-1BDA-33311657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E6740-F78B-2433-1D9B-314D2E8C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008AD-9EA9-B0E0-3A20-7135A85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8240F-8AF7-2883-3460-D422D0C1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6DB7B-7AB7-55A7-E376-7E97F36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E0A9-A42B-CD63-328D-483B5172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75137-870B-6886-CC64-4F786B1E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FC954-B5BF-F70F-81E8-C1603FBA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BDC4B-5807-9CF6-8704-A168D3F5D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D0608-B3E1-0DDB-3A05-F02646EA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EF346-C794-F89F-F276-647E303F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2984EF-E43C-8113-DE56-5A71622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62354-B787-7DFE-5833-3534BC1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290B-D3C3-E718-E3DA-F267AF6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7A055-8DBD-5D6B-7B68-C4D46111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79DA7-DFF2-021A-5302-22E866C9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EE276-67CD-345D-F843-693B1B54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84B60-299E-6962-8E3A-CD66DB6A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542FEF-BA1A-19BD-BE08-AA725F36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A737B-2E4F-B8C6-4960-5F2A592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C217-293D-1F37-C045-9F5C595D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A1113-7F86-79A5-BCA3-3FE5B7F7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C6B6-D447-3BFA-B69C-664731A7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0CADA-4B70-FA8C-49CE-443EA1D1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C3303-694A-E0EF-5359-84FED5E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812E2-A96F-2590-7BBB-F57B87B5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63A5F-EB94-91A6-B788-99E5F110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41A50-E9B8-38B9-3955-BD614B73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008C7-2037-8B6F-DDA7-E651AFAE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DF08-373B-0122-7817-EBF89D7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23749-E53D-90AD-F296-595F1860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43030-ADD8-A8D5-3EC3-5176124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E4D84-DC4F-43ED-B0A3-EBFC28F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785-3EAD-4B28-D938-1170626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DBB52-1D4B-46AF-110B-9C2CDA84A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35F7-3A63-4B71-B353-A986A84BDB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F418-9C28-5094-EF59-94413C9B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8A236-875B-72CB-E5CB-35A87FB4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EC367-F8DD-8B57-4825-A4AD0B6D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>
                <a:latin typeface="+mn-ea"/>
                <a:ea typeface="+mn-ea"/>
              </a:rPr>
              <a:t>팜팜</a:t>
            </a:r>
            <a:r>
              <a:rPr lang="ko-KR" altLang="en-US" b="1" dirty="0">
                <a:latin typeface="+mn-ea"/>
                <a:ea typeface="+mn-ea"/>
              </a:rPr>
              <a:t> 화면설계서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85A3E-5A7D-671D-6543-1BCF6E8C3A2A}"/>
              </a:ext>
            </a:extLst>
          </p:cNvPr>
          <p:cNvSpPr txBox="1">
            <a:spLocks/>
          </p:cNvSpPr>
          <p:nvPr/>
        </p:nvSpPr>
        <p:spPr>
          <a:xfrm>
            <a:off x="9129584" y="5532437"/>
            <a:ext cx="2782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latin typeface="+mn-ea"/>
                <a:ea typeface="+mn-ea"/>
              </a:rPr>
              <a:t>2023.07.30</a:t>
            </a:r>
            <a:r>
              <a:rPr lang="ko-KR" altLang="en-US" sz="1800" dirty="0">
                <a:latin typeface="+mn-ea"/>
                <a:ea typeface="+mn-ea"/>
              </a:rPr>
              <a:t> 이지혜</a:t>
            </a:r>
          </a:p>
        </p:txBody>
      </p:sp>
    </p:spTree>
    <p:extLst>
      <p:ext uri="{BB962C8B-B14F-4D97-AF65-F5344CB8AC3E}">
        <p14:creationId xmlns:p14="http://schemas.microsoft.com/office/powerpoint/2010/main" val="409491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753884" y="372341"/>
            <a:ext cx="5922521" cy="628070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텃밭 등록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8167950" y="6027463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등록하기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11309945" y="27967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등록 페이지 타이틀 영역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086196" y="4595664"/>
            <a:ext cx="2949846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사용자 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텃밭 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사용자 정보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user_id</a:t>
            </a:r>
            <a:r>
              <a:rPr lang="en-US" altLang="ko-KR" sz="1200" dirty="0"/>
              <a:t>) DB</a:t>
            </a:r>
            <a:r>
              <a:rPr lang="ko-KR" altLang="en-US" sz="1200" dirty="0"/>
              <a:t>로 전송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54918" y="431554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086196" y="4378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등록하기</a:t>
            </a:r>
            <a:r>
              <a:rPr lang="ko-KR" altLang="en-US" sz="1200" dirty="0"/>
              <a:t> 버튼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29DB2-E140-4AC7-2B8D-441E6FA04630}"/>
              </a:ext>
            </a:extLst>
          </p:cNvPr>
          <p:cNvSpPr txBox="1"/>
          <p:nvPr/>
        </p:nvSpPr>
        <p:spPr>
          <a:xfrm>
            <a:off x="959491" y="3042102"/>
            <a:ext cx="431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- </a:t>
            </a:r>
            <a:r>
              <a:rPr lang="ko-KR" altLang="en-US" sz="1200" dirty="0"/>
              <a:t>분양 텃밭 정보 사용자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텃밭</a:t>
            </a:r>
            <a:r>
              <a:rPr lang="en-US" altLang="ko-KR" sz="1200" dirty="0"/>
              <a:t>DB</a:t>
            </a:r>
            <a:r>
              <a:rPr lang="ko-KR" altLang="en-US" sz="1200" dirty="0"/>
              <a:t>에 신규 데이터 생성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21B2B-915E-7408-DCF9-827BBCDF0F54}"/>
              </a:ext>
            </a:extLst>
          </p:cNvPr>
          <p:cNvSpPr txBox="1"/>
          <p:nvPr/>
        </p:nvSpPr>
        <p:spPr>
          <a:xfrm>
            <a:off x="1069006" y="2338913"/>
            <a:ext cx="372089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텃밭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전체면적</a:t>
            </a:r>
            <a:r>
              <a:rPr lang="en-US" altLang="ko-KR" sz="1200" dirty="0"/>
              <a:t>, </a:t>
            </a:r>
            <a:r>
              <a:rPr lang="ko-KR" altLang="en-US" sz="1200" dirty="0"/>
              <a:t>분양면적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분양희망가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분양신청기간</a:t>
            </a:r>
            <a:r>
              <a:rPr lang="en-US" altLang="ko-KR" sz="1200" dirty="0"/>
              <a:t>, </a:t>
            </a:r>
            <a:r>
              <a:rPr lang="ko-KR" altLang="en-US" sz="1200" dirty="0"/>
              <a:t>임대기간</a:t>
            </a:r>
            <a:r>
              <a:rPr lang="en-US" altLang="ko-KR" sz="1200" dirty="0"/>
              <a:t>, </a:t>
            </a:r>
            <a:r>
              <a:rPr lang="ko-KR" altLang="en-US" sz="1200" dirty="0"/>
              <a:t>상세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사진 파일</a:t>
            </a:r>
            <a:r>
              <a:rPr lang="en-US" altLang="ko-KR" sz="1200" dirty="0"/>
              <a:t>(1</a:t>
            </a:r>
            <a:r>
              <a:rPr lang="ko-KR" altLang="en-US" sz="1200" dirty="0"/>
              <a:t>장</a:t>
            </a:r>
            <a:r>
              <a:rPr lang="en-US" altLang="ko-KR" sz="1200" dirty="0"/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60F3A3-FDA9-4CB3-23D1-EF91D5314130}"/>
              </a:ext>
            </a:extLst>
          </p:cNvPr>
          <p:cNvSpPr/>
          <p:nvPr/>
        </p:nvSpPr>
        <p:spPr>
          <a:xfrm>
            <a:off x="6194311" y="2036394"/>
            <a:ext cx="5135698" cy="330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텃밭 이름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err="1">
                <a:solidFill>
                  <a:sysClr val="windowText" lastClr="000000"/>
                </a:solidFill>
              </a:rPr>
              <a:t>farm_title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69CE69-7B3E-0F55-83E9-A888D706D88D}"/>
              </a:ext>
            </a:extLst>
          </p:cNvPr>
          <p:cNvSpPr txBox="1"/>
          <p:nvPr/>
        </p:nvSpPr>
        <p:spPr>
          <a:xfrm>
            <a:off x="8214940" y="1349698"/>
            <a:ext cx="114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텃밭 등록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2275E26-19E3-0A1E-9A57-C3845BC58985}"/>
              </a:ext>
            </a:extLst>
          </p:cNvPr>
          <p:cNvSpPr/>
          <p:nvPr/>
        </p:nvSpPr>
        <p:spPr>
          <a:xfrm>
            <a:off x="8006314" y="125817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969872-F220-73B0-75ED-A5F8A1F6FE4E}"/>
              </a:ext>
            </a:extLst>
          </p:cNvPr>
          <p:cNvSpPr/>
          <p:nvPr/>
        </p:nvSpPr>
        <p:spPr>
          <a:xfrm>
            <a:off x="6194311" y="2861768"/>
            <a:ext cx="5114585" cy="330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ysClr val="windowText" lastClr="000000"/>
                </a:solidFill>
              </a:rPr>
              <a:t>텃밭 주소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814973-79F7-B95D-593A-08C80E2EDE36}"/>
              </a:ext>
            </a:extLst>
          </p:cNvPr>
          <p:cNvSpPr/>
          <p:nvPr/>
        </p:nvSpPr>
        <p:spPr>
          <a:xfrm>
            <a:off x="6194311" y="2484736"/>
            <a:ext cx="5135698" cy="293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대표 이미지 업로드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err="1">
                <a:solidFill>
                  <a:sysClr val="windowText" lastClr="000000"/>
                </a:solidFill>
              </a:rPr>
              <a:t>farm_image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  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955F59-C104-8099-7F44-ABF72B4E5EB6}"/>
              </a:ext>
            </a:extLst>
          </p:cNvPr>
          <p:cNvSpPr/>
          <p:nvPr/>
        </p:nvSpPr>
        <p:spPr>
          <a:xfrm>
            <a:off x="6194311" y="3253075"/>
            <a:ext cx="5105959" cy="319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텃밭 유형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라디오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소형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중형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대형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A4350-F89C-6613-BE12-FE58BBB70EDF}"/>
              </a:ext>
            </a:extLst>
          </p:cNvPr>
          <p:cNvSpPr/>
          <p:nvPr/>
        </p:nvSpPr>
        <p:spPr>
          <a:xfrm>
            <a:off x="8790629" y="4022543"/>
            <a:ext cx="2522491" cy="28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 개수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4806AF-B780-59BF-DDEE-1CA8FBA3BBAE}"/>
              </a:ext>
            </a:extLst>
          </p:cNvPr>
          <p:cNvSpPr/>
          <p:nvPr/>
        </p:nvSpPr>
        <p:spPr>
          <a:xfrm>
            <a:off x="6194311" y="4034065"/>
            <a:ext cx="2522492" cy="286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분양면적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46127D-5DA9-EAA5-A485-28B540DF86B7}"/>
              </a:ext>
            </a:extLst>
          </p:cNvPr>
          <p:cNvSpPr/>
          <p:nvPr/>
        </p:nvSpPr>
        <p:spPr>
          <a:xfrm>
            <a:off x="6184026" y="4387175"/>
            <a:ext cx="2531118" cy="312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 신청 모집 기간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시작일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CEC638-830D-0A3B-60F7-C7C554981300}"/>
              </a:ext>
            </a:extLst>
          </p:cNvPr>
          <p:cNvSpPr/>
          <p:nvPr/>
        </p:nvSpPr>
        <p:spPr>
          <a:xfrm>
            <a:off x="6184025" y="5142440"/>
            <a:ext cx="5145983" cy="52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텃밭에 대한 상세정보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</a:rPr>
              <a:t>(description)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1BBF342-10A8-F78F-25AB-99E640958AB6}"/>
              </a:ext>
            </a:extLst>
          </p:cNvPr>
          <p:cNvSpPr/>
          <p:nvPr/>
        </p:nvSpPr>
        <p:spPr>
          <a:xfrm>
            <a:off x="10507595" y="2505115"/>
            <a:ext cx="788693" cy="253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B77B5AC-71A3-6453-D41A-1B8D1705CE02}"/>
              </a:ext>
            </a:extLst>
          </p:cNvPr>
          <p:cNvSpPr/>
          <p:nvPr/>
        </p:nvSpPr>
        <p:spPr>
          <a:xfrm>
            <a:off x="5871039" y="186555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57DC7B-141E-E866-F481-CA32197ACC8F}"/>
              </a:ext>
            </a:extLst>
          </p:cNvPr>
          <p:cNvSpPr/>
          <p:nvPr/>
        </p:nvSpPr>
        <p:spPr>
          <a:xfrm>
            <a:off x="745734" y="354881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5FD27-91ED-2DDB-F8B8-7206C51AB02E}"/>
              </a:ext>
            </a:extLst>
          </p:cNvPr>
          <p:cNvSpPr txBox="1"/>
          <p:nvPr/>
        </p:nvSpPr>
        <p:spPr>
          <a:xfrm>
            <a:off x="1069006" y="3595083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주소 검색 </a:t>
            </a:r>
            <a:r>
              <a:rPr lang="en-US" altLang="ko-KR" sz="1200" b="1" dirty="0"/>
              <a:t>API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1F86A-E2AF-FC0B-B809-A7E8EB68295D}"/>
              </a:ext>
            </a:extLst>
          </p:cNvPr>
          <p:cNvSpPr txBox="1"/>
          <p:nvPr/>
        </p:nvSpPr>
        <p:spPr>
          <a:xfrm>
            <a:off x="1069006" y="3716795"/>
            <a:ext cx="3050835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정확한 주소 데이터 수집을 위해 </a:t>
            </a:r>
            <a:r>
              <a:rPr lang="en-US" altLang="ko-KR" sz="1200" dirty="0"/>
              <a:t>API </a:t>
            </a:r>
            <a:r>
              <a:rPr lang="ko-KR" altLang="en-US" sz="1200" dirty="0"/>
              <a:t>활용</a:t>
            </a:r>
            <a:endParaRPr lang="en-US" altLang="ko-KR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EA87E7-C55E-B48C-6DD2-7911724350D7}"/>
              </a:ext>
            </a:extLst>
          </p:cNvPr>
          <p:cNvGrpSpPr/>
          <p:nvPr/>
        </p:nvGrpSpPr>
        <p:grpSpPr>
          <a:xfrm>
            <a:off x="5753884" y="347128"/>
            <a:ext cx="5922521" cy="780943"/>
            <a:chOff x="1089360" y="-491575"/>
            <a:chExt cx="5922521" cy="7809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E051EA-A775-416E-797D-23E2E840D8C7}"/>
                </a:ext>
              </a:extLst>
            </p:cNvPr>
            <p:cNvSpPr txBox="1"/>
            <p:nvPr/>
          </p:nvSpPr>
          <p:spPr>
            <a:xfrm>
              <a:off x="6323341" y="-391449"/>
              <a:ext cx="595035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로그아웃</a:t>
              </a:r>
              <a:endParaRPr lang="ko-KR" altLang="en-US" sz="8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52682F-7254-7E9D-3802-0249DAA812D6}"/>
                </a:ext>
              </a:extLst>
            </p:cNvPr>
            <p:cNvSpPr/>
            <p:nvPr/>
          </p:nvSpPr>
          <p:spPr>
            <a:xfrm>
              <a:off x="1089360" y="-491575"/>
              <a:ext cx="5922521" cy="7809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BAE9D7-7A9A-47CD-296D-C08950658A3F}"/>
                </a:ext>
              </a:extLst>
            </p:cNvPr>
            <p:cNvSpPr txBox="1"/>
            <p:nvPr/>
          </p:nvSpPr>
          <p:spPr>
            <a:xfrm>
              <a:off x="5599394" y="-391449"/>
              <a:ext cx="595035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로그아웃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738460-E9CD-B5BF-D9AE-C36534165D63}"/>
                </a:ext>
              </a:extLst>
            </p:cNvPr>
            <p:cNvSpPr txBox="1"/>
            <p:nvPr/>
          </p:nvSpPr>
          <p:spPr>
            <a:xfrm>
              <a:off x="6231802" y="-388638"/>
              <a:ext cx="595035" cy="2154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회원가입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8AD41D-3528-0107-23D6-C06A58249E3C}"/>
                </a:ext>
              </a:extLst>
            </p:cNvPr>
            <p:cNvSpPr txBox="1"/>
            <p:nvPr/>
          </p:nvSpPr>
          <p:spPr>
            <a:xfrm>
              <a:off x="3789469" y="-73402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텃밭 구하기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7CA143-11D3-5A4F-8ED1-902FE19862A6}"/>
                </a:ext>
              </a:extLst>
            </p:cNvPr>
            <p:cNvSpPr/>
            <p:nvPr/>
          </p:nvSpPr>
          <p:spPr>
            <a:xfrm>
              <a:off x="1262703" y="-288499"/>
              <a:ext cx="900000" cy="41976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팜팜로고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E94EBD-F781-FA64-2EC3-9E2905D76472}"/>
                </a:ext>
              </a:extLst>
            </p:cNvPr>
            <p:cNvSpPr txBox="1"/>
            <p:nvPr/>
          </p:nvSpPr>
          <p:spPr>
            <a:xfrm>
              <a:off x="4607906" y="-73402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텃밭 내놓기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7D36C-C62A-DB59-0773-14DDA0111155}"/>
                </a:ext>
              </a:extLst>
            </p:cNvPr>
            <p:cNvSpPr txBox="1"/>
            <p:nvPr/>
          </p:nvSpPr>
          <p:spPr>
            <a:xfrm>
              <a:off x="5426343" y="-7340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커뮤니티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F2D236-69FF-B18C-317D-C81AE72A5164}"/>
                </a:ext>
              </a:extLst>
            </p:cNvPr>
            <p:cNvSpPr txBox="1"/>
            <p:nvPr/>
          </p:nvSpPr>
          <p:spPr>
            <a:xfrm>
              <a:off x="6071657" y="-7340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마이페이지</a:t>
              </a: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D352FBE5-560A-3092-1435-59D0DF272D57}"/>
              </a:ext>
            </a:extLst>
          </p:cNvPr>
          <p:cNvSpPr/>
          <p:nvPr/>
        </p:nvSpPr>
        <p:spPr>
          <a:xfrm>
            <a:off x="762924" y="209671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92A3F-AE83-2747-5868-9C61BE612F5B}"/>
              </a:ext>
            </a:extLst>
          </p:cNvPr>
          <p:cNvSpPr txBox="1"/>
          <p:nvPr/>
        </p:nvSpPr>
        <p:spPr>
          <a:xfrm>
            <a:off x="1117250" y="214191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정보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EC4116-ECEF-2090-63BD-3DD476BCD261}"/>
              </a:ext>
            </a:extLst>
          </p:cNvPr>
          <p:cNvSpPr/>
          <p:nvPr/>
        </p:nvSpPr>
        <p:spPr>
          <a:xfrm>
            <a:off x="10501979" y="2898717"/>
            <a:ext cx="788693" cy="253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주소찾기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1AEC37-73DA-989A-FDD8-29CC3B99FAEA}"/>
              </a:ext>
            </a:extLst>
          </p:cNvPr>
          <p:cNvSpPr/>
          <p:nvPr/>
        </p:nvSpPr>
        <p:spPr>
          <a:xfrm>
            <a:off x="6194311" y="3657858"/>
            <a:ext cx="5135698" cy="293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운영 주체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라디오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개인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민간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지자체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5DA70-09C3-C114-8A81-16253828D0FB}"/>
              </a:ext>
            </a:extLst>
          </p:cNvPr>
          <p:cNvSpPr/>
          <p:nvPr/>
        </p:nvSpPr>
        <p:spPr>
          <a:xfrm>
            <a:off x="8798891" y="4392760"/>
            <a:ext cx="2531118" cy="312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 신청 모집 기간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마감일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7F026F-C79F-48AA-03E2-FC24FDEACAAC}"/>
              </a:ext>
            </a:extLst>
          </p:cNvPr>
          <p:cNvSpPr/>
          <p:nvPr/>
        </p:nvSpPr>
        <p:spPr>
          <a:xfrm>
            <a:off x="6184026" y="4744789"/>
            <a:ext cx="2531118" cy="312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임대 기간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시작일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820FE0-ACA7-6289-8216-731AC51BBF8B}"/>
              </a:ext>
            </a:extLst>
          </p:cNvPr>
          <p:cNvSpPr/>
          <p:nvPr/>
        </p:nvSpPr>
        <p:spPr>
          <a:xfrm>
            <a:off x="8798891" y="4750374"/>
            <a:ext cx="2531118" cy="312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임대 기간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마감일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A455368-63D2-0047-226A-630BB70AB8A9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4127850" y="4543180"/>
            <a:ext cx="2056177" cy="13334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D8BE1-CFA8-7967-7B45-03E33F56B38B}"/>
              </a:ext>
            </a:extLst>
          </p:cNvPr>
          <p:cNvSpPr txBox="1"/>
          <p:nvPr/>
        </p:nvSpPr>
        <p:spPr>
          <a:xfrm>
            <a:off x="2424409" y="5624596"/>
            <a:ext cx="178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기간 설정 시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 err="1"/>
              <a:t>DatePicker</a:t>
            </a:r>
            <a:r>
              <a:rPr lang="en-US" altLang="ko-KR" sz="1200" dirty="0"/>
              <a:t> Widget</a:t>
            </a:r>
            <a:r>
              <a:rPr lang="ko-KR" altLang="en-US" sz="1200" dirty="0"/>
              <a:t>사용</a:t>
            </a:r>
            <a:endParaRPr lang="en-US" altLang="ko-KR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63FE7E-1A6A-5BBD-853E-BEEA1E07FB36}"/>
              </a:ext>
            </a:extLst>
          </p:cNvPr>
          <p:cNvSpPr/>
          <p:nvPr/>
        </p:nvSpPr>
        <p:spPr>
          <a:xfrm>
            <a:off x="7901541" y="577189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7009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38"/>
            <a:ext cx="5977323" cy="153227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텃밭 상세페이지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7981" y="1229040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71253" y="1220304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타이틀 영역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텃밭이미지</a:t>
            </a:r>
            <a:r>
              <a:rPr lang="ko-KR" altLang="en-US" sz="1000" dirty="0"/>
              <a:t> 배경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9981" y="1569161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4806AF-B780-59BF-DDEE-1CA8FBA3BBAE}"/>
              </a:ext>
            </a:extLst>
          </p:cNvPr>
          <p:cNvSpPr/>
          <p:nvPr/>
        </p:nvSpPr>
        <p:spPr>
          <a:xfrm>
            <a:off x="5814258" y="6321135"/>
            <a:ext cx="3126207" cy="31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 면적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B4F4E8-96FE-2CC2-0030-08FC8EDC2D91}"/>
              </a:ext>
            </a:extLst>
          </p:cNvPr>
          <p:cNvSpPr/>
          <p:nvPr/>
        </p:nvSpPr>
        <p:spPr>
          <a:xfrm>
            <a:off x="5814258" y="5982531"/>
            <a:ext cx="3126207" cy="31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임대기간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92BEA-3391-F079-C477-4A416D829C53}"/>
              </a:ext>
            </a:extLst>
          </p:cNvPr>
          <p:cNvSpPr/>
          <p:nvPr/>
        </p:nvSpPr>
        <p:spPr>
          <a:xfrm>
            <a:off x="5679375" y="801984"/>
            <a:ext cx="5977323" cy="15034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타이틀영역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A650E-DA84-8AFD-1379-7CFE33B36C20}"/>
              </a:ext>
            </a:extLst>
          </p:cNvPr>
          <p:cNvSpPr txBox="1"/>
          <p:nvPr/>
        </p:nvSpPr>
        <p:spPr>
          <a:xfrm>
            <a:off x="7950329" y="1190102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제목</a:t>
            </a:r>
            <a:r>
              <a:rPr lang="en-US" altLang="ko-KR" sz="2400" b="1" dirty="0"/>
              <a:t>(title)</a:t>
            </a:r>
            <a:endParaRPr lang="ko-KR" altLang="en-US" sz="2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2106C0-5F1D-B304-42DB-B45BA06997D7}"/>
              </a:ext>
            </a:extLst>
          </p:cNvPr>
          <p:cNvSpPr/>
          <p:nvPr/>
        </p:nvSpPr>
        <p:spPr>
          <a:xfrm>
            <a:off x="7795657" y="1814021"/>
            <a:ext cx="914400" cy="30284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텃밭유형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001C4-144C-DA5F-DD71-545B5A588D1E}"/>
              </a:ext>
            </a:extLst>
          </p:cNvPr>
          <p:cNvSpPr/>
          <p:nvPr/>
        </p:nvSpPr>
        <p:spPr>
          <a:xfrm>
            <a:off x="9058005" y="3823787"/>
            <a:ext cx="2522492" cy="1728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캘린더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분양 신청기간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100" dirty="0">
                <a:solidFill>
                  <a:sysClr val="windowText" lastClr="000000"/>
                </a:solidFill>
              </a:rPr>
              <a:t>표시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9DEEA7-AAC9-6A00-5F57-14573A0DEB06}"/>
              </a:ext>
            </a:extLst>
          </p:cNvPr>
          <p:cNvSpPr/>
          <p:nvPr/>
        </p:nvSpPr>
        <p:spPr>
          <a:xfrm>
            <a:off x="9068320" y="5598554"/>
            <a:ext cx="2512177" cy="382223"/>
          </a:xfrm>
          <a:prstGeom prst="roundRect">
            <a:avLst>
              <a:gd name="adj" fmla="val 2124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분양 신청하기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768E94-B8D1-C9F3-64D8-3B635DEB46C9}"/>
              </a:ext>
            </a:extLst>
          </p:cNvPr>
          <p:cNvSpPr/>
          <p:nvPr/>
        </p:nvSpPr>
        <p:spPr>
          <a:xfrm>
            <a:off x="6653042" y="2384574"/>
            <a:ext cx="4441358" cy="7706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텃밭 상세정보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(description)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00FE2A-3F9A-8AB9-7446-8CD9E6B296BA}"/>
              </a:ext>
            </a:extLst>
          </p:cNvPr>
          <p:cNvSpPr/>
          <p:nvPr/>
        </p:nvSpPr>
        <p:spPr>
          <a:xfrm>
            <a:off x="5814258" y="5468438"/>
            <a:ext cx="3126207" cy="485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텃밭 주소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9D1B0D-08D8-F9AF-C5FC-18B8F9DD027C}"/>
              </a:ext>
            </a:extLst>
          </p:cNvPr>
          <p:cNvSpPr/>
          <p:nvPr/>
        </p:nvSpPr>
        <p:spPr>
          <a:xfrm>
            <a:off x="5759232" y="89444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7718744" y="120075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37A372-1AD1-EF21-7036-3B608900A1C6}"/>
              </a:ext>
            </a:extLst>
          </p:cNvPr>
          <p:cNvSpPr txBox="1"/>
          <p:nvPr/>
        </p:nvSpPr>
        <p:spPr>
          <a:xfrm>
            <a:off x="1075780" y="157808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텃밭 이름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47981" y="1941374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47226-D520-97DB-9C46-B4AEF7F07AFB}"/>
              </a:ext>
            </a:extLst>
          </p:cNvPr>
          <p:cNvSpPr txBox="1"/>
          <p:nvPr/>
        </p:nvSpPr>
        <p:spPr>
          <a:xfrm>
            <a:off x="1071253" y="1937178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태그 </a:t>
            </a:r>
            <a:r>
              <a:rPr lang="en-US" altLang="ko-KR" sz="1000" dirty="0"/>
              <a:t>: </a:t>
            </a:r>
            <a:r>
              <a:rPr lang="ko-KR" altLang="en-US" sz="1000" dirty="0"/>
              <a:t>텃밭 유형 </a:t>
            </a:r>
            <a:r>
              <a:rPr lang="en-US" altLang="ko-KR" sz="1000" dirty="0"/>
              <a:t>/ </a:t>
            </a:r>
            <a:r>
              <a:rPr lang="ko-KR" altLang="en-US" sz="1000" dirty="0"/>
              <a:t>운영주체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AE5BDD-A217-BEFD-EA59-BF8BB0ECFED2}"/>
              </a:ext>
            </a:extLst>
          </p:cNvPr>
          <p:cNvSpPr/>
          <p:nvPr/>
        </p:nvSpPr>
        <p:spPr>
          <a:xfrm>
            <a:off x="7615572" y="179999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1C817F5-7310-F559-46BA-C0494D528D07}"/>
              </a:ext>
            </a:extLst>
          </p:cNvPr>
          <p:cNvSpPr/>
          <p:nvPr/>
        </p:nvSpPr>
        <p:spPr>
          <a:xfrm>
            <a:off x="739981" y="2381676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BFB2CD-B6ED-CB76-447F-2285E9FF93AE}"/>
              </a:ext>
            </a:extLst>
          </p:cNvPr>
          <p:cNvSpPr/>
          <p:nvPr/>
        </p:nvSpPr>
        <p:spPr>
          <a:xfrm>
            <a:off x="739981" y="2790027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81312-8A3C-3417-389E-38D7B422DC11}"/>
              </a:ext>
            </a:extLst>
          </p:cNvPr>
          <p:cNvSpPr txBox="1"/>
          <p:nvPr/>
        </p:nvSpPr>
        <p:spPr>
          <a:xfrm>
            <a:off x="1054117" y="238846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사용자가 입력한 정보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18FE0D7-B2A6-ACD8-6860-9278E1916712}"/>
              </a:ext>
            </a:extLst>
          </p:cNvPr>
          <p:cNvSpPr/>
          <p:nvPr/>
        </p:nvSpPr>
        <p:spPr>
          <a:xfrm>
            <a:off x="739981" y="3143143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6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C8A53-657B-05D9-495B-D860570B647B}"/>
              </a:ext>
            </a:extLst>
          </p:cNvPr>
          <p:cNvSpPr txBox="1"/>
          <p:nvPr/>
        </p:nvSpPr>
        <p:spPr>
          <a:xfrm>
            <a:off x="1093557" y="2772863"/>
            <a:ext cx="2787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분양 신청 기간을 표시</a:t>
            </a:r>
            <a:r>
              <a:rPr lang="ko-KR" altLang="en-US" sz="1000" dirty="0"/>
              <a:t>한 캘린더 </a:t>
            </a:r>
            <a:r>
              <a:rPr lang="en-US" altLang="ko-KR" sz="1000" dirty="0"/>
              <a:t>(</a:t>
            </a:r>
            <a:r>
              <a:rPr lang="ko-KR" altLang="en-US" sz="1000" dirty="0"/>
              <a:t>날짜 선택</a:t>
            </a:r>
            <a:r>
              <a:rPr lang="en-US" altLang="ko-KR" sz="1000" dirty="0"/>
              <a:t>X)</a:t>
            </a:r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1AB7BC5-E22B-99A4-14AD-D0A36250110A}"/>
              </a:ext>
            </a:extLst>
          </p:cNvPr>
          <p:cNvSpPr/>
          <p:nvPr/>
        </p:nvSpPr>
        <p:spPr>
          <a:xfrm>
            <a:off x="747981" y="3896814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7</a:t>
            </a:r>
            <a:endParaRPr lang="ko-KR" altLang="en-US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CB0536-C375-ECDC-4BD9-7A9AF0E9C85B}"/>
              </a:ext>
            </a:extLst>
          </p:cNvPr>
          <p:cNvSpPr txBox="1"/>
          <p:nvPr/>
        </p:nvSpPr>
        <p:spPr>
          <a:xfrm>
            <a:off x="1101715" y="3433694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분양 신청 기간</a:t>
            </a:r>
            <a:r>
              <a:rPr lang="en-US" altLang="ko-KR" sz="1000" dirty="0"/>
              <a:t>, </a:t>
            </a:r>
            <a:r>
              <a:rPr lang="ko-KR" altLang="en-US" sz="1000" dirty="0"/>
              <a:t>분양 신청 개수에 따라 신청 버튼 활성화</a:t>
            </a:r>
            <a:endParaRPr lang="en-US" altLang="ko-KR" sz="1000" dirty="0"/>
          </a:p>
          <a:p>
            <a:r>
              <a:rPr lang="en-US" altLang="ko-KR" sz="1000" dirty="0"/>
              <a:t>* </a:t>
            </a:r>
            <a:r>
              <a:rPr lang="ko-KR" altLang="en-US" sz="1000" dirty="0"/>
              <a:t>포인트 컬러 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FD88C6-8A87-8DDA-BAFC-1337DE868710}"/>
              </a:ext>
            </a:extLst>
          </p:cNvPr>
          <p:cNvSpPr/>
          <p:nvPr/>
        </p:nvSpPr>
        <p:spPr>
          <a:xfrm>
            <a:off x="9023364" y="547865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DB950A0-17ED-0E5F-5FDC-76D672D4BB5E}"/>
              </a:ext>
            </a:extLst>
          </p:cNvPr>
          <p:cNvSpPr/>
          <p:nvPr/>
        </p:nvSpPr>
        <p:spPr>
          <a:xfrm>
            <a:off x="11325784" y="367216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01548-7793-8981-36CC-0BCD9E56BA47}"/>
              </a:ext>
            </a:extLst>
          </p:cNvPr>
          <p:cNvSpPr txBox="1"/>
          <p:nvPr/>
        </p:nvSpPr>
        <p:spPr>
          <a:xfrm>
            <a:off x="5805671" y="3351650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작성자 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user_nick</a:t>
            </a:r>
            <a:endParaRPr lang="ko-KR" alt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DDB7-0968-D29F-DBD6-2525814A3760}"/>
              </a:ext>
            </a:extLst>
          </p:cNvPr>
          <p:cNvSpPr txBox="1"/>
          <p:nvPr/>
        </p:nvSpPr>
        <p:spPr>
          <a:xfrm>
            <a:off x="5781672" y="3561059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등록일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2000.00.00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D342A8A-7414-609B-0849-C1E6664B9F42}"/>
              </a:ext>
            </a:extLst>
          </p:cNvPr>
          <p:cNvSpPr/>
          <p:nvPr/>
        </p:nvSpPr>
        <p:spPr>
          <a:xfrm>
            <a:off x="5541344" y="235919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B541CA-D06D-E987-B843-326089CF38D6}"/>
              </a:ext>
            </a:extLst>
          </p:cNvPr>
          <p:cNvSpPr/>
          <p:nvPr/>
        </p:nvSpPr>
        <p:spPr>
          <a:xfrm>
            <a:off x="739981" y="4358055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A94CD7-53A4-255C-B0E8-456D4E626A50}"/>
              </a:ext>
            </a:extLst>
          </p:cNvPr>
          <p:cNvSpPr/>
          <p:nvPr/>
        </p:nvSpPr>
        <p:spPr>
          <a:xfrm>
            <a:off x="748139" y="4827420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864D48-2575-B139-27E8-B539E493B582}"/>
              </a:ext>
            </a:extLst>
          </p:cNvPr>
          <p:cNvSpPr/>
          <p:nvPr/>
        </p:nvSpPr>
        <p:spPr>
          <a:xfrm>
            <a:off x="5775143" y="7389994"/>
            <a:ext cx="2875688" cy="1840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지도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마커표시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C48D7-03A2-E7EC-EF93-6E9A8CCFA20E}"/>
              </a:ext>
            </a:extLst>
          </p:cNvPr>
          <p:cNvSpPr/>
          <p:nvPr/>
        </p:nvSpPr>
        <p:spPr>
          <a:xfrm>
            <a:off x="8683827" y="7389994"/>
            <a:ext cx="2875688" cy="1840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로드뷰</a:t>
            </a:r>
            <a:r>
              <a:rPr lang="ko-KR" altLang="en-US" sz="1400" dirty="0">
                <a:solidFill>
                  <a:schemeClr val="tx1"/>
                </a:solidFill>
              </a:rPr>
              <a:t> 또는 </a:t>
            </a:r>
            <a:r>
              <a:rPr lang="ko-KR" altLang="en-US" sz="1400" dirty="0" err="1">
                <a:solidFill>
                  <a:schemeClr val="tx1"/>
                </a:solidFill>
              </a:rPr>
              <a:t>항공뷰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4B57D-1976-E952-C50F-4DC304DD40AC}"/>
              </a:ext>
            </a:extLst>
          </p:cNvPr>
          <p:cNvSpPr txBox="1"/>
          <p:nvPr/>
        </p:nvSpPr>
        <p:spPr>
          <a:xfrm>
            <a:off x="1136891" y="390948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로드뷰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14DA13-199E-0C07-3352-F880F0D8C574}"/>
              </a:ext>
            </a:extLst>
          </p:cNvPr>
          <p:cNvSpPr/>
          <p:nvPr/>
        </p:nvSpPr>
        <p:spPr>
          <a:xfrm>
            <a:off x="5788644" y="3813474"/>
            <a:ext cx="3160093" cy="1603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텃밭이미지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D92CB6-7076-DECA-AFDA-A56E07A3DDF8}"/>
              </a:ext>
            </a:extLst>
          </p:cNvPr>
          <p:cNvGrpSpPr/>
          <p:nvPr/>
        </p:nvGrpSpPr>
        <p:grpSpPr>
          <a:xfrm>
            <a:off x="9079497" y="6044768"/>
            <a:ext cx="2507043" cy="1164043"/>
            <a:chOff x="9068320" y="6085345"/>
            <a:chExt cx="2507043" cy="1164043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30AB47F-AE46-6333-BE68-83DAC9CB8A59}"/>
                </a:ext>
              </a:extLst>
            </p:cNvPr>
            <p:cNvSpPr/>
            <p:nvPr/>
          </p:nvSpPr>
          <p:spPr>
            <a:xfrm>
              <a:off x="9068320" y="6085345"/>
              <a:ext cx="2507043" cy="1164043"/>
            </a:xfrm>
            <a:prstGeom prst="roundRect">
              <a:avLst>
                <a:gd name="adj" fmla="val 21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문의 연락처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03016A-A0F7-AEA4-FA73-F6B2F6E46CC1}"/>
                </a:ext>
              </a:extLst>
            </p:cNvPr>
            <p:cNvSpPr txBox="1"/>
            <p:nvPr/>
          </p:nvSpPr>
          <p:spPr>
            <a:xfrm>
              <a:off x="9988694" y="6458694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062-950-4893</a:t>
              </a:r>
              <a:endParaRPr lang="ko-KR" altLang="en-US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3809FB-45AA-CC02-7A00-60B399D0199F}"/>
                </a:ext>
              </a:extLst>
            </p:cNvPr>
            <p:cNvSpPr txBox="1"/>
            <p:nvPr/>
          </p:nvSpPr>
          <p:spPr>
            <a:xfrm>
              <a:off x="9484609" y="646251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err="1"/>
                <a:t>김농장</a:t>
              </a:r>
              <a:endParaRPr lang="ko-KR" altLang="en-US" sz="11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2327D1-F09A-D9F2-69F4-C11AF9F55BE0}"/>
                </a:ext>
              </a:extLst>
            </p:cNvPr>
            <p:cNvSpPr txBox="1"/>
            <p:nvPr/>
          </p:nvSpPr>
          <p:spPr>
            <a:xfrm>
              <a:off x="9618145" y="6672353"/>
              <a:ext cx="13468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farmer@gmail.com</a:t>
              </a:r>
              <a:endParaRPr lang="ko-KR" altLang="en-US" sz="105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5B3E9B-FF92-5CBD-0B32-9D0789FB0546}"/>
                </a:ext>
              </a:extLst>
            </p:cNvPr>
            <p:cNvSpPr txBox="1"/>
            <p:nvPr/>
          </p:nvSpPr>
          <p:spPr>
            <a:xfrm>
              <a:off x="9493852" y="6899085"/>
              <a:ext cx="1762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궁금한 점이 있으시면 연락주세요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!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C549AE4-3479-CF8F-B2F7-742C3AC8C82A}"/>
              </a:ext>
            </a:extLst>
          </p:cNvPr>
          <p:cNvSpPr txBox="1"/>
          <p:nvPr/>
        </p:nvSpPr>
        <p:spPr>
          <a:xfrm>
            <a:off x="5833088" y="9488834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Q &amp; A (title)</a:t>
            </a:r>
            <a:endParaRPr lang="ko-KR" altLang="en-US" sz="12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DB0549F-2963-4D3F-5C74-8B14E38C6A7B}"/>
              </a:ext>
            </a:extLst>
          </p:cNvPr>
          <p:cNvGrpSpPr/>
          <p:nvPr/>
        </p:nvGrpSpPr>
        <p:grpSpPr>
          <a:xfrm>
            <a:off x="5842752" y="10105973"/>
            <a:ext cx="5678186" cy="1652644"/>
            <a:chOff x="5794781" y="10112155"/>
            <a:chExt cx="5749649" cy="163900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21C81F-B3A8-9106-978A-8D4201444DEE}"/>
                </a:ext>
              </a:extLst>
            </p:cNvPr>
            <p:cNvSpPr txBox="1"/>
            <p:nvPr/>
          </p:nvSpPr>
          <p:spPr>
            <a:xfrm>
              <a:off x="5794781" y="10112155"/>
              <a:ext cx="1252266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작성자 </a:t>
              </a:r>
              <a:r>
                <a:rPr lang="en-US" altLang="ko-KR" sz="1000" b="1" dirty="0"/>
                <a:t>: </a:t>
              </a:r>
              <a:r>
                <a:rPr lang="en-US" altLang="ko-KR" sz="1000" b="1" dirty="0" err="1"/>
                <a:t>user_nick</a:t>
              </a:r>
              <a:endParaRPr lang="ko-KR" altLang="en-US" sz="10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83A470-824D-C778-B9B7-E48197A56C37}"/>
                </a:ext>
              </a:extLst>
            </p:cNvPr>
            <p:cNvSpPr txBox="1"/>
            <p:nvPr/>
          </p:nvSpPr>
          <p:spPr>
            <a:xfrm>
              <a:off x="10172519" y="10114187"/>
              <a:ext cx="1371911" cy="24418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등록일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: 2000.00.00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52963E7-6F4B-ADB3-3051-BBA0C2DEC9CC}"/>
                </a:ext>
              </a:extLst>
            </p:cNvPr>
            <p:cNvSpPr/>
            <p:nvPr/>
          </p:nvSpPr>
          <p:spPr>
            <a:xfrm>
              <a:off x="5799206" y="10403268"/>
              <a:ext cx="5738318" cy="955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2C20102-21E9-E56C-D2E6-90EA96314B1F}"/>
                </a:ext>
              </a:extLst>
            </p:cNvPr>
            <p:cNvSpPr/>
            <p:nvPr/>
          </p:nvSpPr>
          <p:spPr>
            <a:xfrm>
              <a:off x="10811292" y="11441633"/>
              <a:ext cx="692132" cy="309528"/>
            </a:xfrm>
            <a:prstGeom prst="roundRect">
              <a:avLst>
                <a:gd name="adj" fmla="val 21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등록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8A2E835-D326-F232-1536-455EF879B881}"/>
              </a:ext>
            </a:extLst>
          </p:cNvPr>
          <p:cNvSpPr txBox="1"/>
          <p:nvPr/>
        </p:nvSpPr>
        <p:spPr>
          <a:xfrm>
            <a:off x="1111900" y="4829548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</a:t>
            </a:r>
            <a:r>
              <a:rPr lang="en-US" altLang="ko-KR" sz="1000" b="1" dirty="0"/>
              <a:t>Q&amp;A </a:t>
            </a:r>
            <a:r>
              <a:rPr lang="ko-KR" altLang="en-US" sz="1000" b="1" dirty="0"/>
              <a:t>작성하기 버튼 누르면 </a:t>
            </a:r>
            <a:endParaRPr lang="en-US" altLang="ko-KR" sz="1000" b="1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00" dirty="0"/>
              <a:t>로그인 상태 조회 </a:t>
            </a:r>
            <a:endParaRPr lang="en-US" altLang="ko-KR" sz="1000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ko-KR" altLang="en-US" sz="1000" dirty="0"/>
              <a:t>로그인 했으면</a:t>
            </a:r>
            <a:r>
              <a:rPr lang="en-US" altLang="ko-KR" sz="1000" dirty="0"/>
              <a:t>, </a:t>
            </a:r>
            <a:r>
              <a:rPr lang="ko-KR" altLang="en-US" sz="1000" dirty="0"/>
              <a:t>작성 폼 생성</a:t>
            </a:r>
            <a:endParaRPr lang="en-US" altLang="ko-KR" sz="1000" dirty="0"/>
          </a:p>
          <a:p>
            <a:pPr marL="628650" lvl="1" indent="-171450">
              <a:buFont typeface="Symbol" panose="05050102010706020507" pitchFamily="18" charset="2"/>
              <a:buChar char="Þ"/>
            </a:pPr>
            <a:r>
              <a:rPr lang="ko-KR" altLang="en-US" sz="1000" dirty="0"/>
              <a:t>로그인 안 했으면</a:t>
            </a:r>
            <a:r>
              <a:rPr lang="en-US" altLang="ko-KR" sz="1000" dirty="0"/>
              <a:t>,  </a:t>
            </a:r>
            <a:r>
              <a:rPr lang="ko-KR" altLang="en-US" sz="1000" dirty="0"/>
              <a:t>로그인 요청 </a:t>
            </a:r>
            <a:r>
              <a:rPr lang="ko-KR" altLang="en-US" sz="1000" dirty="0" err="1"/>
              <a:t>모달</a:t>
            </a:r>
            <a:r>
              <a:rPr lang="ko-KR" altLang="en-US" sz="1000" dirty="0"/>
              <a:t> 윈도우 생성</a:t>
            </a:r>
            <a:endParaRPr lang="en-US" altLang="ko-KR" sz="1000" dirty="0"/>
          </a:p>
          <a:p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user_nick</a:t>
            </a:r>
            <a:r>
              <a:rPr lang="en-US" altLang="ko-KR" sz="1000" dirty="0"/>
              <a:t> (</a:t>
            </a:r>
            <a:r>
              <a:rPr lang="ko-KR" altLang="en-US" sz="1000" dirty="0"/>
              <a:t>자동입력</a:t>
            </a:r>
            <a:r>
              <a:rPr lang="en-US" altLang="ko-KR" sz="1000" dirty="0"/>
              <a:t>), </a:t>
            </a:r>
            <a:r>
              <a:rPr lang="ko-KR" altLang="en-US" sz="1000" dirty="0"/>
              <a:t>등록일</a:t>
            </a:r>
            <a:r>
              <a:rPr lang="en-US" altLang="ko-KR" sz="1000" dirty="0"/>
              <a:t>(</a:t>
            </a:r>
            <a:r>
              <a:rPr lang="ko-KR" altLang="en-US" sz="1000" dirty="0"/>
              <a:t>현재날짜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등록 버튼 클릭 시 </a:t>
            </a:r>
            <a:r>
              <a:rPr lang="en-US" altLang="ko-KR" sz="1000" dirty="0"/>
              <a:t>-&gt; </a:t>
            </a:r>
            <a:r>
              <a:rPr lang="en-US" altLang="ko-KR" sz="1000" dirty="0" err="1"/>
              <a:t>commet</a:t>
            </a:r>
            <a:r>
              <a:rPr lang="en-US" altLang="ko-KR" sz="1000" dirty="0"/>
              <a:t> DB</a:t>
            </a:r>
            <a:r>
              <a:rPr lang="ko-KR" altLang="en-US" sz="1000" dirty="0"/>
              <a:t>에 내용 추가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18C7C0-4DB4-A2A0-D9D0-4EA6B03DDEFF}"/>
              </a:ext>
            </a:extLst>
          </p:cNvPr>
          <p:cNvSpPr/>
          <p:nvPr/>
        </p:nvSpPr>
        <p:spPr>
          <a:xfrm>
            <a:off x="5756886" y="10061673"/>
            <a:ext cx="5834497" cy="17192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CCE408-A744-40A9-BB52-A54DF2823B5E}"/>
              </a:ext>
            </a:extLst>
          </p:cNvPr>
          <p:cNvSpPr txBox="1"/>
          <p:nvPr/>
        </p:nvSpPr>
        <p:spPr>
          <a:xfrm>
            <a:off x="1096501" y="5924884"/>
            <a:ext cx="36134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현재 텃밭 정보에 등록되어 있는 </a:t>
            </a:r>
            <a:r>
              <a:rPr lang="en-US" altLang="ko-KR" sz="1000" dirty="0"/>
              <a:t>comment </a:t>
            </a:r>
            <a:r>
              <a:rPr lang="ko-KR" altLang="en-US" sz="1000" dirty="0"/>
              <a:t>리스트 보여주기</a:t>
            </a:r>
            <a:endParaRPr lang="en-US" altLang="ko-KR" sz="1000" dirty="0"/>
          </a:p>
          <a:p>
            <a:r>
              <a:rPr lang="ko-KR" altLang="en-US" sz="1000" dirty="0"/>
              <a:t>한 페이지에 </a:t>
            </a:r>
            <a:r>
              <a:rPr lang="en-US" altLang="ko-KR" sz="1000" dirty="0"/>
              <a:t>5</a:t>
            </a:r>
            <a:r>
              <a:rPr lang="ko-KR" altLang="en-US" sz="1000" dirty="0"/>
              <a:t>개 표시</a:t>
            </a:r>
            <a:br>
              <a:rPr lang="en-US" altLang="ko-KR" sz="1000" dirty="0"/>
            </a:br>
            <a:r>
              <a:rPr lang="ko-KR" altLang="en-US" sz="1000" dirty="0"/>
              <a:t>답변은 마이페이지에서 작성한 내용이 표시됨</a:t>
            </a:r>
            <a:r>
              <a:rPr lang="en-US" altLang="ko-KR" sz="1000" dirty="0"/>
              <a:t>!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06ABE63-4D99-71AE-E9BC-A16EF9452917}"/>
              </a:ext>
            </a:extLst>
          </p:cNvPr>
          <p:cNvGrpSpPr/>
          <p:nvPr/>
        </p:nvGrpSpPr>
        <p:grpSpPr>
          <a:xfrm>
            <a:off x="5781672" y="11812480"/>
            <a:ext cx="5739137" cy="3573352"/>
            <a:chOff x="5781672" y="11812480"/>
            <a:chExt cx="5739137" cy="357335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96FFC64-D079-DD44-E7A2-6B6C4DF16FFC}"/>
                </a:ext>
              </a:extLst>
            </p:cNvPr>
            <p:cNvSpPr/>
            <p:nvPr/>
          </p:nvSpPr>
          <p:spPr>
            <a:xfrm>
              <a:off x="5781672" y="12127822"/>
              <a:ext cx="5738318" cy="3197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7C91F95-78BC-198D-32F6-376B6DBC4B71}"/>
                </a:ext>
              </a:extLst>
            </p:cNvPr>
            <p:cNvSpPr/>
            <p:nvPr/>
          </p:nvSpPr>
          <p:spPr>
            <a:xfrm>
              <a:off x="5781672" y="12480117"/>
              <a:ext cx="5738318" cy="140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9A7D7E5-C94E-2737-35AF-ED045E6DF3A3}"/>
                </a:ext>
              </a:extLst>
            </p:cNvPr>
            <p:cNvSpPr/>
            <p:nvPr/>
          </p:nvSpPr>
          <p:spPr>
            <a:xfrm>
              <a:off x="5781672" y="13921993"/>
              <a:ext cx="5738318" cy="309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FADB91-C5F7-963E-5175-8C26D08110B0}"/>
                </a:ext>
              </a:extLst>
            </p:cNvPr>
            <p:cNvSpPr txBox="1"/>
            <p:nvPr/>
          </p:nvSpPr>
          <p:spPr>
            <a:xfrm>
              <a:off x="5786005" y="11848762"/>
              <a:ext cx="8899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답변상태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475EE4-809E-A199-5539-B1145C913535}"/>
                </a:ext>
              </a:extLst>
            </p:cNvPr>
            <p:cNvSpPr txBox="1"/>
            <p:nvPr/>
          </p:nvSpPr>
          <p:spPr>
            <a:xfrm>
              <a:off x="7505336" y="11825862"/>
              <a:ext cx="8899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제목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CF69C8-79B4-8A3A-C638-B0B0521EFA11}"/>
                </a:ext>
              </a:extLst>
            </p:cNvPr>
            <p:cNvSpPr txBox="1"/>
            <p:nvPr/>
          </p:nvSpPr>
          <p:spPr>
            <a:xfrm>
              <a:off x="10563051" y="11848762"/>
              <a:ext cx="8899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작성일자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DD78D7-BB3C-00A1-BFAB-1AF0E79CECCE}"/>
                </a:ext>
              </a:extLst>
            </p:cNvPr>
            <p:cNvSpPr txBox="1"/>
            <p:nvPr/>
          </p:nvSpPr>
          <p:spPr>
            <a:xfrm>
              <a:off x="5873328" y="12167008"/>
              <a:ext cx="5646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1       |      </a:t>
              </a:r>
              <a:r>
                <a:rPr lang="ko-KR" altLang="en-US" sz="1100" dirty="0"/>
                <a:t>분양문의                                          </a:t>
              </a:r>
              <a:r>
                <a:rPr lang="en-US" altLang="ko-KR" sz="1100" dirty="0"/>
                <a:t>|</a:t>
              </a:r>
              <a:r>
                <a:rPr lang="ko-KR" altLang="en-US" sz="1100" dirty="0"/>
                <a:t>    초보농부</a:t>
              </a:r>
              <a:r>
                <a:rPr lang="en-US" altLang="ko-KR" sz="1100" dirty="0"/>
                <a:t>2 </a:t>
              </a:r>
              <a:r>
                <a:rPr lang="ko-KR" altLang="en-US" sz="1100" dirty="0"/>
                <a:t>  </a:t>
              </a:r>
              <a:r>
                <a:rPr lang="en-US" altLang="ko-KR" sz="1100" dirty="0"/>
                <a:t>|     2023.07.20</a:t>
              </a:r>
              <a:endParaRPr lang="ko-KR" altLang="en-US" sz="11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EBB94E4-7F47-7BBF-09F2-8D033B1F3C40}"/>
                </a:ext>
              </a:extLst>
            </p:cNvPr>
            <p:cNvSpPr txBox="1"/>
            <p:nvPr/>
          </p:nvSpPr>
          <p:spPr>
            <a:xfrm>
              <a:off x="5874147" y="12519303"/>
              <a:ext cx="5646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       |      </a:t>
              </a:r>
              <a:r>
                <a:rPr lang="ko-KR" altLang="en-US" sz="1100" dirty="0"/>
                <a:t>분양문의                                          </a:t>
              </a:r>
              <a:r>
                <a:rPr lang="en-US" altLang="ko-KR" sz="1100" dirty="0"/>
                <a:t>|</a:t>
              </a:r>
              <a:r>
                <a:rPr lang="ko-KR" altLang="en-US" sz="1100" dirty="0"/>
                <a:t>   </a:t>
              </a:r>
              <a:r>
                <a:rPr lang="ko-KR" altLang="en-US" sz="1100" dirty="0" err="1"/>
                <a:t>슈퍼농부임</a:t>
              </a:r>
              <a:r>
                <a:rPr lang="ko-KR" altLang="en-US" sz="1100" dirty="0"/>
                <a:t>   </a:t>
              </a:r>
              <a:r>
                <a:rPr lang="en-US" altLang="ko-KR" sz="1100" dirty="0"/>
                <a:t>|     2023.07.20</a:t>
              </a:r>
              <a:endParaRPr lang="ko-KR" altLang="en-US" sz="110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6D8CA1E-90C8-E03C-3845-60148199AB34}"/>
                </a:ext>
              </a:extLst>
            </p:cNvPr>
            <p:cNvSpPr/>
            <p:nvPr/>
          </p:nvSpPr>
          <p:spPr>
            <a:xfrm>
              <a:off x="5781672" y="14251523"/>
              <a:ext cx="5738318" cy="309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CCD2741-21D2-9E0C-BF19-8B6D2884A3F8}"/>
                </a:ext>
              </a:extLst>
            </p:cNvPr>
            <p:cNvSpPr/>
            <p:nvPr/>
          </p:nvSpPr>
          <p:spPr>
            <a:xfrm>
              <a:off x="8575031" y="15108833"/>
              <a:ext cx="288099" cy="2769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A181977-421D-8F63-EECB-723535E31151}"/>
                </a:ext>
              </a:extLst>
            </p:cNvPr>
            <p:cNvSpPr/>
            <p:nvPr/>
          </p:nvSpPr>
          <p:spPr>
            <a:xfrm>
              <a:off x="5821331" y="12783332"/>
              <a:ext cx="5666089" cy="508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8CBD72-044E-4042-BBCA-4CC2A14EC8C6}"/>
                </a:ext>
              </a:extLst>
            </p:cNvPr>
            <p:cNvSpPr txBox="1"/>
            <p:nvPr/>
          </p:nvSpPr>
          <p:spPr>
            <a:xfrm>
              <a:off x="5925738" y="12792889"/>
              <a:ext cx="553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혹시 텃밭 운영에 대해 도움을 좀 받을 수 있나요</a:t>
              </a:r>
              <a:r>
                <a:rPr lang="en-US" altLang="ko-KR" sz="1100" dirty="0"/>
                <a:t>?</a:t>
              </a:r>
            </a:p>
            <a:p>
              <a:r>
                <a:rPr lang="en-US" altLang="ko-KR" sz="1100" dirty="0"/>
                <a:t>(</a:t>
              </a:r>
              <a:r>
                <a:rPr lang="ko-KR" altLang="en-US" sz="1100" dirty="0"/>
                <a:t>농기구 지원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조언 등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93A72A-85DD-C731-A740-3182776485D5}"/>
                </a:ext>
              </a:extLst>
            </p:cNvPr>
            <p:cNvSpPr txBox="1"/>
            <p:nvPr/>
          </p:nvSpPr>
          <p:spPr>
            <a:xfrm>
              <a:off x="9536755" y="11812480"/>
              <a:ext cx="8899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작성자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3F3ABE-1AB2-D07A-01A1-865AE87D0769}"/>
                </a:ext>
              </a:extLst>
            </p:cNvPr>
            <p:cNvSpPr/>
            <p:nvPr/>
          </p:nvSpPr>
          <p:spPr>
            <a:xfrm>
              <a:off x="5781672" y="14581053"/>
              <a:ext cx="5738318" cy="3095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8C230C1-6A49-B425-2E1E-19D77B430923}"/>
              </a:ext>
            </a:extLst>
          </p:cNvPr>
          <p:cNvSpPr/>
          <p:nvPr/>
        </p:nvSpPr>
        <p:spPr>
          <a:xfrm>
            <a:off x="5820121" y="9751714"/>
            <a:ext cx="1432449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텃밭 </a:t>
            </a:r>
            <a:r>
              <a:rPr lang="en-US" altLang="ko-KR" sz="1050" dirty="0"/>
              <a:t>Q&amp;A </a:t>
            </a:r>
            <a:r>
              <a:rPr lang="ko-KR" altLang="en-US" sz="1050" dirty="0"/>
              <a:t>작성하기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1C3A9AF-8796-9A3A-C428-DE152049733C}"/>
              </a:ext>
            </a:extLst>
          </p:cNvPr>
          <p:cNvSpPr/>
          <p:nvPr/>
        </p:nvSpPr>
        <p:spPr>
          <a:xfrm>
            <a:off x="5822479" y="13311399"/>
            <a:ext cx="5666089" cy="50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E186C1-EBED-BBE6-304F-F77589BA877B}"/>
              </a:ext>
            </a:extLst>
          </p:cNvPr>
          <p:cNvSpPr txBox="1"/>
          <p:nvPr/>
        </p:nvSpPr>
        <p:spPr>
          <a:xfrm>
            <a:off x="5926886" y="13333482"/>
            <a:ext cx="553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ㄴ</a:t>
            </a:r>
            <a:r>
              <a:rPr lang="ko-KR" altLang="en-US" sz="1100" dirty="0"/>
              <a:t> 답변 </a:t>
            </a:r>
            <a:r>
              <a:rPr lang="en-US" altLang="ko-KR" sz="1100" dirty="0"/>
              <a:t>: 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            </a:t>
            </a:r>
            <a:r>
              <a:rPr lang="ko-KR" altLang="en-US" sz="1100" dirty="0"/>
              <a:t>기본적으로 제공되는 사항은 위의 정보를 확인해주세요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BF299C-E3E1-7948-DD12-2DF3431BD176}"/>
              </a:ext>
            </a:extLst>
          </p:cNvPr>
          <p:cNvSpPr/>
          <p:nvPr/>
        </p:nvSpPr>
        <p:spPr>
          <a:xfrm>
            <a:off x="8748016" y="1818850"/>
            <a:ext cx="914400" cy="30284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운영주체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EC19DE-E835-FF15-8900-33288AE0EBAD}"/>
              </a:ext>
            </a:extLst>
          </p:cNvPr>
          <p:cNvSpPr/>
          <p:nvPr/>
        </p:nvSpPr>
        <p:spPr>
          <a:xfrm>
            <a:off x="5817430" y="7031411"/>
            <a:ext cx="3126207" cy="31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ysClr val="windowText" lastClr="000000"/>
                </a:solidFill>
              </a:rPr>
              <a:t>분양희망가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1B1664-6E02-87C8-01C4-D61BDE03DFC2}"/>
              </a:ext>
            </a:extLst>
          </p:cNvPr>
          <p:cNvSpPr/>
          <p:nvPr/>
        </p:nvSpPr>
        <p:spPr>
          <a:xfrm>
            <a:off x="5817430" y="6679051"/>
            <a:ext cx="3126207" cy="315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분양 개수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7C3D4A-746E-A8E9-D7E0-5E873400A13F}"/>
              </a:ext>
            </a:extLst>
          </p:cNvPr>
          <p:cNvSpPr txBox="1"/>
          <p:nvPr/>
        </p:nvSpPr>
        <p:spPr>
          <a:xfrm>
            <a:off x="1115882" y="311834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분양 신청 버튼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5BE27E-3A55-F0DF-0710-4934CF8EEBCF}"/>
              </a:ext>
            </a:extLst>
          </p:cNvPr>
          <p:cNvSpPr/>
          <p:nvPr/>
        </p:nvSpPr>
        <p:spPr>
          <a:xfrm>
            <a:off x="5627008" y="724181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489114-D7F9-361F-A5F8-190AFD37067F}"/>
              </a:ext>
            </a:extLst>
          </p:cNvPr>
          <p:cNvSpPr txBox="1"/>
          <p:nvPr/>
        </p:nvSpPr>
        <p:spPr>
          <a:xfrm>
            <a:off x="1112005" y="4360774"/>
            <a:ext cx="2435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목록 버튼 </a:t>
            </a:r>
            <a:r>
              <a:rPr lang="en-US" altLang="ko-KR" sz="1000" b="1" dirty="0"/>
              <a:t>=&gt; </a:t>
            </a:r>
            <a:r>
              <a:rPr lang="ko-KR" altLang="en-US" sz="1000" b="1" dirty="0"/>
              <a:t>텃밭 검색페이지로 이동 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05A5E1-C8D8-7C08-405F-8DA8515D9F8C}"/>
              </a:ext>
            </a:extLst>
          </p:cNvPr>
          <p:cNvSpPr/>
          <p:nvPr/>
        </p:nvSpPr>
        <p:spPr>
          <a:xfrm>
            <a:off x="10788752" y="9360810"/>
            <a:ext cx="683529" cy="312104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목록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3B54DB0-4555-6020-3760-D606A997CD20}"/>
              </a:ext>
            </a:extLst>
          </p:cNvPr>
          <p:cNvSpPr/>
          <p:nvPr/>
        </p:nvSpPr>
        <p:spPr>
          <a:xfrm>
            <a:off x="10639458" y="9276820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DFFBF6C-6743-D8BC-0334-007D2703E199}"/>
              </a:ext>
            </a:extLst>
          </p:cNvPr>
          <p:cNvSpPr/>
          <p:nvPr/>
        </p:nvSpPr>
        <p:spPr>
          <a:xfrm>
            <a:off x="5741505" y="9382721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ko-KR" altLang="en-US" sz="900" b="1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DC4A84C-FB56-11A5-772D-CABB79B9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" b="11038"/>
          <a:stretch/>
        </p:blipFill>
        <p:spPr>
          <a:xfrm>
            <a:off x="10241440" y="3922111"/>
            <a:ext cx="1239001" cy="149967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B60D230-AA86-B54D-D579-CB9F3FCA76E6}"/>
              </a:ext>
            </a:extLst>
          </p:cNvPr>
          <p:cNvSpPr txBox="1"/>
          <p:nvPr/>
        </p:nvSpPr>
        <p:spPr>
          <a:xfrm>
            <a:off x="11011624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D0C8DE-E33C-FAA4-1FE2-51104BF3CA62}"/>
              </a:ext>
            </a:extLst>
          </p:cNvPr>
          <p:cNvSpPr txBox="1"/>
          <p:nvPr/>
        </p:nvSpPr>
        <p:spPr>
          <a:xfrm>
            <a:off x="10321525" y="139351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8074F36-6A77-E742-191C-DF5039B9ED3D}"/>
              </a:ext>
            </a:extLst>
          </p:cNvPr>
          <p:cNvSpPr/>
          <p:nvPr/>
        </p:nvSpPr>
        <p:spPr>
          <a:xfrm>
            <a:off x="5679870" y="-1302"/>
            <a:ext cx="5976830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F2CA4C-9CB1-3405-8218-AC25C9FBF60B}"/>
              </a:ext>
            </a:extLst>
          </p:cNvPr>
          <p:cNvSpPr txBox="1"/>
          <p:nvPr/>
        </p:nvSpPr>
        <p:spPr>
          <a:xfrm>
            <a:off x="10337635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16E3AE-EB86-DEBE-451A-C5F8971DFA3C}"/>
              </a:ext>
            </a:extLst>
          </p:cNvPr>
          <p:cNvSpPr txBox="1"/>
          <p:nvPr/>
        </p:nvSpPr>
        <p:spPr>
          <a:xfrm>
            <a:off x="10867402" y="142162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C53E59C-7CEF-4439-0DB9-68BA977686EA}"/>
              </a:ext>
            </a:extLst>
          </p:cNvPr>
          <p:cNvSpPr txBox="1"/>
          <p:nvPr/>
        </p:nvSpPr>
        <p:spPr>
          <a:xfrm>
            <a:off x="8425069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B791DAE-2BE1-7714-9F13-4CF026DF45AD}"/>
              </a:ext>
            </a:extLst>
          </p:cNvPr>
          <p:cNvSpPr/>
          <p:nvPr/>
        </p:nvSpPr>
        <p:spPr>
          <a:xfrm>
            <a:off x="5898303" y="242301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962F23-8096-DDCE-3C05-D0E28DC0D906}"/>
              </a:ext>
            </a:extLst>
          </p:cNvPr>
          <p:cNvSpPr txBox="1"/>
          <p:nvPr/>
        </p:nvSpPr>
        <p:spPr>
          <a:xfrm>
            <a:off x="9243506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86D24B-9A3B-1491-954A-554874A7F38C}"/>
              </a:ext>
            </a:extLst>
          </p:cNvPr>
          <p:cNvSpPr txBox="1"/>
          <p:nvPr/>
        </p:nvSpPr>
        <p:spPr>
          <a:xfrm>
            <a:off x="10061943" y="4573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4862BE-2F82-1089-7A06-1D4986215D21}"/>
              </a:ext>
            </a:extLst>
          </p:cNvPr>
          <p:cNvSpPr txBox="1"/>
          <p:nvPr/>
        </p:nvSpPr>
        <p:spPr>
          <a:xfrm>
            <a:off x="10707257" y="457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0674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39"/>
            <a:ext cx="5977323" cy="74457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864D48-2575-B139-27E8-B539E493B582}"/>
              </a:ext>
            </a:extLst>
          </p:cNvPr>
          <p:cNvSpPr/>
          <p:nvPr/>
        </p:nvSpPr>
        <p:spPr>
          <a:xfrm>
            <a:off x="5775143" y="820003"/>
            <a:ext cx="2875688" cy="534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지도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마커표시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C48D7-03A2-E7EC-EF93-6E9A8CCFA20E}"/>
              </a:ext>
            </a:extLst>
          </p:cNvPr>
          <p:cNvSpPr/>
          <p:nvPr/>
        </p:nvSpPr>
        <p:spPr>
          <a:xfrm>
            <a:off x="8683827" y="820003"/>
            <a:ext cx="2875688" cy="534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로드뷰</a:t>
            </a:r>
            <a:r>
              <a:rPr lang="ko-KR" altLang="en-US" sz="1400" dirty="0">
                <a:solidFill>
                  <a:schemeClr val="tx1"/>
                </a:solidFill>
              </a:rPr>
              <a:t> 또는 </a:t>
            </a:r>
            <a:r>
              <a:rPr lang="ko-KR" altLang="en-US" sz="1400" dirty="0" err="1">
                <a:solidFill>
                  <a:schemeClr val="tx1"/>
                </a:solidFill>
              </a:rPr>
              <a:t>항공뷰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텃밭 상세</a:t>
            </a:r>
            <a:r>
              <a:rPr lang="en-US" altLang="ko-KR" sz="2800" b="1" dirty="0"/>
              <a:t> (</a:t>
            </a:r>
            <a:r>
              <a:rPr lang="ko-KR" altLang="en-US" sz="2800" b="1" dirty="0"/>
              <a:t>답변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7981" y="1229040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112325" y="1689981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Q&amp;A </a:t>
            </a:r>
            <a:r>
              <a:rPr lang="ko-KR" altLang="en-US" sz="1000" dirty="0"/>
              <a:t>목록 보여주기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9981" y="1680182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EA3B4-6779-2A72-7D37-D3EC581E4282}"/>
              </a:ext>
            </a:extLst>
          </p:cNvPr>
          <p:cNvSpPr/>
          <p:nvPr/>
        </p:nvSpPr>
        <p:spPr>
          <a:xfrm>
            <a:off x="5668490" y="372341"/>
            <a:ext cx="6007915" cy="422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-Navigation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37A372-1AD1-EF21-7036-3B608900A1C6}"/>
              </a:ext>
            </a:extLst>
          </p:cNvPr>
          <p:cNvSpPr txBox="1"/>
          <p:nvPr/>
        </p:nvSpPr>
        <p:spPr>
          <a:xfrm>
            <a:off x="1071253" y="2119122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댓글 제목 클릭 시 답변 폼 생성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47981" y="2114800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1C817F5-7310-F559-46BA-C0494D528D07}"/>
              </a:ext>
            </a:extLst>
          </p:cNvPr>
          <p:cNvSpPr/>
          <p:nvPr/>
        </p:nvSpPr>
        <p:spPr>
          <a:xfrm>
            <a:off x="739981" y="2542398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549AE4-3479-CF8F-B2F7-742C3AC8C82A}"/>
              </a:ext>
            </a:extLst>
          </p:cNvPr>
          <p:cNvSpPr txBox="1"/>
          <p:nvPr/>
        </p:nvSpPr>
        <p:spPr>
          <a:xfrm>
            <a:off x="5833088" y="1612873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Q &amp; A (title)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0A8533-05AB-8DAB-58AB-3CFC8DC684AD}"/>
              </a:ext>
            </a:extLst>
          </p:cNvPr>
          <p:cNvSpPr txBox="1"/>
          <p:nvPr/>
        </p:nvSpPr>
        <p:spPr>
          <a:xfrm>
            <a:off x="10996327" y="48845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로그아웃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6FFC64-D079-DD44-E7A2-6B6C4DF16FFC}"/>
              </a:ext>
            </a:extLst>
          </p:cNvPr>
          <p:cNvSpPr/>
          <p:nvPr/>
        </p:nvSpPr>
        <p:spPr>
          <a:xfrm>
            <a:off x="5808608" y="2218678"/>
            <a:ext cx="5738318" cy="149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C91F95-78BC-198D-32F6-376B6DBC4B71}"/>
              </a:ext>
            </a:extLst>
          </p:cNvPr>
          <p:cNvSpPr/>
          <p:nvPr/>
        </p:nvSpPr>
        <p:spPr>
          <a:xfrm>
            <a:off x="5812941" y="3747064"/>
            <a:ext cx="5738318" cy="2018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A7D7E5-C94E-2737-35AF-ED045E6DF3A3}"/>
              </a:ext>
            </a:extLst>
          </p:cNvPr>
          <p:cNvSpPr/>
          <p:nvPr/>
        </p:nvSpPr>
        <p:spPr>
          <a:xfrm>
            <a:off x="5805887" y="5802499"/>
            <a:ext cx="5738318" cy="309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ADB91-C5F7-963E-5175-8C26D08110B0}"/>
              </a:ext>
            </a:extLst>
          </p:cNvPr>
          <p:cNvSpPr txBox="1"/>
          <p:nvPr/>
        </p:nvSpPr>
        <p:spPr>
          <a:xfrm>
            <a:off x="5812941" y="1939619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답변상태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475EE4-809E-A199-5539-B1145C913535}"/>
              </a:ext>
            </a:extLst>
          </p:cNvPr>
          <p:cNvSpPr txBox="1"/>
          <p:nvPr/>
        </p:nvSpPr>
        <p:spPr>
          <a:xfrm>
            <a:off x="7532272" y="1916719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제목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CF69C8-79B4-8A3A-C638-B0B0521EFA11}"/>
              </a:ext>
            </a:extLst>
          </p:cNvPr>
          <p:cNvSpPr txBox="1"/>
          <p:nvPr/>
        </p:nvSpPr>
        <p:spPr>
          <a:xfrm>
            <a:off x="10589987" y="1939619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작성일자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DD78D7-BB3C-00A1-BFAB-1AF0E79CECCE}"/>
              </a:ext>
            </a:extLst>
          </p:cNvPr>
          <p:cNvSpPr txBox="1"/>
          <p:nvPr/>
        </p:nvSpPr>
        <p:spPr>
          <a:xfrm>
            <a:off x="5900264" y="2257865"/>
            <a:ext cx="5646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      |      </a:t>
            </a:r>
            <a:r>
              <a:rPr lang="ko-KR" altLang="en-US" sz="1100" dirty="0"/>
              <a:t>분양문의                                          </a:t>
            </a:r>
            <a:r>
              <a:rPr lang="en-US" altLang="ko-KR" sz="1100" dirty="0"/>
              <a:t>|</a:t>
            </a:r>
            <a:r>
              <a:rPr lang="ko-KR" altLang="en-US" sz="1100" dirty="0"/>
              <a:t>    초보농부</a:t>
            </a:r>
            <a:r>
              <a:rPr lang="en-US" altLang="ko-KR" sz="1100" dirty="0"/>
              <a:t>2 </a:t>
            </a:r>
            <a:r>
              <a:rPr lang="ko-KR" altLang="en-US" sz="1100" dirty="0"/>
              <a:t>  </a:t>
            </a:r>
            <a:r>
              <a:rPr lang="en-US" altLang="ko-KR" sz="1100" dirty="0"/>
              <a:t>|     2023.07.20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BB94E4-7F47-7BBF-09F2-8D033B1F3C40}"/>
              </a:ext>
            </a:extLst>
          </p:cNvPr>
          <p:cNvSpPr txBox="1"/>
          <p:nvPr/>
        </p:nvSpPr>
        <p:spPr>
          <a:xfrm>
            <a:off x="5901083" y="3769162"/>
            <a:ext cx="5646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       |      </a:t>
            </a:r>
            <a:r>
              <a:rPr lang="ko-KR" altLang="en-US" sz="1100" dirty="0"/>
              <a:t>분양문의                                          </a:t>
            </a:r>
            <a:r>
              <a:rPr lang="en-US" altLang="ko-KR" sz="1100" dirty="0"/>
              <a:t>|</a:t>
            </a:r>
            <a:r>
              <a:rPr lang="ko-KR" altLang="en-US" sz="1100" dirty="0"/>
              <a:t>   </a:t>
            </a:r>
            <a:r>
              <a:rPr lang="ko-KR" altLang="en-US" sz="1100" dirty="0" err="1"/>
              <a:t>슈퍼농부임</a:t>
            </a:r>
            <a:r>
              <a:rPr lang="ko-KR" altLang="en-US" sz="1100" dirty="0"/>
              <a:t>   </a:t>
            </a:r>
            <a:r>
              <a:rPr lang="en-US" altLang="ko-KR" sz="1100" dirty="0"/>
              <a:t>|     2023.07.20</a:t>
            </a:r>
            <a:endParaRPr lang="ko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D8CA1E-90C8-E03C-3845-60148199AB34}"/>
              </a:ext>
            </a:extLst>
          </p:cNvPr>
          <p:cNvSpPr/>
          <p:nvPr/>
        </p:nvSpPr>
        <p:spPr>
          <a:xfrm>
            <a:off x="5805887" y="6132029"/>
            <a:ext cx="5738318" cy="309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CD2741-21D2-9E0C-BF19-8B6D2884A3F8}"/>
              </a:ext>
            </a:extLst>
          </p:cNvPr>
          <p:cNvSpPr/>
          <p:nvPr/>
        </p:nvSpPr>
        <p:spPr>
          <a:xfrm>
            <a:off x="8601967" y="7331320"/>
            <a:ext cx="28809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A181977-421D-8F63-EECB-723535E31151}"/>
              </a:ext>
            </a:extLst>
          </p:cNvPr>
          <p:cNvSpPr/>
          <p:nvPr/>
        </p:nvSpPr>
        <p:spPr>
          <a:xfrm>
            <a:off x="5850180" y="2614787"/>
            <a:ext cx="5666089" cy="50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8CBD72-044E-4042-BBCA-4CC2A14EC8C6}"/>
              </a:ext>
            </a:extLst>
          </p:cNvPr>
          <p:cNvSpPr txBox="1"/>
          <p:nvPr/>
        </p:nvSpPr>
        <p:spPr>
          <a:xfrm>
            <a:off x="5954587" y="2624344"/>
            <a:ext cx="553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혹시 텃밭 운영에 대해 도움을 좀 받을 수 있나요</a:t>
            </a:r>
            <a:r>
              <a:rPr lang="en-US" altLang="ko-KR" sz="1100" dirty="0"/>
              <a:t>?</a:t>
            </a:r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농기구 지원</a:t>
            </a:r>
            <a:r>
              <a:rPr lang="en-US" altLang="ko-KR" sz="1100" dirty="0"/>
              <a:t>, </a:t>
            </a:r>
            <a:r>
              <a:rPr lang="ko-KR" altLang="en-US" sz="1100" dirty="0"/>
              <a:t>조언 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3A72A-85DD-C731-A740-3182776485D5}"/>
              </a:ext>
            </a:extLst>
          </p:cNvPr>
          <p:cNvSpPr txBox="1"/>
          <p:nvPr/>
        </p:nvSpPr>
        <p:spPr>
          <a:xfrm>
            <a:off x="9563691" y="1903337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작성자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3F3ABE-1AB2-D07A-01A1-865AE87D0769}"/>
              </a:ext>
            </a:extLst>
          </p:cNvPr>
          <p:cNvSpPr/>
          <p:nvPr/>
        </p:nvSpPr>
        <p:spPr>
          <a:xfrm>
            <a:off x="5805887" y="6461559"/>
            <a:ext cx="5738318" cy="309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1C3A9AF-8796-9A3A-C428-DE152049733C}"/>
              </a:ext>
            </a:extLst>
          </p:cNvPr>
          <p:cNvSpPr/>
          <p:nvPr/>
        </p:nvSpPr>
        <p:spPr>
          <a:xfrm>
            <a:off x="5851328" y="3142854"/>
            <a:ext cx="5666089" cy="50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E186C1-EBED-BBE6-304F-F77589BA877B}"/>
              </a:ext>
            </a:extLst>
          </p:cNvPr>
          <p:cNvSpPr txBox="1"/>
          <p:nvPr/>
        </p:nvSpPr>
        <p:spPr>
          <a:xfrm>
            <a:off x="5955735" y="3164937"/>
            <a:ext cx="553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ㄴ</a:t>
            </a:r>
            <a:r>
              <a:rPr lang="ko-KR" altLang="en-US" sz="1100" dirty="0"/>
              <a:t> 답변 </a:t>
            </a:r>
            <a:r>
              <a:rPr lang="en-US" altLang="ko-KR" sz="1100" dirty="0"/>
              <a:t>: </a:t>
            </a:r>
            <a:r>
              <a:rPr lang="ko-KR" altLang="en-US" sz="1100" dirty="0"/>
              <a:t>안녕하세요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            </a:t>
            </a:r>
            <a:r>
              <a:rPr lang="ko-KR" altLang="en-US" sz="1100" dirty="0"/>
              <a:t>기본적으로 제공되는 사항은 위의 정보를 확인해주세요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17B70-F3D9-3303-CC65-660D9C043EB1}"/>
              </a:ext>
            </a:extLst>
          </p:cNvPr>
          <p:cNvSpPr/>
          <p:nvPr/>
        </p:nvSpPr>
        <p:spPr>
          <a:xfrm>
            <a:off x="5824984" y="4023821"/>
            <a:ext cx="5666089" cy="280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48B26-E53D-FB0B-C60E-CA1959B379D6}"/>
              </a:ext>
            </a:extLst>
          </p:cNvPr>
          <p:cNvSpPr txBox="1"/>
          <p:nvPr/>
        </p:nvSpPr>
        <p:spPr>
          <a:xfrm>
            <a:off x="5929391" y="4033378"/>
            <a:ext cx="553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한 사람이 </a:t>
            </a:r>
            <a:r>
              <a:rPr lang="en-US" altLang="ko-KR" sz="1100" dirty="0"/>
              <a:t>2</a:t>
            </a:r>
            <a:r>
              <a:rPr lang="ko-KR" altLang="en-US" sz="1100" dirty="0"/>
              <a:t>개 신청할 수 있나요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DB0549F-2963-4D3F-5C74-8B14E38C6A7B}"/>
              </a:ext>
            </a:extLst>
          </p:cNvPr>
          <p:cNvGrpSpPr/>
          <p:nvPr/>
        </p:nvGrpSpPr>
        <p:grpSpPr>
          <a:xfrm>
            <a:off x="5850181" y="4350646"/>
            <a:ext cx="5666088" cy="1344659"/>
            <a:chOff x="5799206" y="10403268"/>
            <a:chExt cx="5775312" cy="134789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52963E7-6F4B-ADB3-3051-BBA0C2DEC9CC}"/>
                </a:ext>
              </a:extLst>
            </p:cNvPr>
            <p:cNvSpPr/>
            <p:nvPr/>
          </p:nvSpPr>
          <p:spPr>
            <a:xfrm>
              <a:off x="5799206" y="10403268"/>
              <a:ext cx="5775312" cy="955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2C20102-21E9-E56C-D2E6-90EA96314B1F}"/>
                </a:ext>
              </a:extLst>
            </p:cNvPr>
            <p:cNvSpPr/>
            <p:nvPr/>
          </p:nvSpPr>
          <p:spPr>
            <a:xfrm>
              <a:off x="10811292" y="11441633"/>
              <a:ext cx="692132" cy="309528"/>
            </a:xfrm>
            <a:prstGeom prst="roundRect">
              <a:avLst>
                <a:gd name="adj" fmla="val 21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등록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18C7C0-4DB4-A2A0-D9D0-4EA6B03DDEFF}"/>
              </a:ext>
            </a:extLst>
          </p:cNvPr>
          <p:cNvSpPr/>
          <p:nvPr/>
        </p:nvSpPr>
        <p:spPr>
          <a:xfrm>
            <a:off x="5698145" y="3688260"/>
            <a:ext cx="5909132" cy="20955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E39B48F-3571-25F8-42C3-DAE45D0EE2CA}"/>
              </a:ext>
            </a:extLst>
          </p:cNvPr>
          <p:cNvSpPr/>
          <p:nvPr/>
        </p:nvSpPr>
        <p:spPr>
          <a:xfrm>
            <a:off x="5613507" y="155513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B2001D9-DCB3-82E6-5DDA-85AF68A8986B}"/>
              </a:ext>
            </a:extLst>
          </p:cNvPr>
          <p:cNvSpPr/>
          <p:nvPr/>
        </p:nvSpPr>
        <p:spPr>
          <a:xfrm>
            <a:off x="5721627" y="3062711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7690A30-1E94-003D-62F6-F0AE55E8E56C}"/>
              </a:ext>
            </a:extLst>
          </p:cNvPr>
          <p:cNvSpPr/>
          <p:nvPr/>
        </p:nvSpPr>
        <p:spPr>
          <a:xfrm>
            <a:off x="7854154" y="3754349"/>
            <a:ext cx="246221" cy="24622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BE0AB-529F-D65D-1D34-BF1122E5B524}"/>
              </a:ext>
            </a:extLst>
          </p:cNvPr>
          <p:cNvSpPr txBox="1"/>
          <p:nvPr/>
        </p:nvSpPr>
        <p:spPr>
          <a:xfrm>
            <a:off x="1052071" y="2539017"/>
            <a:ext cx="3177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내용 작성 후 등록 버튼을 누르면</a:t>
            </a:r>
            <a:r>
              <a:rPr lang="en-US" altLang="ko-KR" sz="1000" dirty="0"/>
              <a:t>, reply </a:t>
            </a:r>
            <a:r>
              <a:rPr lang="ko-KR" altLang="en-US" sz="1000" dirty="0"/>
              <a:t>데이터 추가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41CF8-46D6-6BE3-42EF-B585F7B528B9}"/>
              </a:ext>
            </a:extLst>
          </p:cNvPr>
          <p:cNvSpPr txBox="1"/>
          <p:nvPr/>
        </p:nvSpPr>
        <p:spPr>
          <a:xfrm>
            <a:off x="1111618" y="1234358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User_id</a:t>
            </a:r>
            <a:r>
              <a:rPr lang="ko-KR" altLang="en-US" sz="1000" dirty="0"/>
              <a:t> </a:t>
            </a:r>
            <a:r>
              <a:rPr lang="en-US" altLang="ko-KR" sz="1000" dirty="0"/>
              <a:t>==</a:t>
            </a:r>
            <a:r>
              <a:rPr lang="ko-KR" altLang="en-US" sz="1000" dirty="0"/>
              <a:t> 로그인 정보</a:t>
            </a:r>
          </a:p>
        </p:txBody>
      </p:sp>
    </p:spTree>
    <p:extLst>
      <p:ext uri="{BB962C8B-B14F-4D97-AF65-F5344CB8AC3E}">
        <p14:creationId xmlns:p14="http://schemas.microsoft.com/office/powerpoint/2010/main" val="147696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정보게시판</a:t>
            </a:r>
            <a:endParaRPr lang="en-US" altLang="ko-KR" sz="40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0850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EA3B4-6779-2A72-7D37-D3EC581E4282}"/>
              </a:ext>
            </a:extLst>
          </p:cNvPr>
          <p:cNvSpPr/>
          <p:nvPr/>
        </p:nvSpPr>
        <p:spPr>
          <a:xfrm>
            <a:off x="5679376" y="372341"/>
            <a:ext cx="5977323" cy="4223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-Navigation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91577" y="400063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8046962" y="106224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E996-00EF-38EE-B316-88AABC0B125F}"/>
              </a:ext>
            </a:extLst>
          </p:cNvPr>
          <p:cNvSpPr txBox="1"/>
          <p:nvPr/>
        </p:nvSpPr>
        <p:spPr>
          <a:xfrm>
            <a:off x="1069006" y="160566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페이지 타이틀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B27AAE-067D-0076-8207-FAF2AE35C912}"/>
              </a:ext>
            </a:extLst>
          </p:cNvPr>
          <p:cNvSpPr/>
          <p:nvPr/>
        </p:nvSpPr>
        <p:spPr>
          <a:xfrm>
            <a:off x="5919944" y="196442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079774" y="210817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농사 </a:t>
            </a:r>
            <a:r>
              <a:rPr lang="ko-KR" altLang="en-US" sz="1200" dirty="0" err="1"/>
              <a:t>꿀팁</a:t>
            </a:r>
            <a:r>
              <a:rPr lang="ko-KR" altLang="en-US" sz="1200" dirty="0"/>
              <a:t> 영상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B4DA2-1054-96BB-8083-EE85A928F894}"/>
              </a:ext>
            </a:extLst>
          </p:cNvPr>
          <p:cNvSpPr txBox="1"/>
          <p:nvPr/>
        </p:nvSpPr>
        <p:spPr>
          <a:xfrm>
            <a:off x="1161426" y="4045633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이야기 </a:t>
            </a:r>
            <a:r>
              <a:rPr lang="en-US" altLang="ko-KR" sz="1200" dirty="0"/>
              <a:t>(</a:t>
            </a:r>
            <a:r>
              <a:rPr lang="ko-KR" altLang="en-US" sz="1200" dirty="0"/>
              <a:t>배너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주제별 게시판으로 이동</a:t>
            </a:r>
            <a:r>
              <a:rPr lang="en-US" altLang="ko-KR" sz="1200" dirty="0"/>
              <a:t>!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63DE6C-77EC-9A9D-3BC7-25AE66099D24}"/>
              </a:ext>
            </a:extLst>
          </p:cNvPr>
          <p:cNvSpPr/>
          <p:nvPr/>
        </p:nvSpPr>
        <p:spPr>
          <a:xfrm>
            <a:off x="8208598" y="732252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CB4A49-1E23-55B7-48E9-197CD527FA6A}"/>
              </a:ext>
            </a:extLst>
          </p:cNvPr>
          <p:cNvSpPr/>
          <p:nvPr/>
        </p:nvSpPr>
        <p:spPr>
          <a:xfrm>
            <a:off x="5919944" y="416939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46096" y="113966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정보게시판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F73053-9C78-3E27-B99E-64C7ECEF2219}"/>
              </a:ext>
            </a:extLst>
          </p:cNvPr>
          <p:cNvSpPr/>
          <p:nvPr/>
        </p:nvSpPr>
        <p:spPr>
          <a:xfrm>
            <a:off x="6228908" y="2321525"/>
            <a:ext cx="2773995" cy="1541956"/>
          </a:xfrm>
          <a:prstGeom prst="roundRect">
            <a:avLst>
              <a:gd name="adj" fmla="val 2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7FFE5A-79F2-444F-F777-3A747A21D9C4}"/>
              </a:ext>
            </a:extLst>
          </p:cNvPr>
          <p:cNvSpPr/>
          <p:nvPr/>
        </p:nvSpPr>
        <p:spPr>
          <a:xfrm>
            <a:off x="9068038" y="2321557"/>
            <a:ext cx="1051965" cy="739545"/>
          </a:xfrm>
          <a:prstGeom prst="roundRect">
            <a:avLst>
              <a:gd name="adj" fmla="val 7445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2CB6A-9A02-A847-9CCD-0599678BC7A4}"/>
              </a:ext>
            </a:extLst>
          </p:cNvPr>
          <p:cNvSpPr txBox="1"/>
          <p:nvPr/>
        </p:nvSpPr>
        <p:spPr>
          <a:xfrm>
            <a:off x="6228907" y="2004475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영상으로 배우는 농사</a:t>
            </a:r>
            <a:r>
              <a:rPr lang="en-US" altLang="ko-KR" sz="1200" b="1" dirty="0"/>
              <a:t>!(TITLE)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9C955-FE82-7E72-6EE9-D21E4D40C8A9}"/>
              </a:ext>
            </a:extLst>
          </p:cNvPr>
          <p:cNvSpPr txBox="1"/>
          <p:nvPr/>
        </p:nvSpPr>
        <p:spPr>
          <a:xfrm>
            <a:off x="6196912" y="4199620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텃밭 이야기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0561ECE-0C6F-8ACE-D1B0-3789AA610CEE}"/>
              </a:ext>
            </a:extLst>
          </p:cNvPr>
          <p:cNvSpPr/>
          <p:nvPr/>
        </p:nvSpPr>
        <p:spPr>
          <a:xfrm>
            <a:off x="9068038" y="3123936"/>
            <a:ext cx="1051965" cy="739545"/>
          </a:xfrm>
          <a:prstGeom prst="roundRect">
            <a:avLst>
              <a:gd name="adj" fmla="val 107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4EB2B6A-4B6D-899A-EF85-59CF480E37FD}"/>
              </a:ext>
            </a:extLst>
          </p:cNvPr>
          <p:cNvSpPr/>
          <p:nvPr/>
        </p:nvSpPr>
        <p:spPr>
          <a:xfrm>
            <a:off x="10185138" y="2312735"/>
            <a:ext cx="1051965" cy="739545"/>
          </a:xfrm>
          <a:prstGeom prst="roundRect">
            <a:avLst>
              <a:gd name="adj" fmla="val 96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11928A-0AC4-AA2F-9818-D74674E8F4A1}"/>
              </a:ext>
            </a:extLst>
          </p:cNvPr>
          <p:cNvSpPr/>
          <p:nvPr/>
        </p:nvSpPr>
        <p:spPr>
          <a:xfrm>
            <a:off x="10185138" y="3123206"/>
            <a:ext cx="1051965" cy="739545"/>
          </a:xfrm>
          <a:prstGeom prst="roundRect">
            <a:avLst>
              <a:gd name="adj" fmla="val 129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384A229-2ECB-2910-163A-13976F73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06" y="2457566"/>
            <a:ext cx="4032760" cy="14443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F5D4A13-DC1E-BACE-B650-F2B0F7E5D9F3}"/>
              </a:ext>
            </a:extLst>
          </p:cNvPr>
          <p:cNvSpPr txBox="1"/>
          <p:nvPr/>
        </p:nvSpPr>
        <p:spPr>
          <a:xfrm>
            <a:off x="2212165" y="2100000"/>
            <a:ext cx="246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썸네일 클릭 </a:t>
            </a:r>
            <a:r>
              <a:rPr lang="en-US" altLang="ko-KR" sz="1200" dirty="0"/>
              <a:t>-&gt; </a:t>
            </a:r>
            <a:r>
              <a:rPr lang="ko-KR" altLang="en-US" sz="1200" dirty="0"/>
              <a:t>새 창 열기</a:t>
            </a:r>
            <a:r>
              <a:rPr lang="en-US" altLang="ko-KR" sz="1200" dirty="0"/>
              <a:t>(URL)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9907B0-0090-9CEA-E8DF-870BBB1E162B}"/>
              </a:ext>
            </a:extLst>
          </p:cNvPr>
          <p:cNvSpPr/>
          <p:nvPr/>
        </p:nvSpPr>
        <p:spPr>
          <a:xfrm>
            <a:off x="4254085" y="7211271"/>
            <a:ext cx="1051965" cy="218993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게시물 작성하기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BBD176E-2222-A398-CD70-2917D2521A36}"/>
              </a:ext>
            </a:extLst>
          </p:cNvPr>
          <p:cNvSpPr/>
          <p:nvPr/>
        </p:nvSpPr>
        <p:spPr>
          <a:xfrm>
            <a:off x="6259275" y="4501385"/>
            <a:ext cx="1571742" cy="1752948"/>
          </a:xfrm>
          <a:prstGeom prst="roundRect">
            <a:avLst>
              <a:gd name="adj" fmla="val 2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텃밭 자랑하기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5A19E6B-411A-2597-59AA-5E1AA3823847}"/>
              </a:ext>
            </a:extLst>
          </p:cNvPr>
          <p:cNvSpPr/>
          <p:nvPr/>
        </p:nvSpPr>
        <p:spPr>
          <a:xfrm>
            <a:off x="7960135" y="4501385"/>
            <a:ext cx="1571742" cy="1752948"/>
          </a:xfrm>
          <a:prstGeom prst="roundRect">
            <a:avLst>
              <a:gd name="adj" fmla="val 2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농사정보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93D62CE-A304-E165-553E-AC5CFAEB3F75}"/>
              </a:ext>
            </a:extLst>
          </p:cNvPr>
          <p:cNvSpPr/>
          <p:nvPr/>
        </p:nvSpPr>
        <p:spPr>
          <a:xfrm>
            <a:off x="9660995" y="4501385"/>
            <a:ext cx="1571742" cy="1752948"/>
          </a:xfrm>
          <a:prstGeom prst="roundRect">
            <a:avLst>
              <a:gd name="adj" fmla="val 23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팜팜</a:t>
            </a:r>
            <a:r>
              <a:rPr lang="ko-KR" altLang="en-US" sz="1200" b="1" dirty="0">
                <a:solidFill>
                  <a:schemeClr val="tx1"/>
                </a:solidFill>
              </a:rPr>
              <a:t> 장터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 </a:t>
            </a:r>
            <a:r>
              <a:rPr lang="ko-KR" altLang="en-US" sz="1200" b="1" dirty="0">
                <a:solidFill>
                  <a:schemeClr val="tx1"/>
                </a:solidFill>
              </a:rPr>
              <a:t>농산물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농기계 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4F573-A2C6-B28B-D3EE-87FB900B5FBD}"/>
              </a:ext>
            </a:extLst>
          </p:cNvPr>
          <p:cNvSpPr txBox="1"/>
          <p:nvPr/>
        </p:nvSpPr>
        <p:spPr>
          <a:xfrm>
            <a:off x="597693" y="1115261"/>
            <a:ext cx="2095445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댓글 달기 기능만 접근 제한</a:t>
            </a:r>
          </a:p>
        </p:txBody>
      </p:sp>
    </p:spTree>
    <p:extLst>
      <p:ext uri="{BB962C8B-B14F-4D97-AF65-F5344CB8AC3E}">
        <p14:creationId xmlns:p14="http://schemas.microsoft.com/office/powerpoint/2010/main" val="331276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게시판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텃밭자랑</a:t>
            </a:r>
            <a:r>
              <a:rPr lang="en-US" altLang="ko-KR" sz="4000" b="1" dirty="0"/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11940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37734" y="256696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6F5519-1D08-54DF-6483-7922D878A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32" r="10253"/>
          <a:stretch/>
        </p:blipFill>
        <p:spPr>
          <a:xfrm>
            <a:off x="5998041" y="2465248"/>
            <a:ext cx="5270582" cy="175294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7825071" y="109988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E996-00EF-38EE-B316-88AABC0B125F}"/>
              </a:ext>
            </a:extLst>
          </p:cNvPr>
          <p:cNvSpPr txBox="1"/>
          <p:nvPr/>
        </p:nvSpPr>
        <p:spPr>
          <a:xfrm>
            <a:off x="1135794" y="1591350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자랑하기</a:t>
            </a:r>
            <a:r>
              <a:rPr lang="en-US" altLang="ko-KR" sz="1200" dirty="0"/>
              <a:t>, </a:t>
            </a:r>
            <a:r>
              <a:rPr lang="ko-KR" altLang="en-US" sz="1200" dirty="0"/>
              <a:t>타이틀 영역</a:t>
            </a:r>
            <a:endParaRPr lang="en-US" altLang="ko-KR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B27AAE-067D-0076-8207-FAF2AE35C912}"/>
              </a:ext>
            </a:extLst>
          </p:cNvPr>
          <p:cNvSpPr/>
          <p:nvPr/>
        </p:nvSpPr>
        <p:spPr>
          <a:xfrm>
            <a:off x="5919944" y="196442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135794" y="21499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게시판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B4DA2-1054-96BB-8083-EE85A928F894}"/>
              </a:ext>
            </a:extLst>
          </p:cNvPr>
          <p:cNvSpPr txBox="1"/>
          <p:nvPr/>
        </p:nvSpPr>
        <p:spPr>
          <a:xfrm>
            <a:off x="1127216" y="2590102"/>
            <a:ext cx="3337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등록된 텃밭 자랑 게시물 목록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최신순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정렬</a:t>
            </a:r>
            <a:r>
              <a:rPr lang="en-US" altLang="ko-KR" sz="12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63DE6C-77EC-9A9D-3BC7-25AE66099D24}"/>
              </a:ext>
            </a:extLst>
          </p:cNvPr>
          <p:cNvSpPr/>
          <p:nvPr/>
        </p:nvSpPr>
        <p:spPr>
          <a:xfrm>
            <a:off x="8521469" y="399663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CB4A49-1E23-55B7-48E9-197CD527FA6A}"/>
              </a:ext>
            </a:extLst>
          </p:cNvPr>
          <p:cNvSpPr/>
          <p:nvPr/>
        </p:nvSpPr>
        <p:spPr>
          <a:xfrm>
            <a:off x="5919944" y="239821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08598" y="113079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텃밭 자랑하기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9907B0-0090-9CEA-E8DF-870BBB1E162B}"/>
              </a:ext>
            </a:extLst>
          </p:cNvPr>
          <p:cNvSpPr/>
          <p:nvPr/>
        </p:nvSpPr>
        <p:spPr>
          <a:xfrm>
            <a:off x="10581503" y="4243790"/>
            <a:ext cx="644175" cy="230208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AD579-ED14-67A0-DD31-9008C4B7679B}"/>
              </a:ext>
            </a:extLst>
          </p:cNvPr>
          <p:cNvSpPr txBox="1"/>
          <p:nvPr/>
        </p:nvSpPr>
        <p:spPr>
          <a:xfrm>
            <a:off x="6096000" y="205576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0" dirty="0">
                <a:solidFill>
                  <a:srgbClr val="374151"/>
                </a:solidFill>
                <a:effectLst/>
                <a:latin typeface="Söhne"/>
              </a:rPr>
              <a:t>게시판</a:t>
            </a:r>
            <a:endParaRPr lang="en-US" altLang="ko-KR" sz="14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05CEFB-429C-4BDE-3D31-9DE1ABB23BD5}"/>
              </a:ext>
            </a:extLst>
          </p:cNvPr>
          <p:cNvSpPr/>
          <p:nvPr/>
        </p:nvSpPr>
        <p:spPr>
          <a:xfrm>
            <a:off x="735483" y="301452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88F4E-D680-7B81-233A-C002E72372B5}"/>
              </a:ext>
            </a:extLst>
          </p:cNvPr>
          <p:cNvSpPr txBox="1"/>
          <p:nvPr/>
        </p:nvSpPr>
        <p:spPr>
          <a:xfrm>
            <a:off x="1123559" y="3044338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페이지네이션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한 페이지에 </a:t>
            </a:r>
            <a:r>
              <a:rPr lang="en-US" altLang="ko-KR" sz="1200" dirty="0"/>
              <a:t>10</a:t>
            </a:r>
            <a:r>
              <a:rPr lang="ko-KR" altLang="en-US" sz="1200" dirty="0"/>
              <a:t>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자동 추가 </a:t>
            </a:r>
            <a:endParaRPr lang="en-US" altLang="ko-KR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701FF8-820D-4E85-AD36-696A6F71DDCE}"/>
              </a:ext>
            </a:extLst>
          </p:cNvPr>
          <p:cNvSpPr/>
          <p:nvPr/>
        </p:nvSpPr>
        <p:spPr>
          <a:xfrm>
            <a:off x="739369" y="379879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7C916E-46D6-A580-5DB3-AC6133391FC0}"/>
              </a:ext>
            </a:extLst>
          </p:cNvPr>
          <p:cNvSpPr/>
          <p:nvPr/>
        </p:nvSpPr>
        <p:spPr>
          <a:xfrm>
            <a:off x="10380819" y="410741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8A7F2-4A69-42FD-2F7D-0D2D048A78DB}"/>
              </a:ext>
            </a:extLst>
          </p:cNvPr>
          <p:cNvSpPr txBox="1"/>
          <p:nvPr/>
        </p:nvSpPr>
        <p:spPr>
          <a:xfrm>
            <a:off x="1135794" y="382192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작성하기 버튼</a:t>
            </a:r>
            <a:endParaRPr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DE3DD-517F-A551-70AE-2EA1DB0C490D}"/>
              </a:ext>
            </a:extLst>
          </p:cNvPr>
          <p:cNvSpPr txBox="1"/>
          <p:nvPr/>
        </p:nvSpPr>
        <p:spPr>
          <a:xfrm>
            <a:off x="1152357" y="4091682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게시물 </a:t>
            </a:r>
            <a:r>
              <a:rPr lang="ko-KR" altLang="en-US" sz="1200"/>
              <a:t>작성 페이지로 이동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6609F-A38E-66CE-E3DE-485B3DAF4C6C}"/>
              </a:ext>
            </a:extLst>
          </p:cNvPr>
          <p:cNvSpPr txBox="1"/>
          <p:nvPr/>
        </p:nvSpPr>
        <p:spPr>
          <a:xfrm>
            <a:off x="11011624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81F1C-5DE9-7E9E-E266-D2BF21F3EFDA}"/>
              </a:ext>
            </a:extLst>
          </p:cNvPr>
          <p:cNvSpPr txBox="1"/>
          <p:nvPr/>
        </p:nvSpPr>
        <p:spPr>
          <a:xfrm>
            <a:off x="10321525" y="139351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1B2949-E0EF-11EA-FDE5-A4B8BA816A6D}"/>
              </a:ext>
            </a:extLst>
          </p:cNvPr>
          <p:cNvSpPr/>
          <p:nvPr/>
        </p:nvSpPr>
        <p:spPr>
          <a:xfrm>
            <a:off x="5679870" y="-1302"/>
            <a:ext cx="5976830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C84B6-C280-B084-234D-6F0BC81A4B83}"/>
              </a:ext>
            </a:extLst>
          </p:cNvPr>
          <p:cNvSpPr txBox="1"/>
          <p:nvPr/>
        </p:nvSpPr>
        <p:spPr>
          <a:xfrm>
            <a:off x="10337635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1494C-D869-E106-F314-DAF5A11B84E0}"/>
              </a:ext>
            </a:extLst>
          </p:cNvPr>
          <p:cNvSpPr txBox="1"/>
          <p:nvPr/>
        </p:nvSpPr>
        <p:spPr>
          <a:xfrm>
            <a:off x="10867402" y="142162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B2D08-F43E-7929-8C46-1EF0E25DDEE9}"/>
              </a:ext>
            </a:extLst>
          </p:cNvPr>
          <p:cNvSpPr txBox="1"/>
          <p:nvPr/>
        </p:nvSpPr>
        <p:spPr>
          <a:xfrm>
            <a:off x="8425069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188840-C76E-3EA7-CE62-583096686D67}"/>
              </a:ext>
            </a:extLst>
          </p:cNvPr>
          <p:cNvSpPr/>
          <p:nvPr/>
        </p:nvSpPr>
        <p:spPr>
          <a:xfrm>
            <a:off x="5898303" y="242301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23E576-670E-D125-602D-C302B68BF9CA}"/>
              </a:ext>
            </a:extLst>
          </p:cNvPr>
          <p:cNvSpPr txBox="1"/>
          <p:nvPr/>
        </p:nvSpPr>
        <p:spPr>
          <a:xfrm>
            <a:off x="9243506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8B9A8E-13E7-02FD-AE79-FC880745CAF5}"/>
              </a:ext>
            </a:extLst>
          </p:cNvPr>
          <p:cNvSpPr txBox="1"/>
          <p:nvPr/>
        </p:nvSpPr>
        <p:spPr>
          <a:xfrm>
            <a:off x="10061943" y="4573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AE914-9069-2F38-396A-A09473ED5943}"/>
              </a:ext>
            </a:extLst>
          </p:cNvPr>
          <p:cNvSpPr txBox="1"/>
          <p:nvPr/>
        </p:nvSpPr>
        <p:spPr>
          <a:xfrm>
            <a:off x="10707257" y="457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12A679B6-BFCF-EFE4-E7F1-C0AD806E5347}"/>
              </a:ext>
            </a:extLst>
          </p:cNvPr>
          <p:cNvSpPr/>
          <p:nvPr/>
        </p:nvSpPr>
        <p:spPr>
          <a:xfrm>
            <a:off x="735483" y="1146036"/>
            <a:ext cx="2679521" cy="3232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사용자 등록 게시물</a:t>
            </a:r>
          </a:p>
        </p:txBody>
      </p:sp>
    </p:spTree>
    <p:extLst>
      <p:ext uri="{BB962C8B-B14F-4D97-AF65-F5344CB8AC3E}">
        <p14:creationId xmlns:p14="http://schemas.microsoft.com/office/powerpoint/2010/main" val="103746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65693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정보게시물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등록</a:t>
            </a:r>
            <a:r>
              <a:rPr lang="en-US" altLang="ko-KR" sz="4000" b="1" dirty="0"/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64759" y="208504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EA3B4-6779-2A72-7D37-D3EC581E4282}"/>
              </a:ext>
            </a:extLst>
          </p:cNvPr>
          <p:cNvSpPr/>
          <p:nvPr/>
        </p:nvSpPr>
        <p:spPr>
          <a:xfrm>
            <a:off x="5679376" y="372341"/>
            <a:ext cx="5977323" cy="422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-Navigation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56502" y="443752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8046962" y="106224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B27AAE-067D-0076-8207-FAF2AE35C912}"/>
              </a:ext>
            </a:extLst>
          </p:cNvPr>
          <p:cNvSpPr/>
          <p:nvPr/>
        </p:nvSpPr>
        <p:spPr>
          <a:xfrm>
            <a:off x="5674932" y="19465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079774" y="21081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게시물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B4DA2-1054-96BB-8083-EE85A928F894}"/>
              </a:ext>
            </a:extLst>
          </p:cNvPr>
          <p:cNvSpPr txBox="1"/>
          <p:nvPr/>
        </p:nvSpPr>
        <p:spPr>
          <a:xfrm>
            <a:off x="1088031" y="4472824"/>
            <a:ext cx="3539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등록하기 버튼 </a:t>
            </a:r>
            <a:r>
              <a:rPr lang="ko-KR" altLang="en-US" sz="1200" dirty="0"/>
              <a:t>클릭 </a:t>
            </a:r>
            <a:r>
              <a:rPr lang="en-US" altLang="ko-KR" sz="1200" dirty="0"/>
              <a:t>-&gt; </a:t>
            </a:r>
            <a:r>
              <a:rPr lang="ko-KR" altLang="en-US" sz="1200" dirty="0"/>
              <a:t>성공</a:t>
            </a:r>
            <a:r>
              <a:rPr lang="en-US" altLang="ko-KR" sz="1200" dirty="0"/>
              <a:t>, </a:t>
            </a:r>
            <a:r>
              <a:rPr lang="ko-KR" altLang="en-US" sz="1200" dirty="0"/>
              <a:t>실패에 따라 </a:t>
            </a:r>
            <a:r>
              <a:rPr lang="ko-KR" altLang="en-US" sz="1200" dirty="0" err="1"/>
              <a:t>경고창</a:t>
            </a:r>
            <a:endParaRPr lang="en-US" altLang="ko-KR" sz="1200" dirty="0"/>
          </a:p>
          <a:p>
            <a:endParaRPr lang="en-US" altLang="ko-KR" sz="1200" b="1" dirty="0"/>
          </a:p>
          <a:p>
            <a:r>
              <a:rPr lang="ko-KR" altLang="en-US" sz="1200" b="1" dirty="0"/>
              <a:t>성공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소중한 게시물이 심어졌습니다</a:t>
            </a:r>
            <a:endParaRPr lang="en-US" altLang="ko-KR" sz="1200" b="1" dirty="0"/>
          </a:p>
          <a:p>
            <a:r>
              <a:rPr lang="ko-KR" altLang="en-US" sz="1200" b="1" dirty="0"/>
              <a:t>실패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다시 한 번 시도해주세요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46096" y="113966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텃밭자랑하기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2CB6A-9A02-A847-9CCD-0599678BC7A4}"/>
              </a:ext>
            </a:extLst>
          </p:cNvPr>
          <p:cNvSpPr txBox="1"/>
          <p:nvPr/>
        </p:nvSpPr>
        <p:spPr>
          <a:xfrm>
            <a:off x="6051908" y="2056059"/>
            <a:ext cx="53498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게시물 제목</a:t>
            </a:r>
            <a:r>
              <a:rPr lang="en-US" altLang="ko-KR" sz="1200" b="1" dirty="0"/>
              <a:t> {</a:t>
            </a:r>
            <a:r>
              <a:rPr lang="en-US" altLang="ko-KR" sz="1200" b="1" dirty="0" err="1"/>
              <a:t>content_title</a:t>
            </a:r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65E47D-BB86-A5C2-4B2B-0AAB98B7DFE1}"/>
              </a:ext>
            </a:extLst>
          </p:cNvPr>
          <p:cNvSpPr/>
          <p:nvPr/>
        </p:nvSpPr>
        <p:spPr>
          <a:xfrm>
            <a:off x="6050521" y="2827790"/>
            <a:ext cx="5349902" cy="1785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게시물 내용 </a:t>
            </a:r>
            <a:r>
              <a:rPr lang="en-US" altLang="ko-KR" sz="1100" dirty="0">
                <a:solidFill>
                  <a:schemeClr val="tx1"/>
                </a:solidFill>
              </a:rPr>
              <a:t>{content}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8BCDF5-7FB6-E25E-8F0A-531CB50B571F}"/>
              </a:ext>
            </a:extLst>
          </p:cNvPr>
          <p:cNvSpPr/>
          <p:nvPr/>
        </p:nvSpPr>
        <p:spPr>
          <a:xfrm>
            <a:off x="8246096" y="4693191"/>
            <a:ext cx="820381" cy="382223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41EB32-C66B-56AF-8A89-EDDBCBFE893D}"/>
              </a:ext>
            </a:extLst>
          </p:cNvPr>
          <p:cNvSpPr/>
          <p:nvPr/>
        </p:nvSpPr>
        <p:spPr>
          <a:xfrm>
            <a:off x="6050520" y="2386821"/>
            <a:ext cx="5349901" cy="361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ysClr val="windowText" lastClr="000000"/>
                </a:solidFill>
              </a:rPr>
              <a:t>이미지 업로드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100" dirty="0" err="1">
                <a:solidFill>
                  <a:sysClr val="windowText" lastClr="000000"/>
                </a:solidFill>
              </a:rPr>
              <a:t>farm_image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최대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44F063-F984-DA9B-D854-7C632AD806E6}"/>
              </a:ext>
            </a:extLst>
          </p:cNvPr>
          <p:cNvSpPr/>
          <p:nvPr/>
        </p:nvSpPr>
        <p:spPr>
          <a:xfrm>
            <a:off x="6114619" y="2436413"/>
            <a:ext cx="788693" cy="253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찾아보기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CB4A49-1E23-55B7-48E9-197CD527FA6A}"/>
              </a:ext>
            </a:extLst>
          </p:cNvPr>
          <p:cNvSpPr/>
          <p:nvPr/>
        </p:nvSpPr>
        <p:spPr>
          <a:xfrm>
            <a:off x="8072232" y="485288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69F7C-DF56-073A-9DFB-CB2622874E2F}"/>
              </a:ext>
            </a:extLst>
          </p:cNvPr>
          <p:cNvSpPr txBox="1"/>
          <p:nvPr/>
        </p:nvSpPr>
        <p:spPr>
          <a:xfrm>
            <a:off x="1069006" y="1610933"/>
            <a:ext cx="378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주제 </a:t>
            </a:r>
            <a:r>
              <a:rPr lang="en-US" altLang="ko-KR" sz="1200" dirty="0"/>
              <a:t>title : </a:t>
            </a:r>
            <a:r>
              <a:rPr lang="ko-KR" altLang="en-US" sz="1200" dirty="0"/>
              <a:t>텃밭 자랑하기</a:t>
            </a:r>
            <a:r>
              <a:rPr lang="en-US" altLang="ko-KR" sz="1200" dirty="0"/>
              <a:t>, </a:t>
            </a:r>
            <a:r>
              <a:rPr lang="ko-KR" altLang="en-US" sz="1200" dirty="0"/>
              <a:t>농사 정보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팜팜장터</a:t>
            </a:r>
            <a:r>
              <a:rPr lang="ko-KR" altLang="en-US" sz="1200" dirty="0"/>
              <a:t> </a:t>
            </a:r>
            <a:r>
              <a:rPr lang="en-US" altLang="ko-KR" sz="1200" dirty="0"/>
              <a:t>(3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31649-81EB-25AD-1AAA-6ECA64B0A167}"/>
              </a:ext>
            </a:extLst>
          </p:cNvPr>
          <p:cNvSpPr txBox="1"/>
          <p:nvPr/>
        </p:nvSpPr>
        <p:spPr>
          <a:xfrm>
            <a:off x="1125105" y="2403381"/>
            <a:ext cx="3544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ko-KR" altLang="en-US" sz="1200" dirty="0"/>
              <a:t>사용자 입력 내용 </a:t>
            </a:r>
            <a:r>
              <a:rPr lang="en-US" altLang="ko-KR" sz="1200" dirty="0"/>
              <a:t>=&gt; content DB </a:t>
            </a:r>
            <a:r>
              <a:rPr lang="ko-KR" altLang="en-US" sz="1200" dirty="0"/>
              <a:t>보내기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게시물 제목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이미지파일</a:t>
            </a:r>
            <a:r>
              <a:rPr lang="en-US" altLang="ko-KR" sz="1200" dirty="0"/>
              <a:t>, </a:t>
            </a:r>
            <a:r>
              <a:rPr lang="ko-KR" altLang="en-US" sz="1200" dirty="0"/>
              <a:t>게시물 내용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등록하면 자동으로 저장되어야 하는 정보 </a:t>
            </a:r>
            <a:endParaRPr lang="en-US" altLang="ko-KR" sz="1200" dirty="0"/>
          </a:p>
          <a:p>
            <a:r>
              <a:rPr lang="en-US" altLang="ko-KR" sz="1200" dirty="0"/>
              <a:t>=&gt; Membership,</a:t>
            </a:r>
            <a:r>
              <a:rPr lang="ko-KR" altLang="en-US" sz="1200" dirty="0"/>
              <a:t> </a:t>
            </a:r>
            <a:r>
              <a:rPr lang="en-US" altLang="ko-KR" sz="1200" dirty="0"/>
              <a:t>content</a:t>
            </a:r>
            <a:r>
              <a:rPr lang="ko-KR" altLang="en-US" sz="1200" dirty="0"/>
              <a:t>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정보 가져오기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user_id</a:t>
            </a:r>
            <a:r>
              <a:rPr lang="en-US" altLang="ko-KR" sz="1200" dirty="0"/>
              <a:t>(</a:t>
            </a:r>
            <a:r>
              <a:rPr lang="ko-KR" altLang="en-US" sz="1200" dirty="0"/>
              <a:t>회원</a:t>
            </a:r>
            <a:r>
              <a:rPr lang="en-US" altLang="ko-KR" sz="1200" dirty="0"/>
              <a:t>ID), </a:t>
            </a:r>
            <a:r>
              <a:rPr lang="en-US" altLang="ko-KR" sz="1200" dirty="0" err="1"/>
              <a:t>content_date</a:t>
            </a:r>
            <a:r>
              <a:rPr lang="en-US" altLang="ko-KR" sz="1200" dirty="0"/>
              <a:t>(</a:t>
            </a:r>
            <a:r>
              <a:rPr lang="ko-KR" altLang="en-US" sz="1200" dirty="0"/>
              <a:t>게시물작성일</a:t>
            </a:r>
            <a:r>
              <a:rPr lang="en-US" altLang="ko-KR" sz="1200" dirty="0"/>
              <a:t>),</a:t>
            </a:r>
          </a:p>
          <a:p>
            <a:r>
              <a:rPr lang="en-US" altLang="ko-KR" sz="1200" dirty="0" err="1"/>
              <a:t>content_num</a:t>
            </a:r>
            <a:r>
              <a:rPr lang="en-US" altLang="ko-KR" sz="1200" dirty="0"/>
              <a:t>(</a:t>
            </a:r>
            <a:r>
              <a:rPr lang="ko-KR" altLang="en-US" sz="1200" dirty="0"/>
              <a:t>게시물 번호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392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정보게시물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상세</a:t>
            </a:r>
            <a:r>
              <a:rPr lang="en-US" altLang="ko-KR" sz="4000" b="1" dirty="0"/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0850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EA3B4-6779-2A72-7D37-D3EC581E4282}"/>
              </a:ext>
            </a:extLst>
          </p:cNvPr>
          <p:cNvSpPr/>
          <p:nvPr/>
        </p:nvSpPr>
        <p:spPr>
          <a:xfrm>
            <a:off x="5679376" y="372341"/>
            <a:ext cx="5977323" cy="422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-Navigation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45734" y="326325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8046962" y="106224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E996-00EF-38EE-B316-88AABC0B125F}"/>
              </a:ext>
            </a:extLst>
          </p:cNvPr>
          <p:cNvSpPr txBox="1"/>
          <p:nvPr/>
        </p:nvSpPr>
        <p:spPr>
          <a:xfrm>
            <a:off x="1069006" y="160566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페이지 타이틀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B27AAE-067D-0076-8207-FAF2AE35C912}"/>
              </a:ext>
            </a:extLst>
          </p:cNvPr>
          <p:cNvSpPr/>
          <p:nvPr/>
        </p:nvSpPr>
        <p:spPr>
          <a:xfrm>
            <a:off x="5700764" y="182012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079774" y="210817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게시물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B4DA2-1054-96BB-8083-EE85A928F894}"/>
              </a:ext>
            </a:extLst>
          </p:cNvPr>
          <p:cNvSpPr txBox="1"/>
          <p:nvPr/>
        </p:nvSpPr>
        <p:spPr>
          <a:xfrm>
            <a:off x="1115583" y="3290500"/>
            <a:ext cx="405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댓글 </a:t>
            </a:r>
            <a:r>
              <a:rPr lang="ko-KR" altLang="en-US" sz="1200" dirty="0"/>
              <a:t>등록 버튼 </a:t>
            </a:r>
            <a:r>
              <a:rPr lang="en-US" altLang="ko-KR" sz="1200" dirty="0"/>
              <a:t>-&gt; </a:t>
            </a:r>
            <a:r>
              <a:rPr lang="ko-KR" altLang="en-US" sz="1200" u="sng" dirty="0"/>
              <a:t>로그인 여부 확인</a:t>
            </a:r>
            <a:endParaRPr lang="en-US" altLang="ko-KR" sz="1200" u="sng" dirty="0"/>
          </a:p>
          <a:p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로그인 상태 </a:t>
            </a:r>
            <a:r>
              <a:rPr lang="en-US" altLang="ko-KR" sz="1200" dirty="0"/>
              <a:t>:  </a:t>
            </a:r>
            <a:r>
              <a:rPr lang="ko-KR" altLang="en-US" sz="1200" dirty="0"/>
              <a:t>댓글 내용 </a:t>
            </a:r>
            <a:r>
              <a:rPr lang="en-US" altLang="ko-KR" sz="1200" dirty="0"/>
              <a:t>DB</a:t>
            </a:r>
            <a:r>
              <a:rPr lang="ko-KR" altLang="en-US" sz="1200" dirty="0"/>
              <a:t>에 추가</a:t>
            </a:r>
            <a:endParaRPr lang="en-US" altLang="ko-KR" sz="1200" dirty="0"/>
          </a:p>
          <a:p>
            <a:pPr marL="228600" indent="-228600">
              <a:buAutoNum type="arabicParenR"/>
            </a:pPr>
            <a:r>
              <a:rPr lang="ko-KR" altLang="en-US" sz="1200" dirty="0"/>
              <a:t>비로그인 상태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경고창</a:t>
            </a:r>
            <a:r>
              <a:rPr lang="ko-KR" altLang="en-US" sz="1200" dirty="0"/>
              <a:t> 생성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로그인페이지로</a:t>
            </a:r>
            <a:r>
              <a:rPr lang="ko-KR" altLang="en-US" sz="1200" dirty="0">
                <a:sym typeface="Wingdings" panose="05000000000000000000" pitchFamily="2" charset="2"/>
              </a:rPr>
              <a:t> 이동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58125B-6A81-82FE-CF17-150FCA65C967}"/>
              </a:ext>
            </a:extLst>
          </p:cNvPr>
          <p:cNvGrpSpPr/>
          <p:nvPr/>
        </p:nvGrpSpPr>
        <p:grpSpPr>
          <a:xfrm>
            <a:off x="5966673" y="4687186"/>
            <a:ext cx="5433750" cy="1652644"/>
            <a:chOff x="5794781" y="10112155"/>
            <a:chExt cx="5749649" cy="16390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2AB76-0651-F53A-35E5-D6A62C342B35}"/>
                </a:ext>
              </a:extLst>
            </p:cNvPr>
            <p:cNvSpPr txBox="1"/>
            <p:nvPr/>
          </p:nvSpPr>
          <p:spPr>
            <a:xfrm>
              <a:off x="5794781" y="10112155"/>
              <a:ext cx="1252266" cy="2462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작성자 </a:t>
              </a:r>
              <a:r>
                <a:rPr lang="en-US" altLang="ko-KR" sz="1000" b="1" dirty="0"/>
                <a:t>: </a:t>
              </a:r>
              <a:r>
                <a:rPr lang="en-US" altLang="ko-KR" sz="1000" b="1" dirty="0" err="1"/>
                <a:t>user_nick</a:t>
              </a:r>
              <a:endParaRPr lang="ko-KR" altLang="en-US" sz="1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BD1B3-CF78-EC89-7E37-4E850A35BD7A}"/>
                </a:ext>
              </a:extLst>
            </p:cNvPr>
            <p:cNvSpPr txBox="1"/>
            <p:nvPr/>
          </p:nvSpPr>
          <p:spPr>
            <a:xfrm>
              <a:off x="10172519" y="10114187"/>
              <a:ext cx="1371911" cy="24418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</a:rPr>
                <a:t>등록일 </a:t>
              </a:r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</a:rPr>
                <a:t>: 2000.00.00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A2E6F5-6A82-22D6-AC1B-59EFA266630A}"/>
                </a:ext>
              </a:extLst>
            </p:cNvPr>
            <p:cNvSpPr/>
            <p:nvPr/>
          </p:nvSpPr>
          <p:spPr>
            <a:xfrm>
              <a:off x="5799206" y="10403268"/>
              <a:ext cx="5738318" cy="955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2F25F1F-69C6-A443-9C7B-A10A1060E88E}"/>
                </a:ext>
              </a:extLst>
            </p:cNvPr>
            <p:cNvSpPr/>
            <p:nvPr/>
          </p:nvSpPr>
          <p:spPr>
            <a:xfrm>
              <a:off x="10811292" y="11441633"/>
              <a:ext cx="692132" cy="309528"/>
            </a:xfrm>
            <a:prstGeom prst="roundRect">
              <a:avLst>
                <a:gd name="adj" fmla="val 212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등록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46096" y="113966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텃밭 자랑하기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2CB6A-9A02-A847-9CCD-0599678BC7A4}"/>
              </a:ext>
            </a:extLst>
          </p:cNvPr>
          <p:cNvSpPr txBox="1"/>
          <p:nvPr/>
        </p:nvSpPr>
        <p:spPr>
          <a:xfrm>
            <a:off x="5966673" y="1939083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게시물 제목</a:t>
            </a:r>
            <a:r>
              <a:rPr lang="en-US" altLang="ko-KR" sz="1200" b="1" dirty="0"/>
              <a:t> {</a:t>
            </a:r>
            <a:r>
              <a:rPr lang="en-US" altLang="ko-KR" sz="1200" b="1" dirty="0" err="1"/>
              <a:t>content_title</a:t>
            </a:r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5D4A13-DC1E-BACE-B650-F2B0F7E5D9F3}"/>
              </a:ext>
            </a:extLst>
          </p:cNvPr>
          <p:cNvSpPr txBox="1"/>
          <p:nvPr/>
        </p:nvSpPr>
        <p:spPr>
          <a:xfrm>
            <a:off x="1061006" y="2352829"/>
            <a:ext cx="3908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Membership,</a:t>
            </a:r>
            <a:r>
              <a:rPr lang="ko-KR" altLang="en-US" sz="1200" dirty="0"/>
              <a:t> </a:t>
            </a:r>
            <a:r>
              <a:rPr lang="en-US" altLang="ko-KR" sz="1200" dirty="0"/>
              <a:t>content,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contentImg</a:t>
            </a:r>
            <a:r>
              <a:rPr lang="ko-KR" altLang="en-US" sz="1200" dirty="0"/>
              <a:t>에서 정보 가져오기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1955D-C9B5-D35E-3534-53270B86E801}"/>
              </a:ext>
            </a:extLst>
          </p:cNvPr>
          <p:cNvSpPr txBox="1"/>
          <p:nvPr/>
        </p:nvSpPr>
        <p:spPr>
          <a:xfrm>
            <a:off x="5997329" y="2163286"/>
            <a:ext cx="237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 </a:t>
            </a:r>
            <a:r>
              <a:rPr lang="en-US" altLang="ko-KR" sz="800" dirty="0"/>
              <a:t>: {</a:t>
            </a:r>
            <a:r>
              <a:rPr lang="en-US" altLang="ko-KR" sz="800" dirty="0" err="1"/>
              <a:t>user_nick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작성일 </a:t>
            </a:r>
            <a:r>
              <a:rPr lang="en-US" altLang="ko-KR" sz="800" dirty="0"/>
              <a:t>: {</a:t>
            </a:r>
            <a:r>
              <a:rPr lang="en-US" altLang="ko-KR" sz="800" dirty="0" err="1"/>
              <a:t>content_date</a:t>
            </a:r>
            <a:r>
              <a:rPr lang="en-US" altLang="ko-KR" sz="8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65E47D-BB86-A5C2-4B2B-0AAB98B7DFE1}"/>
              </a:ext>
            </a:extLst>
          </p:cNvPr>
          <p:cNvSpPr/>
          <p:nvPr/>
        </p:nvSpPr>
        <p:spPr>
          <a:xfrm>
            <a:off x="5966673" y="3818515"/>
            <a:ext cx="5433750" cy="803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게시물 내용 </a:t>
            </a:r>
            <a:r>
              <a:rPr lang="en-US" altLang="ko-KR" sz="1100" dirty="0">
                <a:solidFill>
                  <a:schemeClr val="tx1"/>
                </a:solidFill>
              </a:rPr>
              <a:t>{content}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13FE14-0A4F-34C3-C08E-B99B17FF8CC3}"/>
              </a:ext>
            </a:extLst>
          </p:cNvPr>
          <p:cNvSpPr/>
          <p:nvPr/>
        </p:nvSpPr>
        <p:spPr>
          <a:xfrm>
            <a:off x="5966673" y="2566753"/>
            <a:ext cx="5433750" cy="119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이미지 </a:t>
            </a:r>
            <a:r>
              <a:rPr lang="en-US" altLang="ko-KR" sz="1100" dirty="0">
                <a:solidFill>
                  <a:schemeClr val="tx1"/>
                </a:solidFill>
              </a:rPr>
              <a:t>{content}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CB4A49-1E23-55B7-48E9-197CD527FA6A}"/>
              </a:ext>
            </a:extLst>
          </p:cNvPr>
          <p:cNvSpPr/>
          <p:nvPr/>
        </p:nvSpPr>
        <p:spPr>
          <a:xfrm>
            <a:off x="5710397" y="46348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803035-2BAB-D766-87A7-9F94E8B7674F}"/>
              </a:ext>
            </a:extLst>
          </p:cNvPr>
          <p:cNvSpPr/>
          <p:nvPr/>
        </p:nvSpPr>
        <p:spPr>
          <a:xfrm>
            <a:off x="5718752" y="244952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86C54F-695E-F206-354C-2EE05035F7B4}"/>
              </a:ext>
            </a:extLst>
          </p:cNvPr>
          <p:cNvSpPr/>
          <p:nvPr/>
        </p:nvSpPr>
        <p:spPr>
          <a:xfrm>
            <a:off x="10746318" y="2176511"/>
            <a:ext cx="654105" cy="312104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4DEC8E1-4A97-7103-AB71-BC9B93A55210}"/>
              </a:ext>
            </a:extLst>
          </p:cNvPr>
          <p:cNvSpPr/>
          <p:nvPr/>
        </p:nvSpPr>
        <p:spPr>
          <a:xfrm>
            <a:off x="10050444" y="2170659"/>
            <a:ext cx="654105" cy="312104"/>
          </a:xfrm>
          <a:prstGeom prst="roundRect">
            <a:avLst>
              <a:gd name="adj" fmla="val 2124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0521A-6094-6D6F-1ABA-69B87363095B}"/>
              </a:ext>
            </a:extLst>
          </p:cNvPr>
          <p:cNvSpPr txBox="1"/>
          <p:nvPr/>
        </p:nvSpPr>
        <p:spPr>
          <a:xfrm>
            <a:off x="1061006" y="2683165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본인 게시물만 삭제 가능</a:t>
            </a:r>
          </a:p>
        </p:txBody>
      </p:sp>
    </p:spTree>
    <p:extLst>
      <p:ext uri="{BB962C8B-B14F-4D97-AF65-F5344CB8AC3E}">
        <p14:creationId xmlns:p14="http://schemas.microsoft.com/office/powerpoint/2010/main" val="369072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게시판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농사정보</a:t>
            </a:r>
            <a:r>
              <a:rPr lang="en-US" altLang="ko-KR" sz="4000" b="1" dirty="0"/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11940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37734" y="268548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7825071" y="109988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E996-00EF-38EE-B316-88AABC0B125F}"/>
              </a:ext>
            </a:extLst>
          </p:cNvPr>
          <p:cNvSpPr txBox="1"/>
          <p:nvPr/>
        </p:nvSpPr>
        <p:spPr>
          <a:xfrm>
            <a:off x="1135794" y="159135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타이틀 영역</a:t>
            </a:r>
            <a:endParaRPr lang="en-US" altLang="ko-KR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B27AAE-067D-0076-8207-FAF2AE35C912}"/>
              </a:ext>
            </a:extLst>
          </p:cNvPr>
          <p:cNvSpPr/>
          <p:nvPr/>
        </p:nvSpPr>
        <p:spPr>
          <a:xfrm>
            <a:off x="5736667" y="183359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135794" y="2149988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팜팜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농사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카드 </a:t>
            </a:r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서비스 제공 내용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63DE6C-77EC-9A9D-3BC7-25AE66099D24}"/>
              </a:ext>
            </a:extLst>
          </p:cNvPr>
          <p:cNvSpPr/>
          <p:nvPr/>
        </p:nvSpPr>
        <p:spPr>
          <a:xfrm>
            <a:off x="5915280" y="471959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CB4A49-1E23-55B7-48E9-197CD527FA6A}"/>
              </a:ext>
            </a:extLst>
          </p:cNvPr>
          <p:cNvSpPr/>
          <p:nvPr/>
        </p:nvSpPr>
        <p:spPr>
          <a:xfrm>
            <a:off x="5736667" y="240533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08598" y="113079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농사정보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05CEFB-429C-4BDE-3D31-9DE1ABB23BD5}"/>
              </a:ext>
            </a:extLst>
          </p:cNvPr>
          <p:cNvSpPr/>
          <p:nvPr/>
        </p:nvSpPr>
        <p:spPr>
          <a:xfrm>
            <a:off x="735483" y="324999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33E91-F491-346C-D4D0-1163563197A4}"/>
              </a:ext>
            </a:extLst>
          </p:cNvPr>
          <p:cNvSpPr txBox="1"/>
          <p:nvPr/>
        </p:nvSpPr>
        <p:spPr>
          <a:xfrm>
            <a:off x="11011624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186E2-F5FF-03E2-74DA-DB88297FB989}"/>
              </a:ext>
            </a:extLst>
          </p:cNvPr>
          <p:cNvSpPr txBox="1"/>
          <p:nvPr/>
        </p:nvSpPr>
        <p:spPr>
          <a:xfrm>
            <a:off x="10321525" y="139351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07AF0-2B5C-BEF5-7725-F6E45D335674}"/>
              </a:ext>
            </a:extLst>
          </p:cNvPr>
          <p:cNvSpPr/>
          <p:nvPr/>
        </p:nvSpPr>
        <p:spPr>
          <a:xfrm>
            <a:off x="5679870" y="-1302"/>
            <a:ext cx="5976830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8F1AA-E1B2-0FCF-190F-8101BD6F32D1}"/>
              </a:ext>
            </a:extLst>
          </p:cNvPr>
          <p:cNvSpPr txBox="1"/>
          <p:nvPr/>
        </p:nvSpPr>
        <p:spPr>
          <a:xfrm>
            <a:off x="10337635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D5736-76C3-6A87-B40F-6750330A96EE}"/>
              </a:ext>
            </a:extLst>
          </p:cNvPr>
          <p:cNvSpPr txBox="1"/>
          <p:nvPr/>
        </p:nvSpPr>
        <p:spPr>
          <a:xfrm>
            <a:off x="10867402" y="142162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F4374-9116-972E-C1D9-ADE42B7DFE27}"/>
              </a:ext>
            </a:extLst>
          </p:cNvPr>
          <p:cNvSpPr txBox="1"/>
          <p:nvPr/>
        </p:nvSpPr>
        <p:spPr>
          <a:xfrm>
            <a:off x="8425069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497BE-FEB1-8BA1-6ED2-393CEA2C1A8D}"/>
              </a:ext>
            </a:extLst>
          </p:cNvPr>
          <p:cNvSpPr/>
          <p:nvPr/>
        </p:nvSpPr>
        <p:spPr>
          <a:xfrm>
            <a:off x="5898303" y="242301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4B3A5-1756-83F2-D1E0-113F461247D3}"/>
              </a:ext>
            </a:extLst>
          </p:cNvPr>
          <p:cNvSpPr txBox="1"/>
          <p:nvPr/>
        </p:nvSpPr>
        <p:spPr>
          <a:xfrm>
            <a:off x="9243506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16D119-F11D-A31F-A96C-A7055871D47D}"/>
              </a:ext>
            </a:extLst>
          </p:cNvPr>
          <p:cNvSpPr txBox="1"/>
          <p:nvPr/>
        </p:nvSpPr>
        <p:spPr>
          <a:xfrm>
            <a:off x="10061943" y="4573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9B4F31-92AC-DC60-7647-C69D32A0F8B7}"/>
              </a:ext>
            </a:extLst>
          </p:cNvPr>
          <p:cNvSpPr txBox="1"/>
          <p:nvPr/>
        </p:nvSpPr>
        <p:spPr>
          <a:xfrm>
            <a:off x="10707257" y="457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5567CC-4B05-A623-DC7A-B5B2AA6A47A9}"/>
              </a:ext>
            </a:extLst>
          </p:cNvPr>
          <p:cNvSpPr txBox="1"/>
          <p:nvPr/>
        </p:nvSpPr>
        <p:spPr>
          <a:xfrm>
            <a:off x="5928854" y="201148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 err="1">
                <a:solidFill>
                  <a:srgbClr val="374151"/>
                </a:solidFill>
                <a:effectLst/>
                <a:latin typeface="Söhne"/>
              </a:rPr>
              <a:t>팜팜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 농사 </a:t>
            </a:r>
            <a:r>
              <a:rPr lang="ko-KR" altLang="en-US" sz="1200" b="1" dirty="0">
                <a:solidFill>
                  <a:srgbClr val="374151"/>
                </a:solidFill>
                <a:latin typeface="Söhne"/>
              </a:rPr>
              <a:t>카드</a:t>
            </a:r>
            <a:endParaRPr lang="en-US" altLang="ko-KR" sz="1200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C8B33E-8D68-7794-BB0E-6C82E158B238}"/>
              </a:ext>
            </a:extLst>
          </p:cNvPr>
          <p:cNvSpPr/>
          <p:nvPr/>
        </p:nvSpPr>
        <p:spPr>
          <a:xfrm>
            <a:off x="5991647" y="2466381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뒷면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기본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BD7B825-E4A6-F950-A0B0-F8881EB7F1F2}"/>
              </a:ext>
            </a:extLst>
          </p:cNvPr>
          <p:cNvSpPr/>
          <p:nvPr/>
        </p:nvSpPr>
        <p:spPr>
          <a:xfrm>
            <a:off x="7849065" y="2466381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:hover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앞면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D7401F6-9BDD-686C-0B88-D66D685D1E16}"/>
              </a:ext>
            </a:extLst>
          </p:cNvPr>
          <p:cNvSpPr/>
          <p:nvPr/>
        </p:nvSpPr>
        <p:spPr>
          <a:xfrm>
            <a:off x="9706483" y="2453863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D303BA-25A1-D57B-C5A3-D89D477C6924}"/>
              </a:ext>
            </a:extLst>
          </p:cNvPr>
          <p:cNvSpPr/>
          <p:nvPr/>
        </p:nvSpPr>
        <p:spPr>
          <a:xfrm>
            <a:off x="7964285" y="2710240"/>
            <a:ext cx="1379302" cy="79836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관련이미지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5627BF-C1EF-C0CE-692E-B0C873690364}"/>
              </a:ext>
            </a:extLst>
          </p:cNvPr>
          <p:cNvSpPr txBox="1"/>
          <p:nvPr/>
        </p:nvSpPr>
        <p:spPr>
          <a:xfrm>
            <a:off x="7913660" y="3789445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농사팁</a:t>
            </a:r>
            <a:r>
              <a:rPr lang="en-US" altLang="ko-KR" sz="1200" b="1" dirty="0"/>
              <a:t>(title)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11A0B-648A-590D-1232-02FE11684979}"/>
              </a:ext>
            </a:extLst>
          </p:cNvPr>
          <p:cNvSpPr txBox="1"/>
          <p:nvPr/>
        </p:nvSpPr>
        <p:spPr>
          <a:xfrm>
            <a:off x="7964284" y="4077800"/>
            <a:ext cx="1379302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내용설명영역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B0F1F-2255-8BB5-A8D3-1D4EC1747254}"/>
              </a:ext>
            </a:extLst>
          </p:cNvPr>
          <p:cNvSpPr txBox="1"/>
          <p:nvPr/>
        </p:nvSpPr>
        <p:spPr>
          <a:xfrm>
            <a:off x="8009369" y="349938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능력치 </a:t>
            </a:r>
            <a:r>
              <a:rPr lang="en-US" altLang="ko-KR" sz="1050" b="1" dirty="0"/>
              <a:t>: OOOOO</a:t>
            </a:r>
            <a:endParaRPr lang="ko-KR" altLang="en-US" sz="10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34EB96-E60E-5957-CC2C-9D644E979561}"/>
              </a:ext>
            </a:extLst>
          </p:cNvPr>
          <p:cNvSpPr txBox="1"/>
          <p:nvPr/>
        </p:nvSpPr>
        <p:spPr>
          <a:xfrm>
            <a:off x="7964284" y="4721436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u="sng" dirty="0" err="1"/>
              <a:t>능력업그레이드</a:t>
            </a:r>
            <a:r>
              <a:rPr lang="en-US" altLang="ko-KR" sz="1050" b="1" u="sng" dirty="0"/>
              <a:t>(Link)</a:t>
            </a:r>
            <a:endParaRPr lang="ko-KR" altLang="en-US" sz="1050" b="1" u="sng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A97C79-9D6A-42AF-C3C4-ED3FDF20DFB6}"/>
              </a:ext>
            </a:extLst>
          </p:cNvPr>
          <p:cNvSpPr/>
          <p:nvPr/>
        </p:nvSpPr>
        <p:spPr>
          <a:xfrm>
            <a:off x="5991647" y="5082464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9181316-B501-B272-01EA-3BE00DC1973F}"/>
              </a:ext>
            </a:extLst>
          </p:cNvPr>
          <p:cNvSpPr/>
          <p:nvPr/>
        </p:nvSpPr>
        <p:spPr>
          <a:xfrm>
            <a:off x="7849065" y="5082464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23CC91-734C-B04D-357F-B1C30AABA5CC}"/>
              </a:ext>
            </a:extLst>
          </p:cNvPr>
          <p:cNvSpPr/>
          <p:nvPr/>
        </p:nvSpPr>
        <p:spPr>
          <a:xfrm>
            <a:off x="9706483" y="5069946"/>
            <a:ext cx="1609742" cy="2192161"/>
          </a:xfrm>
          <a:prstGeom prst="roundRect">
            <a:avLst>
              <a:gd name="adj" fmla="val 4395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B9894-E5F6-4707-8829-25DEE07AAE3B}"/>
              </a:ext>
            </a:extLst>
          </p:cNvPr>
          <p:cNvSpPr txBox="1"/>
          <p:nvPr/>
        </p:nvSpPr>
        <p:spPr>
          <a:xfrm>
            <a:off x="1135794" y="2708626"/>
            <a:ext cx="2393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74151"/>
                </a:solidFill>
                <a:latin typeface="Söhne"/>
              </a:rPr>
              <a:t>Hover</a:t>
            </a:r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시 카드 회전하여 내용 공개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BB2E31-0EF2-CE0B-1B29-A0D0902107AE}"/>
              </a:ext>
            </a:extLst>
          </p:cNvPr>
          <p:cNvSpPr txBox="1"/>
          <p:nvPr/>
        </p:nvSpPr>
        <p:spPr>
          <a:xfrm>
            <a:off x="1134313" y="3270609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능력업그레이드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링크로 이동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203F53-F8B5-01BD-D0AD-1D6EF03C42EB}"/>
              </a:ext>
            </a:extLst>
          </p:cNvPr>
          <p:cNvSpPr txBox="1"/>
          <p:nvPr/>
        </p:nvSpPr>
        <p:spPr>
          <a:xfrm>
            <a:off x="6115085" y="4743545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u="sng" dirty="0" err="1"/>
              <a:t>능력업그레이드</a:t>
            </a:r>
            <a:r>
              <a:rPr lang="en-US" altLang="ko-KR" sz="1050" b="1" u="sng" dirty="0"/>
              <a:t>(Link)</a:t>
            </a:r>
            <a:endParaRPr lang="ko-KR" altLang="en-US" sz="1050" b="1" u="sn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210C1-0608-E260-D919-5B1ABE77A29C}"/>
              </a:ext>
            </a:extLst>
          </p:cNvPr>
          <p:cNvSpPr txBox="1"/>
          <p:nvPr/>
        </p:nvSpPr>
        <p:spPr>
          <a:xfrm>
            <a:off x="9810491" y="4721198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u="sng" dirty="0" err="1"/>
              <a:t>능력업그레이드</a:t>
            </a:r>
            <a:r>
              <a:rPr lang="en-US" altLang="ko-KR" sz="1050" b="1" u="sng" dirty="0"/>
              <a:t>(Link)</a:t>
            </a:r>
            <a:endParaRPr lang="ko-KR" altLang="en-US" sz="1050" b="1" u="sng" dirty="0"/>
          </a:p>
        </p:txBody>
      </p:sp>
      <p:sp>
        <p:nvSpPr>
          <p:cNvPr id="52" name="화살표: 오각형 51">
            <a:extLst>
              <a:ext uri="{FF2B5EF4-FFF2-40B4-BE49-F238E27FC236}">
                <a16:creationId xmlns:a16="http://schemas.microsoft.com/office/drawing/2014/main" id="{18E98A50-24AC-BB2A-434F-7F4B4D301F88}"/>
              </a:ext>
            </a:extLst>
          </p:cNvPr>
          <p:cNvSpPr/>
          <p:nvPr/>
        </p:nvSpPr>
        <p:spPr>
          <a:xfrm>
            <a:off x="735483" y="1146036"/>
            <a:ext cx="2679521" cy="3232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관리자 등록 게시물</a:t>
            </a:r>
          </a:p>
        </p:txBody>
      </p:sp>
    </p:spTree>
    <p:extLst>
      <p:ext uri="{BB962C8B-B14F-4D97-AF65-F5344CB8AC3E}">
        <p14:creationId xmlns:p14="http://schemas.microsoft.com/office/powerpoint/2010/main" val="359301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EFEBE8-EA2D-BE62-85C8-6F9FBA87D5D3}"/>
              </a:ext>
            </a:extLst>
          </p:cNvPr>
          <p:cNvSpPr/>
          <p:nvPr/>
        </p:nvSpPr>
        <p:spPr>
          <a:xfrm>
            <a:off x="5679376" y="794657"/>
            <a:ext cx="5977323" cy="935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414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게시판</a:t>
            </a:r>
            <a:r>
              <a:rPr lang="en-US" altLang="ko-KR" sz="4000" b="1" dirty="0"/>
              <a:t>(</a:t>
            </a:r>
            <a:r>
              <a:rPr lang="ko-KR" altLang="en-US" sz="4000" b="1" dirty="0" err="1"/>
              <a:t>팜팜장터</a:t>
            </a:r>
            <a:r>
              <a:rPr lang="en-US" altLang="ko-KR" sz="4000" b="1" dirty="0"/>
              <a:t>)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11940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36E150-BD5F-1061-0A1B-5A258F4B73BA}"/>
              </a:ext>
            </a:extLst>
          </p:cNvPr>
          <p:cNvSpPr/>
          <p:nvPr/>
        </p:nvSpPr>
        <p:spPr>
          <a:xfrm>
            <a:off x="737734" y="256696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DE6E24-FBAE-72A2-1CDE-5E84ACF7221F}"/>
              </a:ext>
            </a:extLst>
          </p:cNvPr>
          <p:cNvSpPr/>
          <p:nvPr/>
        </p:nvSpPr>
        <p:spPr>
          <a:xfrm>
            <a:off x="7825071" y="109988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E996-00EF-38EE-B316-88AABC0B125F}"/>
              </a:ext>
            </a:extLst>
          </p:cNvPr>
          <p:cNvSpPr txBox="1"/>
          <p:nvPr/>
        </p:nvSpPr>
        <p:spPr>
          <a:xfrm>
            <a:off x="1135794" y="159135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팜팜</a:t>
            </a:r>
            <a:r>
              <a:rPr lang="ko-KR" altLang="en-US" sz="1200" dirty="0"/>
              <a:t> 장터 타이틀 영역 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85CD8-D93D-551C-6737-A35CB6DFBF82}"/>
              </a:ext>
            </a:extLst>
          </p:cNvPr>
          <p:cNvSpPr txBox="1"/>
          <p:nvPr/>
        </p:nvSpPr>
        <p:spPr>
          <a:xfrm>
            <a:off x="1135794" y="2149988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장터에 등록된 상품 정보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B4DA2-1054-96BB-8083-EE85A928F894}"/>
              </a:ext>
            </a:extLst>
          </p:cNvPr>
          <p:cNvSpPr txBox="1"/>
          <p:nvPr/>
        </p:nvSpPr>
        <p:spPr>
          <a:xfrm>
            <a:off x="1127216" y="2590102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경매 입찰 방식을 차용한 상품 구매 진행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68365-D2BA-866E-A3FE-E6557192F69C}"/>
              </a:ext>
            </a:extLst>
          </p:cNvPr>
          <p:cNvSpPr txBox="1"/>
          <p:nvPr/>
        </p:nvSpPr>
        <p:spPr>
          <a:xfrm>
            <a:off x="8208598" y="1130796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팜팜</a:t>
            </a:r>
            <a:r>
              <a:rPr lang="ko-KR" altLang="en-US" sz="1200" b="1" dirty="0"/>
              <a:t> 장터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05CEFB-429C-4BDE-3D31-9DE1ABB23BD5}"/>
              </a:ext>
            </a:extLst>
          </p:cNvPr>
          <p:cNvSpPr/>
          <p:nvPr/>
        </p:nvSpPr>
        <p:spPr>
          <a:xfrm>
            <a:off x="735483" y="301452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88F4E-D680-7B81-233A-C002E72372B5}"/>
              </a:ext>
            </a:extLst>
          </p:cNvPr>
          <p:cNvSpPr txBox="1"/>
          <p:nvPr/>
        </p:nvSpPr>
        <p:spPr>
          <a:xfrm>
            <a:off x="1123559" y="3044338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입찰 버튼 클릭 </a:t>
            </a:r>
            <a:r>
              <a:rPr lang="en-US" altLang="ko-KR" sz="1200" dirty="0"/>
              <a:t>=&gt; </a:t>
            </a:r>
            <a:r>
              <a:rPr lang="ko-KR" altLang="en-US" sz="1200" dirty="0" err="1"/>
              <a:t>입찰가</a:t>
            </a:r>
            <a:r>
              <a:rPr lang="ko-KR" altLang="en-US" sz="1200" dirty="0"/>
              <a:t> 올라감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AC5B8-584F-6B8E-9005-FDB799ACD265}"/>
              </a:ext>
            </a:extLst>
          </p:cNvPr>
          <p:cNvSpPr txBox="1"/>
          <p:nvPr/>
        </p:nvSpPr>
        <p:spPr>
          <a:xfrm>
            <a:off x="11011624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692B4-7BD3-1FFA-D52B-A973280C845D}"/>
              </a:ext>
            </a:extLst>
          </p:cNvPr>
          <p:cNvSpPr txBox="1"/>
          <p:nvPr/>
        </p:nvSpPr>
        <p:spPr>
          <a:xfrm>
            <a:off x="10321525" y="139351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7EF5F8-1174-9B48-FA89-A1A62B2CD871}"/>
              </a:ext>
            </a:extLst>
          </p:cNvPr>
          <p:cNvSpPr/>
          <p:nvPr/>
        </p:nvSpPr>
        <p:spPr>
          <a:xfrm>
            <a:off x="5679870" y="-1302"/>
            <a:ext cx="5976830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9682FD-CF97-FB59-F6E0-00D30E10DF89}"/>
              </a:ext>
            </a:extLst>
          </p:cNvPr>
          <p:cNvSpPr txBox="1"/>
          <p:nvPr/>
        </p:nvSpPr>
        <p:spPr>
          <a:xfrm>
            <a:off x="10337635" y="139351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95B23-4BF0-E5CC-DED0-4BA0DBEC4543}"/>
              </a:ext>
            </a:extLst>
          </p:cNvPr>
          <p:cNvSpPr txBox="1"/>
          <p:nvPr/>
        </p:nvSpPr>
        <p:spPr>
          <a:xfrm>
            <a:off x="10867402" y="142162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DD1DA-EFC0-5738-77F5-367CADD6119D}"/>
              </a:ext>
            </a:extLst>
          </p:cNvPr>
          <p:cNvSpPr txBox="1"/>
          <p:nvPr/>
        </p:nvSpPr>
        <p:spPr>
          <a:xfrm>
            <a:off x="8425069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38F15E-1FC6-DC43-9D83-8DE082084683}"/>
              </a:ext>
            </a:extLst>
          </p:cNvPr>
          <p:cNvSpPr/>
          <p:nvPr/>
        </p:nvSpPr>
        <p:spPr>
          <a:xfrm>
            <a:off x="5898303" y="242301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AA91C-6AE0-2FEC-0B1F-9719A6E3C88D}"/>
              </a:ext>
            </a:extLst>
          </p:cNvPr>
          <p:cNvSpPr txBox="1"/>
          <p:nvPr/>
        </p:nvSpPr>
        <p:spPr>
          <a:xfrm>
            <a:off x="9243506" y="45739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7048F-6518-A1A2-5DFE-5E32761D6BF1}"/>
              </a:ext>
            </a:extLst>
          </p:cNvPr>
          <p:cNvSpPr txBox="1"/>
          <p:nvPr/>
        </p:nvSpPr>
        <p:spPr>
          <a:xfrm>
            <a:off x="10061943" y="45739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F49A1-1878-10ED-B705-3DA763661B37}"/>
              </a:ext>
            </a:extLst>
          </p:cNvPr>
          <p:cNvSpPr txBox="1"/>
          <p:nvPr/>
        </p:nvSpPr>
        <p:spPr>
          <a:xfrm>
            <a:off x="10707257" y="457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E4D89234-1681-6237-D5D1-7F319D3747F2}"/>
              </a:ext>
            </a:extLst>
          </p:cNvPr>
          <p:cNvSpPr/>
          <p:nvPr/>
        </p:nvSpPr>
        <p:spPr>
          <a:xfrm>
            <a:off x="735483" y="1146036"/>
            <a:ext cx="2679521" cy="3232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사용자 등록 게시물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5602F2-00D0-0AFA-E309-C726B9466F94}"/>
              </a:ext>
            </a:extLst>
          </p:cNvPr>
          <p:cNvGrpSpPr/>
          <p:nvPr/>
        </p:nvGrpSpPr>
        <p:grpSpPr>
          <a:xfrm>
            <a:off x="6063495" y="2013274"/>
            <a:ext cx="1703063" cy="1980201"/>
            <a:chOff x="5908222" y="1882661"/>
            <a:chExt cx="1703063" cy="198020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03B843-1F62-43F4-F682-5B261BFFAC02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B00F83D-8ED4-7865-61CB-8AA4E81BF435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6C6704E-3623-52C5-8C8A-61879879127B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30E418-DCE4-FA7A-7A06-F05206888881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B259ACF-4B48-A6CE-7E8A-CD9E59C0C824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3B1138F-97E1-116A-7C32-A44DBB4E9100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EAACF55-F12C-1482-23EC-7485A423CD59}"/>
              </a:ext>
            </a:extLst>
          </p:cNvPr>
          <p:cNvGrpSpPr/>
          <p:nvPr/>
        </p:nvGrpSpPr>
        <p:grpSpPr>
          <a:xfrm>
            <a:off x="7845322" y="2013274"/>
            <a:ext cx="1703063" cy="1980201"/>
            <a:chOff x="5908222" y="1882661"/>
            <a:chExt cx="1703063" cy="198020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90D11E5-8849-2594-B704-6161D3DF34D1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CEEE671-B544-9FA5-A32D-3158584BFBCF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D4FE19C-A337-B677-6B7D-09421CE28A3C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5B8AE0-4205-68C4-AFD4-067F39855C5A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BAF1CF5-9424-C0E1-0A96-E946223168D0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9FE9655-86CB-FE34-826B-989C22F4969D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33B1769-D7C7-4D77-4E01-511AF7C81B94}"/>
              </a:ext>
            </a:extLst>
          </p:cNvPr>
          <p:cNvGrpSpPr/>
          <p:nvPr/>
        </p:nvGrpSpPr>
        <p:grpSpPr>
          <a:xfrm>
            <a:off x="9630304" y="2013274"/>
            <a:ext cx="1703063" cy="1980201"/>
            <a:chOff x="5908222" y="1882661"/>
            <a:chExt cx="1703063" cy="198020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FF60246-CAB9-11BC-7F6E-EEDE61621EEE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13A7569-01D8-F17E-09DE-3AFB546513FE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86AF29-A6DF-63E8-F039-803912F7EB2E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A17AB9B-189E-B471-79F4-987419E0D73E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3EA825-571A-937E-1621-E9FAA48BE981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FBE4455-314A-84B7-77A7-9B5BE3D8C351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1005521-444D-1168-9AAC-70D4B334836E}"/>
              </a:ext>
            </a:extLst>
          </p:cNvPr>
          <p:cNvGrpSpPr/>
          <p:nvPr/>
        </p:nvGrpSpPr>
        <p:grpSpPr>
          <a:xfrm>
            <a:off x="6063495" y="4069680"/>
            <a:ext cx="1703063" cy="1980201"/>
            <a:chOff x="5908222" y="1882661"/>
            <a:chExt cx="1703063" cy="198020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10B10A0-DB07-DC16-9196-878CC8C563F5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9CC04B6-92CA-A8B3-A87E-DE5E7833B01C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EE7502-CF65-6E31-E455-0AAE9BF5480D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5412438-A085-476E-BB5E-E1B4D84853F3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C3870C2-4157-F9CD-1B57-DB15045C241D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64D43C-DDDE-4F36-069D-C2594EAFFF06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E193012-6660-B0B1-1AB5-4FA731D00F52}"/>
              </a:ext>
            </a:extLst>
          </p:cNvPr>
          <p:cNvGrpSpPr/>
          <p:nvPr/>
        </p:nvGrpSpPr>
        <p:grpSpPr>
          <a:xfrm>
            <a:off x="7845322" y="4069680"/>
            <a:ext cx="1703063" cy="1980201"/>
            <a:chOff x="5908222" y="1882661"/>
            <a:chExt cx="1703063" cy="198020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608E500-99FB-EED3-C2C5-07DB3BB6D2B5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C6C1281-00B6-95A2-8488-C93CBC487086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4E41AF-5556-FD4C-206C-9E5034D679B4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4623EA-EBD8-5F04-F500-50B39E0FC3CF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8A4692C8-F667-1DB7-3112-4F667DB28825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952A22F-FBD5-2141-A49F-417D610223A2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95F992F-AE51-C7B5-4ECD-C83D0F9A4BB3}"/>
              </a:ext>
            </a:extLst>
          </p:cNvPr>
          <p:cNvGrpSpPr/>
          <p:nvPr/>
        </p:nvGrpSpPr>
        <p:grpSpPr>
          <a:xfrm>
            <a:off x="9630304" y="4069680"/>
            <a:ext cx="1703063" cy="1980201"/>
            <a:chOff x="5908222" y="1882661"/>
            <a:chExt cx="1703063" cy="198020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E2C29D4-93BF-EEF8-9A0A-2A8305BF5936}"/>
                </a:ext>
              </a:extLst>
            </p:cNvPr>
            <p:cNvSpPr/>
            <p:nvPr/>
          </p:nvSpPr>
          <p:spPr>
            <a:xfrm>
              <a:off x="5908222" y="1882661"/>
              <a:ext cx="1703063" cy="198020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3FD31E5-54C8-547F-3A7E-3A5BEF766F7B}"/>
                </a:ext>
              </a:extLst>
            </p:cNvPr>
            <p:cNvSpPr/>
            <p:nvPr/>
          </p:nvSpPr>
          <p:spPr>
            <a:xfrm>
              <a:off x="5989978" y="1958866"/>
              <a:ext cx="1539551" cy="2892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제목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E7E8F01-15BF-69EE-50B3-F98504B1B7E9}"/>
                </a:ext>
              </a:extLst>
            </p:cNvPr>
            <p:cNvSpPr/>
            <p:nvPr/>
          </p:nvSpPr>
          <p:spPr>
            <a:xfrm>
              <a:off x="5989978" y="2288487"/>
              <a:ext cx="1539551" cy="883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이미지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6665F41-B231-728B-FEC3-A8DDE272DD9F}"/>
                </a:ext>
              </a:extLst>
            </p:cNvPr>
            <p:cNvSpPr/>
            <p:nvPr/>
          </p:nvSpPr>
          <p:spPr>
            <a:xfrm>
              <a:off x="5986986" y="3540590"/>
              <a:ext cx="991175" cy="2768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E6462D7-C39D-83CD-D7B8-2CDB574B8726}"/>
                </a:ext>
              </a:extLst>
            </p:cNvPr>
            <p:cNvSpPr/>
            <p:nvPr/>
          </p:nvSpPr>
          <p:spPr>
            <a:xfrm>
              <a:off x="7006154" y="3540590"/>
              <a:ext cx="542037" cy="2788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입찰버튼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38AE9D4-1B94-A58A-8496-C67DB7AF711E}"/>
                </a:ext>
              </a:extLst>
            </p:cNvPr>
            <p:cNvSpPr/>
            <p:nvPr/>
          </p:nvSpPr>
          <p:spPr>
            <a:xfrm>
              <a:off x="5989978" y="3198225"/>
              <a:ext cx="1539551" cy="300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 </a:t>
              </a:r>
              <a:r>
                <a:rPr lang="ko-KR" altLang="en-US" sz="1200" dirty="0" err="1"/>
                <a:t>입찰가</a:t>
              </a:r>
              <a:endParaRPr lang="ko-KR" altLang="en-US" sz="1200" dirty="0"/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3120C4B0-05D3-8142-00A1-6C8052A5608F}"/>
              </a:ext>
            </a:extLst>
          </p:cNvPr>
          <p:cNvSpPr/>
          <p:nvPr/>
        </p:nvSpPr>
        <p:spPr>
          <a:xfrm>
            <a:off x="5912217" y="185163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B173F9-CD00-00F3-EE99-9FEEB81C7DC9}"/>
              </a:ext>
            </a:extLst>
          </p:cNvPr>
          <p:cNvSpPr txBox="1"/>
          <p:nvPr/>
        </p:nvSpPr>
        <p:spPr>
          <a:xfrm>
            <a:off x="1116353" y="3347487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지정 시간이 지났을 때 가장 높은 가격을 책정한 사용자</a:t>
            </a:r>
            <a:br>
              <a:rPr lang="en-US" altLang="ko-KR" sz="1200" dirty="0"/>
            </a:br>
            <a:r>
              <a:rPr lang="ko-KR" altLang="en-US" sz="1200" dirty="0"/>
              <a:t>입찰 진행 </a:t>
            </a:r>
            <a:r>
              <a:rPr lang="en-US" altLang="ko-KR" sz="1200" dirty="0"/>
              <a:t>=&gt; </a:t>
            </a:r>
            <a:r>
              <a:rPr lang="ko-KR" altLang="en-US" sz="1200" dirty="0"/>
              <a:t>결제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6742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마이페이지</a:t>
            </a:r>
            <a:endParaRPr lang="en-US" altLang="ko-KR" sz="40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170369" y="1582523"/>
            <a:ext cx="2337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분양 희망자 </a:t>
            </a:r>
            <a:r>
              <a:rPr lang="en-US" altLang="ko-KR" sz="1200" dirty="0"/>
              <a:t>: </a:t>
            </a:r>
            <a:r>
              <a:rPr lang="ko-KR" altLang="en-US" sz="1200" dirty="0"/>
              <a:t>내가 신청한 현황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37734" y="20850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10539663" y="9465435"/>
            <a:ext cx="728448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등록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A8BF7-1CF1-31B5-4142-224CE2A7E51B}"/>
              </a:ext>
            </a:extLst>
          </p:cNvPr>
          <p:cNvSpPr/>
          <p:nvPr/>
        </p:nvSpPr>
        <p:spPr>
          <a:xfrm>
            <a:off x="5679376" y="372341"/>
            <a:ext cx="5977323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DF6700-AE18-03CA-4666-C8756497E39E}"/>
              </a:ext>
            </a:extLst>
          </p:cNvPr>
          <p:cNvSpPr/>
          <p:nvPr/>
        </p:nvSpPr>
        <p:spPr>
          <a:xfrm>
            <a:off x="5679376" y="372341"/>
            <a:ext cx="5977323" cy="422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-Navigation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D3BAE0-6316-2E68-A5E5-6FA06622A593}"/>
              </a:ext>
            </a:extLst>
          </p:cNvPr>
          <p:cNvSpPr/>
          <p:nvPr/>
        </p:nvSpPr>
        <p:spPr>
          <a:xfrm>
            <a:off x="5933775" y="11848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F427E8-4D87-9FE4-7B5A-4952F4836BF6}"/>
              </a:ext>
            </a:extLst>
          </p:cNvPr>
          <p:cNvSpPr/>
          <p:nvPr/>
        </p:nvSpPr>
        <p:spPr>
          <a:xfrm>
            <a:off x="9491958" y="1128215"/>
            <a:ext cx="1764063" cy="29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09122-FC54-478A-BEE6-D299C71BDC0B}"/>
              </a:ext>
            </a:extLst>
          </p:cNvPr>
          <p:cNvSpPr txBox="1"/>
          <p:nvPr/>
        </p:nvSpPr>
        <p:spPr>
          <a:xfrm>
            <a:off x="6273081" y="1215648"/>
            <a:ext cx="2372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분양 신청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91646-B56D-12E5-A1C2-45C30A0EBAE8}"/>
              </a:ext>
            </a:extLst>
          </p:cNvPr>
          <p:cNvSpPr txBox="1"/>
          <p:nvPr/>
        </p:nvSpPr>
        <p:spPr>
          <a:xfrm>
            <a:off x="6071277" y="1789802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9043-B6C6-FF48-CC10-A813725DC2C8}"/>
              </a:ext>
            </a:extLst>
          </p:cNvPr>
          <p:cNvSpPr txBox="1"/>
          <p:nvPr/>
        </p:nvSpPr>
        <p:spPr>
          <a:xfrm>
            <a:off x="6532465" y="1790579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텃밭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77A5C-4E25-FEAF-BD75-C12EA9448EDE}"/>
              </a:ext>
            </a:extLst>
          </p:cNvPr>
          <p:cNvSpPr txBox="1"/>
          <p:nvPr/>
        </p:nvSpPr>
        <p:spPr>
          <a:xfrm>
            <a:off x="7674841" y="1790578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글 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A30D3-B4FB-98B8-7385-7AB76CD60834}"/>
              </a:ext>
            </a:extLst>
          </p:cNvPr>
          <p:cNvSpPr txBox="1"/>
          <p:nvPr/>
        </p:nvSpPr>
        <p:spPr>
          <a:xfrm>
            <a:off x="8740276" y="1790576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신청기간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AE702-C45A-39E5-136B-8618926A1892}"/>
              </a:ext>
            </a:extLst>
          </p:cNvPr>
          <p:cNvSpPr txBox="1"/>
          <p:nvPr/>
        </p:nvSpPr>
        <p:spPr>
          <a:xfrm>
            <a:off x="10570345" y="1789803"/>
            <a:ext cx="88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신청인원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28A97-02DA-D58F-559F-2264A14DB752}"/>
              </a:ext>
            </a:extLst>
          </p:cNvPr>
          <p:cNvSpPr txBox="1"/>
          <p:nvPr/>
        </p:nvSpPr>
        <p:spPr>
          <a:xfrm>
            <a:off x="6139480" y="2062738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3B470-DC29-05E5-49BA-E8C15A8411E8}"/>
              </a:ext>
            </a:extLst>
          </p:cNvPr>
          <p:cNvSpPr txBox="1"/>
          <p:nvPr/>
        </p:nvSpPr>
        <p:spPr>
          <a:xfrm>
            <a:off x="6532465" y="206273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춘모네텃밭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82DFA-AB6D-833C-1F8D-FBC04AB67375}"/>
              </a:ext>
            </a:extLst>
          </p:cNvPr>
          <p:cNvSpPr txBox="1"/>
          <p:nvPr/>
        </p:nvSpPr>
        <p:spPr>
          <a:xfrm>
            <a:off x="7549005" y="2070432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분양합니다</a:t>
            </a:r>
            <a:r>
              <a:rPr lang="en-US" altLang="ko-KR" sz="1050" dirty="0"/>
              <a:t>~~~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B6B2-3677-0F82-0811-CB7D71FDE8E3}"/>
              </a:ext>
            </a:extLst>
          </p:cNvPr>
          <p:cNvSpPr txBox="1"/>
          <p:nvPr/>
        </p:nvSpPr>
        <p:spPr>
          <a:xfrm>
            <a:off x="8740276" y="2070432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2023.07.21~2023.07.29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1F3D8-D448-F691-EB04-320E2627C2B5}"/>
              </a:ext>
            </a:extLst>
          </p:cNvPr>
          <p:cNvSpPr txBox="1"/>
          <p:nvPr/>
        </p:nvSpPr>
        <p:spPr>
          <a:xfrm>
            <a:off x="10886136" y="2070432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084DD-3578-A49C-711A-223DBD1CC12C}"/>
              </a:ext>
            </a:extLst>
          </p:cNvPr>
          <p:cNvSpPr/>
          <p:nvPr/>
        </p:nvSpPr>
        <p:spPr>
          <a:xfrm>
            <a:off x="9491958" y="2382267"/>
            <a:ext cx="1869260" cy="1814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B69B7-6F4A-97FF-ACA6-769C6278DBC6}"/>
              </a:ext>
            </a:extLst>
          </p:cNvPr>
          <p:cNvSpPr txBox="1"/>
          <p:nvPr/>
        </p:nvSpPr>
        <p:spPr>
          <a:xfrm>
            <a:off x="9636120" y="2719898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 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C4BC50-3432-21A6-7EEE-5F1B947CE404}"/>
              </a:ext>
            </a:extLst>
          </p:cNvPr>
          <p:cNvSpPr txBox="1"/>
          <p:nvPr/>
        </p:nvSpPr>
        <p:spPr>
          <a:xfrm>
            <a:off x="9636119" y="3007265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 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2A582-15AF-FAA7-C9DA-A0D60A825690}"/>
              </a:ext>
            </a:extLst>
          </p:cNvPr>
          <p:cNvSpPr txBox="1"/>
          <p:nvPr/>
        </p:nvSpPr>
        <p:spPr>
          <a:xfrm>
            <a:off x="9636119" y="3294632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 </a:t>
            </a:r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50E8C-3A56-1EF3-087E-FA96AE67E2B7}"/>
              </a:ext>
            </a:extLst>
          </p:cNvPr>
          <p:cNvSpPr txBox="1"/>
          <p:nvPr/>
        </p:nvSpPr>
        <p:spPr>
          <a:xfrm>
            <a:off x="9636118" y="3581999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 </a:t>
            </a:r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1343E-AE72-46C7-F98C-F578DDB2CA07}"/>
              </a:ext>
            </a:extLst>
          </p:cNvPr>
          <p:cNvSpPr txBox="1"/>
          <p:nvPr/>
        </p:nvSpPr>
        <p:spPr>
          <a:xfrm>
            <a:off x="9636117" y="3869365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닉네임 </a:t>
            </a:r>
            <a:r>
              <a:rPr lang="en-US" altLang="ko-KR" sz="1050" dirty="0"/>
              <a:t>5</a:t>
            </a:r>
            <a:endParaRPr lang="ko-KR" altLang="en-US" sz="105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9AF8DCE-6D04-FB68-88A4-4C0B1723C441}"/>
              </a:ext>
            </a:extLst>
          </p:cNvPr>
          <p:cNvGrpSpPr/>
          <p:nvPr/>
        </p:nvGrpSpPr>
        <p:grpSpPr>
          <a:xfrm>
            <a:off x="10573893" y="3869365"/>
            <a:ext cx="632729" cy="219773"/>
            <a:chOff x="7886424" y="3998338"/>
            <a:chExt cx="716863" cy="24899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7072B6B-A433-C6B7-536E-25F283133FA7}"/>
                </a:ext>
              </a:extLst>
            </p:cNvPr>
            <p:cNvSpPr/>
            <p:nvPr/>
          </p:nvSpPr>
          <p:spPr>
            <a:xfrm>
              <a:off x="7892836" y="4003258"/>
              <a:ext cx="710451" cy="244076"/>
            </a:xfrm>
            <a:prstGeom prst="roundRect">
              <a:avLst>
                <a:gd name="adj" fmla="val 35283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B0703C-DDD9-4176-91D9-C42678F3DC8A}"/>
                </a:ext>
              </a:extLst>
            </p:cNvPr>
            <p:cNvSpPr txBox="1"/>
            <p:nvPr/>
          </p:nvSpPr>
          <p:spPr>
            <a:xfrm>
              <a:off x="7886424" y="3998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결제완료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58D63A8-56F8-BD4F-C131-9D420C442D6E}"/>
              </a:ext>
            </a:extLst>
          </p:cNvPr>
          <p:cNvGrpSpPr/>
          <p:nvPr/>
        </p:nvGrpSpPr>
        <p:grpSpPr>
          <a:xfrm>
            <a:off x="10573893" y="3026813"/>
            <a:ext cx="632729" cy="219773"/>
            <a:chOff x="7886424" y="3998338"/>
            <a:chExt cx="716863" cy="248996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E7FE8C88-773B-5988-C8FE-1EB4FF9EEAA1}"/>
                </a:ext>
              </a:extLst>
            </p:cNvPr>
            <p:cNvSpPr/>
            <p:nvPr/>
          </p:nvSpPr>
          <p:spPr>
            <a:xfrm>
              <a:off x="7892836" y="4003258"/>
              <a:ext cx="710451" cy="244076"/>
            </a:xfrm>
            <a:prstGeom prst="roundRect">
              <a:avLst>
                <a:gd name="adj" fmla="val 35283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D1A6C9-D861-1BD9-9BD6-1DBEEEE1AC7C}"/>
                </a:ext>
              </a:extLst>
            </p:cNvPr>
            <p:cNvSpPr txBox="1"/>
            <p:nvPr/>
          </p:nvSpPr>
          <p:spPr>
            <a:xfrm>
              <a:off x="7886424" y="3998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결제완료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F0C765-634A-3383-4614-CF7B42B73237}"/>
              </a:ext>
            </a:extLst>
          </p:cNvPr>
          <p:cNvGrpSpPr/>
          <p:nvPr/>
        </p:nvGrpSpPr>
        <p:grpSpPr>
          <a:xfrm>
            <a:off x="10573893" y="3307664"/>
            <a:ext cx="632729" cy="219773"/>
            <a:chOff x="7886424" y="3998338"/>
            <a:chExt cx="716863" cy="2489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AEC07A93-2979-DBC2-B190-472CD81D96B5}"/>
                </a:ext>
              </a:extLst>
            </p:cNvPr>
            <p:cNvSpPr/>
            <p:nvPr/>
          </p:nvSpPr>
          <p:spPr>
            <a:xfrm>
              <a:off x="7892836" y="4003258"/>
              <a:ext cx="710451" cy="244076"/>
            </a:xfrm>
            <a:prstGeom prst="roundRect">
              <a:avLst>
                <a:gd name="adj" fmla="val 35283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712CBB-991B-23C9-3ED2-1BD5B29E7310}"/>
                </a:ext>
              </a:extLst>
            </p:cNvPr>
            <p:cNvSpPr txBox="1"/>
            <p:nvPr/>
          </p:nvSpPr>
          <p:spPr>
            <a:xfrm>
              <a:off x="7886424" y="3998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결제완료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48B631-03FB-DBB5-78B7-A2DAA2F57084}"/>
              </a:ext>
            </a:extLst>
          </p:cNvPr>
          <p:cNvGrpSpPr/>
          <p:nvPr/>
        </p:nvGrpSpPr>
        <p:grpSpPr>
          <a:xfrm>
            <a:off x="10573893" y="3588515"/>
            <a:ext cx="632729" cy="219773"/>
            <a:chOff x="7886424" y="3998338"/>
            <a:chExt cx="716863" cy="248996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CD09917E-6A4F-9E5C-0D61-415EF10209A1}"/>
                </a:ext>
              </a:extLst>
            </p:cNvPr>
            <p:cNvSpPr/>
            <p:nvPr/>
          </p:nvSpPr>
          <p:spPr>
            <a:xfrm>
              <a:off x="7892836" y="4003258"/>
              <a:ext cx="710451" cy="244076"/>
            </a:xfrm>
            <a:prstGeom prst="roundRect">
              <a:avLst>
                <a:gd name="adj" fmla="val 35283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7821397-0A0B-C249-3B50-B33BD48CB7C1}"/>
                </a:ext>
              </a:extLst>
            </p:cNvPr>
            <p:cNvSpPr txBox="1"/>
            <p:nvPr/>
          </p:nvSpPr>
          <p:spPr>
            <a:xfrm>
              <a:off x="7886424" y="399833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결제완료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B49C73B-F431-C811-A995-CB949FDC7306}"/>
              </a:ext>
            </a:extLst>
          </p:cNvPr>
          <p:cNvGrpSpPr/>
          <p:nvPr/>
        </p:nvGrpSpPr>
        <p:grpSpPr>
          <a:xfrm>
            <a:off x="10580306" y="2745962"/>
            <a:ext cx="627070" cy="219773"/>
            <a:chOff x="7892836" y="3998338"/>
            <a:chExt cx="710451" cy="248996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058C886-FE83-AB00-9913-C07CAFE5E0B1}"/>
                </a:ext>
              </a:extLst>
            </p:cNvPr>
            <p:cNvSpPr/>
            <p:nvPr/>
          </p:nvSpPr>
          <p:spPr>
            <a:xfrm>
              <a:off x="7892836" y="4003258"/>
              <a:ext cx="710451" cy="244076"/>
            </a:xfrm>
            <a:prstGeom prst="roundRect">
              <a:avLst>
                <a:gd name="adj" fmla="val 35283"/>
              </a:avLst>
            </a:prstGeom>
            <a:solidFill>
              <a:srgbClr val="FFC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364694-4AC7-7CA6-0DD3-D041B606D988}"/>
                </a:ext>
              </a:extLst>
            </p:cNvPr>
            <p:cNvSpPr txBox="1"/>
            <p:nvPr/>
          </p:nvSpPr>
          <p:spPr>
            <a:xfrm>
              <a:off x="7967837" y="3998338"/>
              <a:ext cx="5709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결제 중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F287CB0-C10E-9B4C-50FD-B4AF2D360570}"/>
              </a:ext>
            </a:extLst>
          </p:cNvPr>
          <p:cNvSpPr txBox="1"/>
          <p:nvPr/>
        </p:nvSpPr>
        <p:spPr>
          <a:xfrm>
            <a:off x="9546353" y="24369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분양 신청자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647C2F-C295-60B4-0B88-02A3AA1E37A7}"/>
              </a:ext>
            </a:extLst>
          </p:cNvPr>
          <p:cNvSpPr txBox="1"/>
          <p:nvPr/>
        </p:nvSpPr>
        <p:spPr>
          <a:xfrm>
            <a:off x="10549751" y="244931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결제상태</a:t>
            </a:r>
            <a:endParaRPr lang="ko-KR" altLang="en-US" sz="105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9F8E23C-5236-1862-2528-935B0E2B7C2D}"/>
              </a:ext>
            </a:extLst>
          </p:cNvPr>
          <p:cNvCxnSpPr>
            <a:cxnSpLocks/>
          </p:cNvCxnSpPr>
          <p:nvPr/>
        </p:nvCxnSpPr>
        <p:spPr>
          <a:xfrm>
            <a:off x="6095411" y="2010510"/>
            <a:ext cx="5196834" cy="214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CE5B8CC-F1DE-41AE-BD66-321BC56A80AE}"/>
              </a:ext>
            </a:extLst>
          </p:cNvPr>
          <p:cNvSpPr txBox="1"/>
          <p:nvPr/>
        </p:nvSpPr>
        <p:spPr>
          <a:xfrm>
            <a:off x="6164327" y="4293943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597745-0252-6A96-8A57-26F45BFE86A2}"/>
              </a:ext>
            </a:extLst>
          </p:cNvPr>
          <p:cNvSpPr txBox="1"/>
          <p:nvPr/>
        </p:nvSpPr>
        <p:spPr>
          <a:xfrm>
            <a:off x="6557312" y="4293943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춘모네텃밭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2B1A1D-BD56-4BE7-75DA-00A272C23951}"/>
              </a:ext>
            </a:extLst>
          </p:cNvPr>
          <p:cNvSpPr txBox="1"/>
          <p:nvPr/>
        </p:nvSpPr>
        <p:spPr>
          <a:xfrm>
            <a:off x="7573852" y="4301637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분양합니다</a:t>
            </a:r>
            <a:r>
              <a:rPr lang="en-US" altLang="ko-KR" sz="1050" dirty="0"/>
              <a:t>22~~~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5D717F-B3A4-0D47-4450-31EB6EAEEFD5}"/>
              </a:ext>
            </a:extLst>
          </p:cNvPr>
          <p:cNvSpPr txBox="1"/>
          <p:nvPr/>
        </p:nvSpPr>
        <p:spPr>
          <a:xfrm>
            <a:off x="8765123" y="4301637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2023.07.21~2023.07.29</a:t>
            </a:r>
            <a:endParaRPr lang="ko-KR" altLang="en-US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981400-4314-D218-A7AB-A8BE1CF4BE13}"/>
              </a:ext>
            </a:extLst>
          </p:cNvPr>
          <p:cNvSpPr txBox="1"/>
          <p:nvPr/>
        </p:nvSpPr>
        <p:spPr>
          <a:xfrm>
            <a:off x="10910983" y="4301637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7B321C-1C4A-474B-C9E5-C81B80BAFB91}"/>
              </a:ext>
            </a:extLst>
          </p:cNvPr>
          <p:cNvSpPr txBox="1"/>
          <p:nvPr/>
        </p:nvSpPr>
        <p:spPr>
          <a:xfrm>
            <a:off x="6164327" y="4641298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D0E619-6F50-1D47-586A-9AB3D56AAF75}"/>
              </a:ext>
            </a:extLst>
          </p:cNvPr>
          <p:cNvSpPr txBox="1"/>
          <p:nvPr/>
        </p:nvSpPr>
        <p:spPr>
          <a:xfrm>
            <a:off x="6557312" y="464129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장성군텃밭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B01D97-69C1-1D30-B7CD-BB9C1D9ED8DE}"/>
              </a:ext>
            </a:extLst>
          </p:cNvPr>
          <p:cNvSpPr txBox="1"/>
          <p:nvPr/>
        </p:nvSpPr>
        <p:spPr>
          <a:xfrm>
            <a:off x="7573852" y="4648992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집 앞 분양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66322D-2E56-8598-3490-873EE911EF4E}"/>
              </a:ext>
            </a:extLst>
          </p:cNvPr>
          <p:cNvSpPr txBox="1"/>
          <p:nvPr/>
        </p:nvSpPr>
        <p:spPr>
          <a:xfrm>
            <a:off x="8765123" y="4648992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2023.07.21~2023.07.29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142F03-96BD-345B-CCBC-9B59C6C37A88}"/>
              </a:ext>
            </a:extLst>
          </p:cNvPr>
          <p:cNvSpPr txBox="1"/>
          <p:nvPr/>
        </p:nvSpPr>
        <p:spPr>
          <a:xfrm>
            <a:off x="10910983" y="4648992"/>
            <a:ext cx="258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C2AF3D4-E561-A08D-78DF-6FEA04F2BED3}"/>
              </a:ext>
            </a:extLst>
          </p:cNvPr>
          <p:cNvSpPr/>
          <p:nvPr/>
        </p:nvSpPr>
        <p:spPr>
          <a:xfrm>
            <a:off x="10942162" y="2286315"/>
            <a:ext cx="154596" cy="15062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08A2B4-014A-E6FF-C1B4-8BF1A051F14C}"/>
              </a:ext>
            </a:extLst>
          </p:cNvPr>
          <p:cNvCxnSpPr/>
          <p:nvPr/>
        </p:nvCxnSpPr>
        <p:spPr>
          <a:xfrm>
            <a:off x="9491958" y="2324348"/>
            <a:ext cx="1800287" cy="18002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2AFC44-5441-25F7-6376-C472C275002A}"/>
              </a:ext>
            </a:extLst>
          </p:cNvPr>
          <p:cNvCxnSpPr>
            <a:cxnSpLocks/>
          </p:cNvCxnSpPr>
          <p:nvPr/>
        </p:nvCxnSpPr>
        <p:spPr>
          <a:xfrm flipH="1">
            <a:off x="9491958" y="2382267"/>
            <a:ext cx="1869260" cy="1814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37602D-9FE9-350F-82EB-F205CA54986D}"/>
              </a:ext>
            </a:extLst>
          </p:cNvPr>
          <p:cNvSpPr txBox="1"/>
          <p:nvPr/>
        </p:nvSpPr>
        <p:spPr>
          <a:xfrm>
            <a:off x="1170369" y="2115615"/>
            <a:ext cx="2754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소유주  </a:t>
            </a:r>
            <a:r>
              <a:rPr lang="en-US" altLang="ko-KR" sz="1200" dirty="0"/>
              <a:t>: </a:t>
            </a:r>
            <a:r>
              <a:rPr lang="ko-KR" altLang="en-US" sz="1200" dirty="0"/>
              <a:t>내 텃밭에 신청한 내역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C399AE-8C89-F803-233A-9A171BD38715}"/>
              </a:ext>
            </a:extLst>
          </p:cNvPr>
          <p:cNvSpPr txBox="1"/>
          <p:nvPr/>
        </p:nvSpPr>
        <p:spPr>
          <a:xfrm>
            <a:off x="737734" y="2888313"/>
            <a:ext cx="344677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동일한 게시판 형태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보여지는 내용은 </a:t>
            </a:r>
            <a:r>
              <a:rPr lang="en-US" altLang="ko-KR" sz="1200" dirty="0"/>
              <a:t>DB</a:t>
            </a:r>
            <a:r>
              <a:rPr lang="ko-KR" altLang="en-US" sz="1200" dirty="0"/>
              <a:t>결과에 따라 다르게 진행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결제 </a:t>
            </a:r>
            <a:r>
              <a:rPr lang="en-US" altLang="ko-KR" sz="1200" dirty="0"/>
              <a:t>API </a:t>
            </a:r>
            <a:r>
              <a:rPr lang="ko-KR" altLang="en-US" sz="1200" dirty="0"/>
              <a:t>삭제로 해당 현황 내용 삭제</a:t>
            </a:r>
          </a:p>
        </p:txBody>
      </p:sp>
    </p:spTree>
    <p:extLst>
      <p:ext uri="{BB962C8B-B14F-4D97-AF65-F5344CB8AC3E}">
        <p14:creationId xmlns:p14="http://schemas.microsoft.com/office/powerpoint/2010/main" val="1627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101FEB0-4637-0486-0D73-3B1D641F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72150"/>
              </p:ext>
            </p:extLst>
          </p:nvPr>
        </p:nvGraphicFramePr>
        <p:xfrm>
          <a:off x="609599" y="1076046"/>
          <a:ext cx="10972801" cy="5352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030">
                  <a:extLst>
                    <a:ext uri="{9D8B030D-6E8A-4147-A177-3AD203B41FA5}">
                      <a16:colId xmlns:a16="http://schemas.microsoft.com/office/drawing/2014/main" val="312226559"/>
                    </a:ext>
                  </a:extLst>
                </a:gridCol>
                <a:gridCol w="4626371">
                  <a:extLst>
                    <a:ext uri="{9D8B030D-6E8A-4147-A177-3AD203B41FA5}">
                      <a16:colId xmlns:a16="http://schemas.microsoft.com/office/drawing/2014/main" val="42914404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53887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87881132"/>
                    </a:ext>
                  </a:extLst>
                </a:gridCol>
              </a:tblGrid>
              <a:tr h="5313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수정내용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4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2023.07.30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초안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2023.07.31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6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헤더 스타일 확정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상단고정</a:t>
                      </a:r>
                      <a:r>
                        <a:rPr lang="en-US" altLang="ko-KR" sz="1200" dirty="0"/>
                        <a:t> =&gt; </a:t>
                      </a:r>
                      <a:r>
                        <a:rPr lang="ko-KR" altLang="en-US" sz="1200" dirty="0"/>
                        <a:t>좌측형 레이아웃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8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메인페이지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(4) : </a:t>
                      </a:r>
                      <a:r>
                        <a:rPr lang="ko-KR" altLang="en-US" sz="1200" dirty="0"/>
                        <a:t>슬라이드형으로 교체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2023.08.11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2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 </a:t>
                      </a:r>
                      <a:r>
                        <a:rPr lang="ko-KR" altLang="en-US" sz="1200" dirty="0" err="1"/>
                        <a:t>폴리싱</a:t>
                      </a:r>
                      <a:r>
                        <a:rPr lang="ko-KR" altLang="en-US" sz="1200" dirty="0"/>
                        <a:t>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필수 페이지 외 페이지 설계 삭제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미리보기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)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2023.08.16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76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1.4.2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장터 페이지 상세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관련 기능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이지혜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2023.08.16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5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49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3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6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44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2489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CC267E-E081-CC32-897C-2C29A3694066}"/>
              </a:ext>
            </a:extLst>
          </p:cNvPr>
          <p:cNvSpPr txBox="1"/>
          <p:nvPr/>
        </p:nvSpPr>
        <p:spPr>
          <a:xfrm>
            <a:off x="503853" y="6158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문서 관리 이력</a:t>
            </a:r>
          </a:p>
        </p:txBody>
      </p:sp>
    </p:spTree>
    <p:extLst>
      <p:ext uri="{BB962C8B-B14F-4D97-AF65-F5344CB8AC3E}">
        <p14:creationId xmlns:p14="http://schemas.microsoft.com/office/powerpoint/2010/main" val="21626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3C9EC4-3FAD-A5F0-BD6F-86C2C0CC49C1}"/>
              </a:ext>
            </a:extLst>
          </p:cNvPr>
          <p:cNvSpPr txBox="1"/>
          <p:nvPr/>
        </p:nvSpPr>
        <p:spPr>
          <a:xfrm>
            <a:off x="597693" y="438150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가격예측 페이지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732BD-A63A-5840-2634-59D476A12690}"/>
              </a:ext>
            </a:extLst>
          </p:cNvPr>
          <p:cNvSpPr txBox="1"/>
          <p:nvPr/>
        </p:nvSpPr>
        <p:spPr>
          <a:xfrm>
            <a:off x="10949231" y="468925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007F-BE43-1468-CA7F-63BA79E75A05}"/>
              </a:ext>
            </a:extLst>
          </p:cNvPr>
          <p:cNvSpPr txBox="1"/>
          <p:nvPr/>
        </p:nvSpPr>
        <p:spPr>
          <a:xfrm>
            <a:off x="10259132" y="468925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CC05D-EEEC-A1DE-9BD8-A8F4D4BD431F}"/>
              </a:ext>
            </a:extLst>
          </p:cNvPr>
          <p:cNvSpPr/>
          <p:nvPr/>
        </p:nvSpPr>
        <p:spPr>
          <a:xfrm>
            <a:off x="5617477" y="328272"/>
            <a:ext cx="5976830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7D66-B62F-6CEE-DE46-779F37F17DA8}"/>
              </a:ext>
            </a:extLst>
          </p:cNvPr>
          <p:cNvSpPr txBox="1"/>
          <p:nvPr/>
        </p:nvSpPr>
        <p:spPr>
          <a:xfrm>
            <a:off x="10275242" y="468925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C60C7-4F6D-3B38-1B73-6CE91B120EA2}"/>
              </a:ext>
            </a:extLst>
          </p:cNvPr>
          <p:cNvSpPr txBox="1"/>
          <p:nvPr/>
        </p:nvSpPr>
        <p:spPr>
          <a:xfrm>
            <a:off x="10805009" y="471736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F2A42-E9F2-6124-9A98-92190981B175}"/>
              </a:ext>
            </a:extLst>
          </p:cNvPr>
          <p:cNvSpPr txBox="1"/>
          <p:nvPr/>
        </p:nvSpPr>
        <p:spPr>
          <a:xfrm>
            <a:off x="8362676" y="7869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602D81-36DE-58F6-282A-1C41DA3E3206}"/>
              </a:ext>
            </a:extLst>
          </p:cNvPr>
          <p:cNvSpPr/>
          <p:nvPr/>
        </p:nvSpPr>
        <p:spPr>
          <a:xfrm>
            <a:off x="5835910" y="571875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6739B-4E03-63C7-6B6A-82E159DC7173}"/>
              </a:ext>
            </a:extLst>
          </p:cNvPr>
          <p:cNvSpPr txBox="1"/>
          <p:nvPr/>
        </p:nvSpPr>
        <p:spPr>
          <a:xfrm>
            <a:off x="9181113" y="7869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63263-863D-0ECB-7AA8-95A38FF73CF9}"/>
              </a:ext>
            </a:extLst>
          </p:cNvPr>
          <p:cNvSpPr txBox="1"/>
          <p:nvPr/>
        </p:nvSpPr>
        <p:spPr>
          <a:xfrm>
            <a:off x="9999550" y="7869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9AC61-0CE9-FE23-2358-FAEADD4B35E1}"/>
              </a:ext>
            </a:extLst>
          </p:cNvPr>
          <p:cNvSpPr txBox="1"/>
          <p:nvPr/>
        </p:nvSpPr>
        <p:spPr>
          <a:xfrm>
            <a:off x="10644864" y="7869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0BB847-5B32-145D-85D7-23FCCD3349D6}"/>
              </a:ext>
            </a:extLst>
          </p:cNvPr>
          <p:cNvSpPr/>
          <p:nvPr/>
        </p:nvSpPr>
        <p:spPr>
          <a:xfrm>
            <a:off x="5617477" y="1143068"/>
            <a:ext cx="5976830" cy="5565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61DDB09-3A4F-AC13-6997-CBDE99C33DB1}"/>
              </a:ext>
            </a:extLst>
          </p:cNvPr>
          <p:cNvGrpSpPr/>
          <p:nvPr/>
        </p:nvGrpSpPr>
        <p:grpSpPr>
          <a:xfrm>
            <a:off x="5898757" y="4120456"/>
            <a:ext cx="5490992" cy="2434494"/>
            <a:chOff x="5835910" y="1855006"/>
            <a:chExt cx="5490992" cy="24344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6E25BF-BC99-4890-8801-26B47BAA1E51}"/>
                </a:ext>
              </a:extLst>
            </p:cNvPr>
            <p:cNvSpPr txBox="1"/>
            <p:nvPr/>
          </p:nvSpPr>
          <p:spPr>
            <a:xfrm>
              <a:off x="5835910" y="185500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작물가격예측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78A81B2-F055-A91E-AE34-FB40A5B7325D}"/>
                </a:ext>
              </a:extLst>
            </p:cNvPr>
            <p:cNvSpPr/>
            <p:nvPr/>
          </p:nvSpPr>
          <p:spPr>
            <a:xfrm>
              <a:off x="5884882" y="2219509"/>
              <a:ext cx="1747560" cy="2069991"/>
            </a:xfrm>
            <a:prstGeom prst="roundRect">
              <a:avLst>
                <a:gd name="adj" fmla="val 6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D55A49F-D668-F6E8-4EBE-639C8562C25F}"/>
                </a:ext>
              </a:extLst>
            </p:cNvPr>
            <p:cNvSpPr/>
            <p:nvPr/>
          </p:nvSpPr>
          <p:spPr>
            <a:xfrm>
              <a:off x="7732112" y="2219510"/>
              <a:ext cx="1747560" cy="2069990"/>
            </a:xfrm>
            <a:prstGeom prst="roundRect">
              <a:avLst>
                <a:gd name="adj" fmla="val 6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DB4F5A1-749B-7302-5038-5C721B49CAEA}"/>
                </a:ext>
              </a:extLst>
            </p:cNvPr>
            <p:cNvSpPr/>
            <p:nvPr/>
          </p:nvSpPr>
          <p:spPr>
            <a:xfrm>
              <a:off x="9579342" y="2219509"/>
              <a:ext cx="1747560" cy="2069989"/>
            </a:xfrm>
            <a:prstGeom prst="roundRect">
              <a:avLst>
                <a:gd name="adj" fmla="val 653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1C20272-53A3-D9BF-3027-ABB253E3B099}"/>
                </a:ext>
              </a:extLst>
            </p:cNvPr>
            <p:cNvSpPr/>
            <p:nvPr/>
          </p:nvSpPr>
          <p:spPr>
            <a:xfrm>
              <a:off x="5970564" y="2284824"/>
              <a:ext cx="1595160" cy="937877"/>
            </a:xfrm>
            <a:prstGeom prst="roundRect">
              <a:avLst>
                <a:gd name="adj" fmla="val 653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419E2A-ECA2-F654-36F3-B4A658E6F2BF}"/>
                </a:ext>
              </a:extLst>
            </p:cNvPr>
            <p:cNvSpPr/>
            <p:nvPr/>
          </p:nvSpPr>
          <p:spPr>
            <a:xfrm>
              <a:off x="7808312" y="2284823"/>
              <a:ext cx="1595160" cy="937877"/>
            </a:xfrm>
            <a:prstGeom prst="roundRect">
              <a:avLst>
                <a:gd name="adj" fmla="val 653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FCCE063-5463-DB8B-EF23-EE01B3D32B68}"/>
                </a:ext>
              </a:extLst>
            </p:cNvPr>
            <p:cNvSpPr/>
            <p:nvPr/>
          </p:nvSpPr>
          <p:spPr>
            <a:xfrm>
              <a:off x="9655542" y="2284822"/>
              <a:ext cx="1595160" cy="937877"/>
            </a:xfrm>
            <a:prstGeom prst="roundRect">
              <a:avLst>
                <a:gd name="adj" fmla="val 6535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1BF24B-2C70-401D-E77C-CEF99C1F07E3}"/>
                </a:ext>
              </a:extLst>
            </p:cNvPr>
            <p:cNvSpPr txBox="1"/>
            <p:nvPr/>
          </p:nvSpPr>
          <p:spPr>
            <a:xfrm>
              <a:off x="6087249" y="3354956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현재 가격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179594-4D5E-DB11-A537-FB319994E6F7}"/>
                </a:ext>
              </a:extLst>
            </p:cNvPr>
            <p:cNvSpPr txBox="1"/>
            <p:nvPr/>
          </p:nvSpPr>
          <p:spPr>
            <a:xfrm>
              <a:off x="6217501" y="3667088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일주일 뒤 가격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CE36BB-667C-8340-8A76-627C329E84CD}"/>
                </a:ext>
              </a:extLst>
            </p:cNvPr>
            <p:cNvSpPr txBox="1"/>
            <p:nvPr/>
          </p:nvSpPr>
          <p:spPr>
            <a:xfrm>
              <a:off x="6760225" y="3359235"/>
              <a:ext cx="6559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000000</a:t>
              </a:r>
              <a:endParaRPr lang="ko-KR" altLang="en-US" sz="105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6A2C7C-3800-B1A9-E4C8-2FA2244300AA}"/>
                </a:ext>
              </a:extLst>
            </p:cNvPr>
            <p:cNvSpPr txBox="1"/>
            <p:nvPr/>
          </p:nvSpPr>
          <p:spPr>
            <a:xfrm>
              <a:off x="6291240" y="385283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000000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DA4E8D-26C6-2573-6522-71D03C6570ED}"/>
                </a:ext>
              </a:extLst>
            </p:cNvPr>
            <p:cNvSpPr txBox="1"/>
            <p:nvPr/>
          </p:nvSpPr>
          <p:spPr>
            <a:xfrm>
              <a:off x="7949422" y="3364799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현재 가격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98C64D-DF38-A329-5A45-AFD702977701}"/>
                </a:ext>
              </a:extLst>
            </p:cNvPr>
            <p:cNvSpPr txBox="1"/>
            <p:nvPr/>
          </p:nvSpPr>
          <p:spPr>
            <a:xfrm>
              <a:off x="8079674" y="3676931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일주일 뒤 가격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88DC2A-9A86-A961-33EF-B0BED89F6373}"/>
                </a:ext>
              </a:extLst>
            </p:cNvPr>
            <p:cNvSpPr txBox="1"/>
            <p:nvPr/>
          </p:nvSpPr>
          <p:spPr>
            <a:xfrm>
              <a:off x="8622398" y="3369078"/>
              <a:ext cx="6559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000000</a:t>
              </a:r>
              <a:endParaRPr lang="ko-KR" altLang="en-US" sz="105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0478F9-9B42-E851-12C3-014C1999C52C}"/>
                </a:ext>
              </a:extLst>
            </p:cNvPr>
            <p:cNvSpPr txBox="1"/>
            <p:nvPr/>
          </p:nvSpPr>
          <p:spPr>
            <a:xfrm>
              <a:off x="8153413" y="386267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000000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129959-1C0C-4881-2EEE-2781CA52CB06}"/>
                </a:ext>
              </a:extLst>
            </p:cNvPr>
            <p:cNvSpPr txBox="1"/>
            <p:nvPr/>
          </p:nvSpPr>
          <p:spPr>
            <a:xfrm>
              <a:off x="9767566" y="335899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현재 가격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9FC38-E1CD-F49B-AFCA-1A31FF6B4D68}"/>
                </a:ext>
              </a:extLst>
            </p:cNvPr>
            <p:cNvSpPr txBox="1"/>
            <p:nvPr/>
          </p:nvSpPr>
          <p:spPr>
            <a:xfrm>
              <a:off x="9897818" y="3671127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일주일 뒤 가격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ED934F-642E-8CF1-FD14-F88FA5DC9EDC}"/>
                </a:ext>
              </a:extLst>
            </p:cNvPr>
            <p:cNvSpPr txBox="1"/>
            <p:nvPr/>
          </p:nvSpPr>
          <p:spPr>
            <a:xfrm>
              <a:off x="10440542" y="3363274"/>
              <a:ext cx="6559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000000</a:t>
              </a:r>
              <a:endParaRPr lang="ko-KR" altLang="en-US" sz="105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FC5479-EA13-0AD4-3CD8-CA7286A7664F}"/>
                </a:ext>
              </a:extLst>
            </p:cNvPr>
            <p:cNvSpPr txBox="1"/>
            <p:nvPr/>
          </p:nvSpPr>
          <p:spPr>
            <a:xfrm>
              <a:off x="9971557" y="3856870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000000</a:t>
              </a:r>
              <a:endPara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96450B-07F3-C7F1-64BD-89562AFC0D6A}"/>
              </a:ext>
            </a:extLst>
          </p:cNvPr>
          <p:cNvSpPr/>
          <p:nvPr/>
        </p:nvSpPr>
        <p:spPr>
          <a:xfrm>
            <a:off x="5617477" y="1134278"/>
            <a:ext cx="5976830" cy="622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Title </a:t>
            </a:r>
            <a:r>
              <a:rPr lang="ko-KR" altLang="en-US" b="1" dirty="0">
                <a:solidFill>
                  <a:schemeClr val="tx1"/>
                </a:solidFill>
              </a:rPr>
              <a:t>영역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6E6FDA-4487-D046-A4FD-50FE5AD86014}"/>
              </a:ext>
            </a:extLst>
          </p:cNvPr>
          <p:cNvGrpSpPr/>
          <p:nvPr/>
        </p:nvGrpSpPr>
        <p:grpSpPr>
          <a:xfrm>
            <a:off x="6011369" y="1874900"/>
            <a:ext cx="5327488" cy="2090157"/>
            <a:chOff x="5856764" y="4426713"/>
            <a:chExt cx="5327488" cy="20901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DABDD-29FF-35EF-7EA4-1EAA0E1186A4}"/>
                </a:ext>
              </a:extLst>
            </p:cNvPr>
            <p:cNvSpPr txBox="1"/>
            <p:nvPr/>
          </p:nvSpPr>
          <p:spPr>
            <a:xfrm>
              <a:off x="5856764" y="442671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추천 작물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03CEEA3-A883-6ED8-15EE-1EA24085B1CA}"/>
                </a:ext>
              </a:extLst>
            </p:cNvPr>
            <p:cNvGrpSpPr/>
            <p:nvPr/>
          </p:nvGrpSpPr>
          <p:grpSpPr>
            <a:xfrm>
              <a:off x="5901867" y="4710282"/>
              <a:ext cx="2054159" cy="289722"/>
              <a:chOff x="5602402" y="1609511"/>
              <a:chExt cx="2558658" cy="364729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86AEE95-F035-47EE-771F-0B7624B73705}"/>
                  </a:ext>
                </a:extLst>
              </p:cNvPr>
              <p:cNvSpPr/>
              <p:nvPr/>
            </p:nvSpPr>
            <p:spPr>
              <a:xfrm>
                <a:off x="5602402" y="1609511"/>
                <a:ext cx="1246267" cy="36472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28A28A58-7505-4E72-343D-275E97CEF62A}"/>
                  </a:ext>
                </a:extLst>
              </p:cNvPr>
              <p:cNvSpPr/>
              <p:nvPr/>
            </p:nvSpPr>
            <p:spPr>
              <a:xfrm rot="10800000">
                <a:off x="6591298" y="1733267"/>
                <a:ext cx="136073" cy="11721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B4B1713-1424-B966-EDAA-25A9D5A963E7}"/>
                  </a:ext>
                </a:extLst>
              </p:cNvPr>
              <p:cNvSpPr/>
              <p:nvPr/>
            </p:nvSpPr>
            <p:spPr>
              <a:xfrm>
                <a:off x="6914793" y="1609511"/>
                <a:ext cx="1246267" cy="36472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B319A156-57AB-3D68-1A2A-6EB0896666B9}"/>
                  </a:ext>
                </a:extLst>
              </p:cNvPr>
              <p:cNvSpPr/>
              <p:nvPr/>
            </p:nvSpPr>
            <p:spPr>
              <a:xfrm rot="10800000">
                <a:off x="7903689" y="1733266"/>
                <a:ext cx="136073" cy="11721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CE7C2E6-4A77-6BA1-F2E4-E3C3EFD87F54}"/>
                </a:ext>
              </a:extLst>
            </p:cNvPr>
            <p:cNvGrpSpPr/>
            <p:nvPr/>
          </p:nvGrpSpPr>
          <p:grpSpPr>
            <a:xfrm>
              <a:off x="8009114" y="4710281"/>
              <a:ext cx="1956778" cy="289722"/>
              <a:chOff x="5602402" y="1609511"/>
              <a:chExt cx="2437360" cy="36472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AF89B48D-63E1-0E3A-8C0D-06BC174D3721}"/>
                  </a:ext>
                </a:extLst>
              </p:cNvPr>
              <p:cNvSpPr/>
              <p:nvPr/>
            </p:nvSpPr>
            <p:spPr>
              <a:xfrm>
                <a:off x="5602402" y="1609511"/>
                <a:ext cx="1246267" cy="36472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CCD9FA30-F5C5-70E3-876D-D6AA364A6012}"/>
                  </a:ext>
                </a:extLst>
              </p:cNvPr>
              <p:cNvSpPr/>
              <p:nvPr/>
            </p:nvSpPr>
            <p:spPr>
              <a:xfrm rot="10800000">
                <a:off x="6591298" y="1733267"/>
                <a:ext cx="136073" cy="11721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EE704160-060D-A8DB-62C9-84084BD048B7}"/>
                  </a:ext>
                </a:extLst>
              </p:cNvPr>
              <p:cNvSpPr/>
              <p:nvPr/>
            </p:nvSpPr>
            <p:spPr>
              <a:xfrm rot="10800000">
                <a:off x="7903689" y="1733266"/>
                <a:ext cx="136073" cy="11721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F011E5E-4944-E629-F1F9-82C7BCB4FFAE}"/>
                </a:ext>
              </a:extLst>
            </p:cNvPr>
            <p:cNvSpPr/>
            <p:nvPr/>
          </p:nvSpPr>
          <p:spPr>
            <a:xfrm>
              <a:off x="5901867" y="5098307"/>
              <a:ext cx="3107784" cy="1418563"/>
            </a:xfrm>
            <a:prstGeom prst="roundRect">
              <a:avLst>
                <a:gd name="adj" fmla="val 75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E69286-2E79-3185-DE0E-8D9E89CC964D}"/>
                </a:ext>
              </a:extLst>
            </p:cNvPr>
            <p:cNvSpPr txBox="1"/>
            <p:nvPr/>
          </p:nvSpPr>
          <p:spPr>
            <a:xfrm>
              <a:off x="9186589" y="5401768"/>
              <a:ext cx="1997663" cy="5770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 err="1"/>
                <a:t>User_nick</a:t>
              </a:r>
              <a:r>
                <a:rPr lang="ko-KR" altLang="en-US" sz="1050" b="1" dirty="0" err="1"/>
                <a:t>님에게는</a:t>
              </a:r>
              <a:endParaRPr lang="en-US" altLang="ko-KR" sz="1050" b="1" dirty="0"/>
            </a:p>
            <a:p>
              <a:endParaRPr lang="en-US" altLang="ko-KR" sz="1050" b="1" dirty="0"/>
            </a:p>
            <a:p>
              <a:r>
                <a:rPr lang="en-US" altLang="ko-KR" sz="1050" b="1" dirty="0"/>
                <a:t>(</a:t>
              </a:r>
              <a:r>
                <a:rPr lang="ko-KR" altLang="en-US" sz="1050" b="1" dirty="0" err="1"/>
                <a:t>작물명</a:t>
              </a:r>
              <a:r>
                <a:rPr lang="en-US" altLang="ko-KR" sz="1050" b="1" dirty="0"/>
                <a:t>)</a:t>
              </a:r>
              <a:r>
                <a:rPr lang="ko-KR" altLang="en-US" sz="1050" b="1" dirty="0"/>
                <a:t>을</a:t>
              </a:r>
              <a:r>
                <a:rPr lang="en-US" altLang="ko-KR" sz="1050" b="1" dirty="0"/>
                <a:t>(</a:t>
              </a:r>
              <a:r>
                <a:rPr lang="ko-KR" altLang="en-US" sz="1050" b="1" dirty="0"/>
                <a:t>를</a:t>
              </a:r>
              <a:r>
                <a:rPr lang="en-US" altLang="ko-KR" sz="1050" b="1" dirty="0"/>
                <a:t>) </a:t>
              </a:r>
              <a:r>
                <a:rPr lang="ko-KR" altLang="en-US" sz="1050" b="1" dirty="0"/>
                <a:t>추천 드립니다</a:t>
              </a:r>
              <a:r>
                <a:rPr lang="en-US" altLang="ko-KR" sz="1050" b="1" dirty="0"/>
                <a:t>!</a:t>
              </a:r>
              <a:endParaRPr lang="ko-KR" altLang="en-US" sz="1050" b="1" dirty="0"/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F7073340-868C-8696-012F-AE271FBFBCDB}"/>
              </a:ext>
            </a:extLst>
          </p:cNvPr>
          <p:cNvSpPr/>
          <p:nvPr/>
        </p:nvSpPr>
        <p:spPr>
          <a:xfrm>
            <a:off x="5561610" y="179872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456576-19EA-E5F7-B44F-320560DE1E4B}"/>
              </a:ext>
            </a:extLst>
          </p:cNvPr>
          <p:cNvSpPr/>
          <p:nvPr/>
        </p:nvSpPr>
        <p:spPr>
          <a:xfrm>
            <a:off x="5575485" y="450109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36841F1-C7B5-FEAA-935F-D96B7362F736}"/>
              </a:ext>
            </a:extLst>
          </p:cNvPr>
          <p:cNvSpPr/>
          <p:nvPr/>
        </p:nvSpPr>
        <p:spPr>
          <a:xfrm>
            <a:off x="749573" y="159506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7BF742-4ACA-D797-4F74-12D32E538E70}"/>
              </a:ext>
            </a:extLst>
          </p:cNvPr>
          <p:cNvSpPr txBox="1"/>
          <p:nvPr/>
        </p:nvSpPr>
        <p:spPr>
          <a:xfrm>
            <a:off x="1210460" y="3354956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머신러닝을</a:t>
            </a:r>
            <a:r>
              <a:rPr lang="ko-KR" altLang="en-US" sz="1200" dirty="0"/>
              <a:t> 통한 작물 가격예측 서비스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76B467D-865E-7B3C-9552-D80507877830}"/>
              </a:ext>
            </a:extLst>
          </p:cNvPr>
          <p:cNvSpPr/>
          <p:nvPr/>
        </p:nvSpPr>
        <p:spPr>
          <a:xfrm>
            <a:off x="749573" y="333182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D6A56B-4074-2B15-ACAA-7D9BE6D9E287}"/>
              </a:ext>
            </a:extLst>
          </p:cNvPr>
          <p:cNvSpPr txBox="1"/>
          <p:nvPr/>
        </p:nvSpPr>
        <p:spPr>
          <a:xfrm>
            <a:off x="1210460" y="1639211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항목별 선택을 통한 작물 추천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346F28-E9D0-44CD-590A-A693F1CC421E}"/>
              </a:ext>
            </a:extLst>
          </p:cNvPr>
          <p:cNvSpPr txBox="1"/>
          <p:nvPr/>
        </p:nvSpPr>
        <p:spPr>
          <a:xfrm>
            <a:off x="1207485" y="2087206"/>
            <a:ext cx="2719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항목 </a:t>
            </a:r>
            <a:r>
              <a:rPr lang="en-US" altLang="ko-KR" sz="1200" dirty="0"/>
              <a:t>: </a:t>
            </a:r>
            <a:r>
              <a:rPr lang="ko-KR" altLang="en-US" sz="1200" dirty="0"/>
              <a:t>농작시기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관리주기</a:t>
            </a:r>
            <a:r>
              <a:rPr lang="en-US" altLang="ko-KR" sz="1200" dirty="0"/>
              <a:t>, </a:t>
            </a:r>
            <a:r>
              <a:rPr lang="ko-KR" altLang="en-US" sz="1200" dirty="0"/>
              <a:t>파종</a:t>
            </a:r>
            <a:r>
              <a:rPr lang="en-US" altLang="ko-KR" sz="1200" dirty="0"/>
              <a:t>/</a:t>
            </a:r>
            <a:r>
              <a:rPr lang="ko-KR" altLang="en-US" sz="1200" dirty="0"/>
              <a:t>모종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637277-5248-2DAD-A37C-9974AA95DEE3}"/>
              </a:ext>
            </a:extLst>
          </p:cNvPr>
          <p:cNvSpPr txBox="1"/>
          <p:nvPr/>
        </p:nvSpPr>
        <p:spPr>
          <a:xfrm>
            <a:off x="6096000" y="21728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농작시기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533D59-AACA-A3BF-C392-8D2DCF81BB23}"/>
              </a:ext>
            </a:extLst>
          </p:cNvPr>
          <p:cNvSpPr txBox="1"/>
          <p:nvPr/>
        </p:nvSpPr>
        <p:spPr>
          <a:xfrm>
            <a:off x="7158409" y="21478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관리주기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A486A5-1AF0-EC71-AEBE-4D7F56090C74}"/>
              </a:ext>
            </a:extLst>
          </p:cNvPr>
          <p:cNvSpPr txBox="1"/>
          <p:nvPr/>
        </p:nvSpPr>
        <p:spPr>
          <a:xfrm>
            <a:off x="8178310" y="216723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파종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모종</a:t>
            </a:r>
          </a:p>
        </p:txBody>
      </p:sp>
    </p:spTree>
    <p:extLst>
      <p:ext uri="{BB962C8B-B14F-4D97-AF65-F5344CB8AC3E}">
        <p14:creationId xmlns:p14="http://schemas.microsoft.com/office/powerpoint/2010/main" val="110263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FF7DDB-3341-C73A-FB93-DFDA03B6A5F6}"/>
              </a:ext>
            </a:extLst>
          </p:cNvPr>
          <p:cNvSpPr/>
          <p:nvPr/>
        </p:nvSpPr>
        <p:spPr>
          <a:xfrm>
            <a:off x="2806849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내놓기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DA8F4-CEC9-AB0C-5FBF-704C43898418}"/>
              </a:ext>
            </a:extLst>
          </p:cNvPr>
          <p:cNvSpPr/>
          <p:nvPr/>
        </p:nvSpPr>
        <p:spPr>
          <a:xfrm>
            <a:off x="597693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52A94-173F-3085-D923-DD8BDA30450F}"/>
              </a:ext>
            </a:extLst>
          </p:cNvPr>
          <p:cNvSpPr/>
          <p:nvPr/>
        </p:nvSpPr>
        <p:spPr>
          <a:xfrm>
            <a:off x="2806849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221B9-F0BA-E2A9-99E7-7854DB150E27}"/>
              </a:ext>
            </a:extLst>
          </p:cNvPr>
          <p:cNvSpPr/>
          <p:nvPr/>
        </p:nvSpPr>
        <p:spPr>
          <a:xfrm>
            <a:off x="722299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B74E2-70F7-8A49-4947-4E7B3F061C23}"/>
              </a:ext>
            </a:extLst>
          </p:cNvPr>
          <p:cNvSpPr/>
          <p:nvPr/>
        </p:nvSpPr>
        <p:spPr>
          <a:xfrm>
            <a:off x="942998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A05EC-1010-0220-7608-141A79BC2268}"/>
              </a:ext>
            </a:extLst>
          </p:cNvPr>
          <p:cNvSpPr/>
          <p:nvPr/>
        </p:nvSpPr>
        <p:spPr>
          <a:xfrm>
            <a:off x="597693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336F3-70A1-FF37-AD3C-5487596CCBD7}"/>
              </a:ext>
            </a:extLst>
          </p:cNvPr>
          <p:cNvSpPr/>
          <p:nvPr/>
        </p:nvSpPr>
        <p:spPr>
          <a:xfrm>
            <a:off x="7225161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신청 내역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6CAC7-F917-6D4F-A2D5-8C5C18A025C2}"/>
              </a:ext>
            </a:extLst>
          </p:cNvPr>
          <p:cNvSpPr/>
          <p:nvPr/>
        </p:nvSpPr>
        <p:spPr>
          <a:xfrm>
            <a:off x="9429985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002C-CD76-5B1A-13DC-4087A01F74B4}"/>
              </a:ext>
            </a:extLst>
          </p:cNvPr>
          <p:cNvSpPr/>
          <p:nvPr/>
        </p:nvSpPr>
        <p:spPr>
          <a:xfrm>
            <a:off x="9429985" y="2861727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E97E80-CE78-1A88-D25A-1E129E76B39F}"/>
              </a:ext>
            </a:extLst>
          </p:cNvPr>
          <p:cNvSpPr/>
          <p:nvPr/>
        </p:nvSpPr>
        <p:spPr>
          <a:xfrm>
            <a:off x="7222995" y="2861727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내 정보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3DC80-089B-C35F-C2C7-39AB1C7D2831}"/>
              </a:ext>
            </a:extLst>
          </p:cNvPr>
          <p:cNvSpPr/>
          <p:nvPr/>
        </p:nvSpPr>
        <p:spPr>
          <a:xfrm>
            <a:off x="501600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3DCAB9-E186-C085-EFD9-A1B09D58B13E}"/>
              </a:ext>
            </a:extLst>
          </p:cNvPr>
          <p:cNvSpPr/>
          <p:nvPr/>
        </p:nvSpPr>
        <p:spPr>
          <a:xfrm>
            <a:off x="5016005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정보게시판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1FAA1-D9CE-F146-8EDA-795C19AE0663}"/>
              </a:ext>
            </a:extLst>
          </p:cNvPr>
          <p:cNvSpPr txBox="1"/>
          <p:nvPr/>
        </p:nvSpPr>
        <p:spPr>
          <a:xfrm>
            <a:off x="597693" y="438150"/>
            <a:ext cx="399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490EC8-53C4-D0B6-C02A-FA202B1DD927}"/>
              </a:ext>
            </a:extLst>
          </p:cNvPr>
          <p:cNvSpPr/>
          <p:nvPr/>
        </p:nvSpPr>
        <p:spPr>
          <a:xfrm>
            <a:off x="5016006" y="2861727"/>
            <a:ext cx="2043113" cy="495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작물 가격 예측</a:t>
            </a:r>
          </a:p>
        </p:txBody>
      </p:sp>
    </p:spTree>
    <p:extLst>
      <p:ext uri="{BB962C8B-B14F-4D97-AF65-F5344CB8AC3E}">
        <p14:creationId xmlns:p14="http://schemas.microsoft.com/office/powerpoint/2010/main" val="122335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3DE660-1AC6-CE79-C1A7-4B99A5992655}"/>
              </a:ext>
            </a:extLst>
          </p:cNvPr>
          <p:cNvGrpSpPr/>
          <p:nvPr/>
        </p:nvGrpSpPr>
        <p:grpSpPr>
          <a:xfrm>
            <a:off x="2863269" y="513932"/>
            <a:ext cx="9207509" cy="11480143"/>
            <a:chOff x="2863270" y="513933"/>
            <a:chExt cx="6912000" cy="43706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8A4180-3DD4-A10E-6F0B-67AFC68FB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70" y="513933"/>
              <a:ext cx="6912000" cy="4370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0E135FB-6907-71DC-AE14-10D154B25FD9}"/>
                </a:ext>
              </a:extLst>
            </p:cNvPr>
            <p:cNvSpPr/>
            <p:nvPr/>
          </p:nvSpPr>
          <p:spPr>
            <a:xfrm>
              <a:off x="4015270" y="519880"/>
              <a:ext cx="4608000" cy="4364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46072-AC84-3410-7D17-0E82374A7840}"/>
              </a:ext>
            </a:extLst>
          </p:cNvPr>
          <p:cNvSpPr/>
          <p:nvPr/>
        </p:nvSpPr>
        <p:spPr>
          <a:xfrm>
            <a:off x="2877336" y="524243"/>
            <a:ext cx="9190091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FB4D2-2062-163B-4531-69156C36DC6A}"/>
              </a:ext>
            </a:extLst>
          </p:cNvPr>
          <p:cNvSpPr txBox="1"/>
          <p:nvPr/>
        </p:nvSpPr>
        <p:spPr>
          <a:xfrm>
            <a:off x="6056385" y="76545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Main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826922" y="1347469"/>
            <a:ext cx="100860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전면 이미지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192102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111490" y="700413"/>
            <a:ext cx="900000" cy="4197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0715250" y="684346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1268385" y="676015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060E9-03F6-0A50-351B-2A07C15C6184}"/>
              </a:ext>
            </a:extLst>
          </p:cNvPr>
          <p:cNvSpPr txBox="1"/>
          <p:nvPr/>
        </p:nvSpPr>
        <p:spPr>
          <a:xfrm>
            <a:off x="7241824" y="76545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72BBD-5261-10A8-4339-7EAE8763F497}"/>
              </a:ext>
            </a:extLst>
          </p:cNvPr>
          <p:cNvSpPr txBox="1"/>
          <p:nvPr/>
        </p:nvSpPr>
        <p:spPr>
          <a:xfrm>
            <a:off x="8478696" y="7654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커뮤니티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6F70D-7662-BC31-8333-7715C1998A58}"/>
              </a:ext>
            </a:extLst>
          </p:cNvPr>
          <p:cNvSpPr txBox="1"/>
          <p:nvPr/>
        </p:nvSpPr>
        <p:spPr>
          <a:xfrm>
            <a:off x="9579877" y="76545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F2E9A0-02C8-6153-3C1A-3C340E94AAE4}"/>
              </a:ext>
            </a:extLst>
          </p:cNvPr>
          <p:cNvSpPr/>
          <p:nvPr/>
        </p:nvSpPr>
        <p:spPr>
          <a:xfrm>
            <a:off x="2886716" y="1243036"/>
            <a:ext cx="9180712" cy="343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2A7339-97C8-4567-861B-F0490F6900F3}"/>
              </a:ext>
            </a:extLst>
          </p:cNvPr>
          <p:cNvSpPr/>
          <p:nvPr/>
        </p:nvSpPr>
        <p:spPr>
          <a:xfrm>
            <a:off x="5271641" y="6068669"/>
            <a:ext cx="2001807" cy="2357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텃밭 구하기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(Link-banner)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770EE-8259-E386-A68E-DB762C61EC98}"/>
              </a:ext>
            </a:extLst>
          </p:cNvPr>
          <p:cNvSpPr/>
          <p:nvPr/>
        </p:nvSpPr>
        <p:spPr>
          <a:xfrm>
            <a:off x="7562744" y="6068669"/>
            <a:ext cx="2001807" cy="2357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텃밭 내놓기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(Link-banner)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01C935-7446-C62D-8BBE-AFAD4822CB70}"/>
              </a:ext>
            </a:extLst>
          </p:cNvPr>
          <p:cNvSpPr txBox="1"/>
          <p:nvPr/>
        </p:nvSpPr>
        <p:spPr>
          <a:xfrm>
            <a:off x="6676810" y="5081027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즐거움이 </a:t>
            </a:r>
            <a:r>
              <a:rPr lang="ko-KR" altLang="en-US" sz="1600" b="1" dirty="0" err="1"/>
              <a:t>팜팜</a:t>
            </a:r>
            <a:r>
              <a:rPr lang="en-US" altLang="ko-KR" sz="1600" b="1" dirty="0"/>
              <a:t>!</a:t>
            </a:r>
          </a:p>
          <a:p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42409-1615-A967-EC19-DDC7D907F3B9}"/>
              </a:ext>
            </a:extLst>
          </p:cNvPr>
          <p:cNvSpPr txBox="1"/>
          <p:nvPr/>
        </p:nvSpPr>
        <p:spPr>
          <a:xfrm>
            <a:off x="5666231" y="5438610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행복이 무럭무럭 자라는 나만의 텃밭을 찾아보세요</a:t>
            </a:r>
            <a:r>
              <a:rPr lang="en-US" altLang="ko-KR" sz="1200" b="1" dirty="0"/>
              <a:t>!</a:t>
            </a:r>
            <a:r>
              <a:rPr lang="ko-KR" altLang="en-US" sz="1200" b="1" dirty="0"/>
              <a:t>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6515174" y="276092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B61D0A1-8AA0-E53B-57E0-8CC0055F8949}"/>
              </a:ext>
            </a:extLst>
          </p:cNvPr>
          <p:cNvSpPr/>
          <p:nvPr/>
        </p:nvSpPr>
        <p:spPr>
          <a:xfrm>
            <a:off x="9757682" y="2543530"/>
            <a:ext cx="1770939" cy="17709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작물의 가격이 궁금하다면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3D7142-BEF9-C1BB-9C51-668178DB3CC5}"/>
              </a:ext>
            </a:extLst>
          </p:cNvPr>
          <p:cNvSpPr/>
          <p:nvPr/>
        </p:nvSpPr>
        <p:spPr>
          <a:xfrm>
            <a:off x="9815849" y="279896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59B33F-E155-533D-217C-CF4E96D4C6F7}"/>
              </a:ext>
            </a:extLst>
          </p:cNvPr>
          <p:cNvSpPr/>
          <p:nvPr/>
        </p:nvSpPr>
        <p:spPr>
          <a:xfrm>
            <a:off x="4260769" y="490540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A48A1C-BEEB-D4BC-731D-82E07B1A137C}"/>
              </a:ext>
            </a:extLst>
          </p:cNvPr>
          <p:cNvSpPr/>
          <p:nvPr/>
        </p:nvSpPr>
        <p:spPr>
          <a:xfrm>
            <a:off x="2889353" y="8779314"/>
            <a:ext cx="9170107" cy="2861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F04A8D-9375-EF17-13D4-748E12F28ECC}"/>
              </a:ext>
            </a:extLst>
          </p:cNvPr>
          <p:cNvSpPr txBox="1"/>
          <p:nvPr/>
        </p:nvSpPr>
        <p:spPr>
          <a:xfrm>
            <a:off x="824379" y="1817857"/>
            <a:ext cx="2095445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가격 예측 페이지 이동 링크</a:t>
            </a:r>
            <a:endParaRPr lang="en-US" altLang="ko-KR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1A5D8D8-D1A3-EBE6-BD9F-14A3B3F98425}"/>
              </a:ext>
            </a:extLst>
          </p:cNvPr>
          <p:cNvSpPr/>
          <p:nvPr/>
        </p:nvSpPr>
        <p:spPr>
          <a:xfrm>
            <a:off x="422201" y="243157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6B4742-5BDC-24CE-482F-3C6B9F48194A}"/>
              </a:ext>
            </a:extLst>
          </p:cNvPr>
          <p:cNvSpPr txBox="1"/>
          <p:nvPr/>
        </p:nvSpPr>
        <p:spPr>
          <a:xfrm>
            <a:off x="824379" y="2328398"/>
            <a:ext cx="2135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메인 기능 링크 배너</a:t>
            </a:r>
            <a:endParaRPr lang="en-US" altLang="ko-KR" sz="1200" dirty="0"/>
          </a:p>
          <a:p>
            <a:r>
              <a:rPr lang="en-US" altLang="ko-KR" sz="1200" dirty="0"/>
              <a:t>h1 : title</a:t>
            </a:r>
          </a:p>
          <a:p>
            <a:r>
              <a:rPr lang="en-US" altLang="ko-KR" sz="1200" dirty="0"/>
              <a:t>h2 : subtitle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* </a:t>
            </a:r>
            <a:r>
              <a:rPr lang="ko-KR" altLang="en-US" sz="1200" dirty="0"/>
              <a:t>일러스트였으면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구하기 </a:t>
            </a:r>
            <a:r>
              <a:rPr lang="en-US" altLang="ko-KR" sz="1200" dirty="0"/>
              <a:t>: </a:t>
            </a:r>
            <a:r>
              <a:rPr lang="ko-KR" altLang="en-US" sz="1200" dirty="0"/>
              <a:t>모험가</a:t>
            </a:r>
            <a:r>
              <a:rPr lang="en-US" altLang="ko-KR" sz="1200" dirty="0"/>
              <a:t>, </a:t>
            </a:r>
            <a:r>
              <a:rPr lang="ko-KR" altLang="en-US" sz="1200" dirty="0"/>
              <a:t>찾기</a:t>
            </a:r>
            <a:r>
              <a:rPr lang="en-US" altLang="ko-KR" sz="1200" dirty="0"/>
              <a:t>, </a:t>
            </a:r>
            <a:r>
              <a:rPr lang="ko-KR" altLang="en-US" sz="1200" dirty="0"/>
              <a:t>탐정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내놓기 </a:t>
            </a:r>
            <a:r>
              <a:rPr lang="en-US" altLang="ko-KR" sz="1200" dirty="0"/>
              <a:t>: </a:t>
            </a:r>
            <a:r>
              <a:rPr lang="ko-KR" altLang="en-US" sz="1200" dirty="0"/>
              <a:t>풍족한 농부</a:t>
            </a:r>
            <a:r>
              <a:rPr lang="en-US" altLang="ko-KR" sz="1200" dirty="0"/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6BD5F8-290F-8C4D-0064-07A58036054B}"/>
              </a:ext>
            </a:extLst>
          </p:cNvPr>
          <p:cNvSpPr/>
          <p:nvPr/>
        </p:nvSpPr>
        <p:spPr>
          <a:xfrm>
            <a:off x="6676810" y="5081027"/>
            <a:ext cx="1580140" cy="32327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0ABB4F-B1F3-1CD7-56A6-D893ADF6F5B4}"/>
              </a:ext>
            </a:extLst>
          </p:cNvPr>
          <p:cNvSpPr/>
          <p:nvPr/>
        </p:nvSpPr>
        <p:spPr>
          <a:xfrm>
            <a:off x="5599873" y="5398307"/>
            <a:ext cx="3859383" cy="3173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FD7F0-BE07-03CB-6DF4-D94DD67E9E78}"/>
              </a:ext>
            </a:extLst>
          </p:cNvPr>
          <p:cNvSpPr txBox="1"/>
          <p:nvPr/>
        </p:nvSpPr>
        <p:spPr>
          <a:xfrm>
            <a:off x="9516537" y="5373414"/>
            <a:ext cx="543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h2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F2B497-D835-D869-7887-76278A95F506}"/>
              </a:ext>
            </a:extLst>
          </p:cNvPr>
          <p:cNvSpPr txBox="1"/>
          <p:nvPr/>
        </p:nvSpPr>
        <p:spPr>
          <a:xfrm>
            <a:off x="8233651" y="5048138"/>
            <a:ext cx="543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h1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3DE9D2-2714-D359-0776-438FDE8322E2}"/>
              </a:ext>
            </a:extLst>
          </p:cNvPr>
          <p:cNvSpPr txBox="1"/>
          <p:nvPr/>
        </p:nvSpPr>
        <p:spPr>
          <a:xfrm>
            <a:off x="4584041" y="9080504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지금 바로 분양 가능한 텃밭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902549-8BE0-0371-F59E-62FAFDDC47FC}"/>
              </a:ext>
            </a:extLst>
          </p:cNvPr>
          <p:cNvGrpSpPr/>
          <p:nvPr/>
        </p:nvGrpSpPr>
        <p:grpSpPr>
          <a:xfrm>
            <a:off x="4584041" y="9505453"/>
            <a:ext cx="5765303" cy="1136305"/>
            <a:chOff x="1854946" y="9627915"/>
            <a:chExt cx="10147580" cy="2000025"/>
          </a:xfrm>
          <a:solidFill>
            <a:schemeClr val="bg1">
              <a:lumMod val="75000"/>
            </a:schemeClr>
          </a:solidFill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F3CF26B-7FF5-FB13-A020-51D78BF10539}"/>
                </a:ext>
              </a:extLst>
            </p:cNvPr>
            <p:cNvSpPr/>
            <p:nvPr/>
          </p:nvSpPr>
          <p:spPr>
            <a:xfrm>
              <a:off x="1854946" y="9627915"/>
              <a:ext cx="2445517" cy="200002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A808C2D-7C55-F02C-13E9-7AD646989EAA}"/>
                </a:ext>
              </a:extLst>
            </p:cNvPr>
            <p:cNvSpPr/>
            <p:nvPr/>
          </p:nvSpPr>
          <p:spPr>
            <a:xfrm>
              <a:off x="4422300" y="9627915"/>
              <a:ext cx="2445517" cy="200002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AD64663-7D60-5A74-F0C8-6091EB998A67}"/>
                </a:ext>
              </a:extLst>
            </p:cNvPr>
            <p:cNvSpPr/>
            <p:nvPr/>
          </p:nvSpPr>
          <p:spPr>
            <a:xfrm>
              <a:off x="6989654" y="9627915"/>
              <a:ext cx="2445517" cy="200002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87C86BF4-FC74-71B5-AFEB-9AED700EA728}"/>
                </a:ext>
              </a:extLst>
            </p:cNvPr>
            <p:cNvSpPr/>
            <p:nvPr/>
          </p:nvSpPr>
          <p:spPr>
            <a:xfrm>
              <a:off x="9557009" y="9627915"/>
              <a:ext cx="2445517" cy="200002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DDD2522-3C02-B1E7-9A10-0A13CA43330C}"/>
              </a:ext>
            </a:extLst>
          </p:cNvPr>
          <p:cNvSpPr txBox="1"/>
          <p:nvPr/>
        </p:nvSpPr>
        <p:spPr>
          <a:xfrm>
            <a:off x="9661519" y="9203614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더보기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+</a:t>
            </a:r>
            <a:endParaRPr lang="ko-KR" altLang="en-US" sz="10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83A603-08EB-2569-2470-ED5F30931E27}"/>
              </a:ext>
            </a:extLst>
          </p:cNvPr>
          <p:cNvSpPr/>
          <p:nvPr/>
        </p:nvSpPr>
        <p:spPr>
          <a:xfrm>
            <a:off x="435017" y="406372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A043FC-9236-7893-1900-4C2248BC0FCF}"/>
              </a:ext>
            </a:extLst>
          </p:cNvPr>
          <p:cNvSpPr txBox="1"/>
          <p:nvPr/>
        </p:nvSpPr>
        <p:spPr>
          <a:xfrm>
            <a:off x="837195" y="3960556"/>
            <a:ext cx="1920719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텃밭 배너 </a:t>
            </a:r>
            <a:r>
              <a:rPr lang="en-US" altLang="ko-KR" sz="1200" dirty="0"/>
              <a:t>: </a:t>
            </a:r>
            <a:r>
              <a:rPr lang="ko-KR" altLang="en-US" sz="1200" dirty="0"/>
              <a:t>슬라이드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클릭 시 </a:t>
            </a:r>
            <a:r>
              <a:rPr lang="en-US" altLang="ko-KR" sz="1200" dirty="0"/>
              <a:t>‘</a:t>
            </a:r>
            <a:r>
              <a:rPr lang="ko-KR" altLang="en-US" sz="1200" dirty="0"/>
              <a:t>텃밭 검색</a:t>
            </a:r>
            <a:r>
              <a:rPr lang="en-US" altLang="ko-KR" sz="1200" dirty="0"/>
              <a:t>’</a:t>
            </a:r>
            <a:r>
              <a:rPr lang="ko-KR" altLang="en-US" sz="1200" dirty="0"/>
              <a:t>이동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EB5A83-D7DA-EB42-9B21-A68DF14B775A}"/>
              </a:ext>
            </a:extLst>
          </p:cNvPr>
          <p:cNvSpPr/>
          <p:nvPr/>
        </p:nvSpPr>
        <p:spPr>
          <a:xfrm>
            <a:off x="2886716" y="11260471"/>
            <a:ext cx="9180712" cy="7336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818ACE-2127-1637-32A5-2984A8811F67}"/>
              </a:ext>
            </a:extLst>
          </p:cNvPr>
          <p:cNvCxnSpPr>
            <a:cxnSpLocks/>
          </p:cNvCxnSpPr>
          <p:nvPr/>
        </p:nvCxnSpPr>
        <p:spPr>
          <a:xfrm>
            <a:off x="8504921" y="1001738"/>
            <a:ext cx="6247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EB3B1-AF17-4D0C-194A-65482E5A843E}"/>
              </a:ext>
            </a:extLst>
          </p:cNvPr>
          <p:cNvSpPr/>
          <p:nvPr/>
        </p:nvSpPr>
        <p:spPr>
          <a:xfrm>
            <a:off x="5893904" y="1062880"/>
            <a:ext cx="4642289" cy="754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4D8DC8-EBF5-A0BA-58DD-F6B619C0B293}"/>
              </a:ext>
            </a:extLst>
          </p:cNvPr>
          <p:cNvCxnSpPr>
            <a:cxnSpLocks/>
          </p:cNvCxnSpPr>
          <p:nvPr/>
        </p:nvCxnSpPr>
        <p:spPr>
          <a:xfrm>
            <a:off x="7058526" y="1068262"/>
            <a:ext cx="0" cy="7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C02DE5-2787-BE30-3AC4-4A81A3076005}"/>
              </a:ext>
            </a:extLst>
          </p:cNvPr>
          <p:cNvCxnSpPr>
            <a:cxnSpLocks/>
          </p:cNvCxnSpPr>
          <p:nvPr/>
        </p:nvCxnSpPr>
        <p:spPr>
          <a:xfrm>
            <a:off x="8256950" y="1056561"/>
            <a:ext cx="0" cy="76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5226E9-5297-EDE4-39C2-100750405BF3}"/>
              </a:ext>
            </a:extLst>
          </p:cNvPr>
          <p:cNvCxnSpPr>
            <a:cxnSpLocks/>
          </p:cNvCxnSpPr>
          <p:nvPr/>
        </p:nvCxnSpPr>
        <p:spPr>
          <a:xfrm>
            <a:off x="9414584" y="1068262"/>
            <a:ext cx="0" cy="74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F80F6A-9837-FC7B-6BEB-FB239CA3F078}"/>
              </a:ext>
            </a:extLst>
          </p:cNvPr>
          <p:cNvSpPr txBox="1"/>
          <p:nvPr/>
        </p:nvSpPr>
        <p:spPr>
          <a:xfrm>
            <a:off x="6110554" y="118975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텃밭 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789DC7-05E9-B875-028D-CD1A2B689FF7}"/>
              </a:ext>
            </a:extLst>
          </p:cNvPr>
          <p:cNvSpPr txBox="1"/>
          <p:nvPr/>
        </p:nvSpPr>
        <p:spPr>
          <a:xfrm>
            <a:off x="7296424" y="11932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텃밭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099A13-505A-6515-E1F0-AD2E620B8F19}"/>
              </a:ext>
            </a:extLst>
          </p:cNvPr>
          <p:cNvSpPr txBox="1"/>
          <p:nvPr/>
        </p:nvSpPr>
        <p:spPr>
          <a:xfrm>
            <a:off x="9606833" y="11845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신청 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1EAC6-2EFB-62BB-384F-83EBC0AEED1A}"/>
              </a:ext>
            </a:extLst>
          </p:cNvPr>
          <p:cNvSpPr txBox="1"/>
          <p:nvPr/>
        </p:nvSpPr>
        <p:spPr>
          <a:xfrm>
            <a:off x="9534992" y="140132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정보 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9A64A-B78A-0A60-DD89-00A940037DD2}"/>
              </a:ext>
            </a:extLst>
          </p:cNvPr>
          <p:cNvSpPr txBox="1"/>
          <p:nvPr/>
        </p:nvSpPr>
        <p:spPr>
          <a:xfrm>
            <a:off x="8422156" y="115896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EEDADC-4F70-32AC-01E8-767EDEBD3A6A}"/>
              </a:ext>
            </a:extLst>
          </p:cNvPr>
          <p:cNvSpPr txBox="1"/>
          <p:nvPr/>
        </p:nvSpPr>
        <p:spPr>
          <a:xfrm>
            <a:off x="8377196" y="141195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작물가격예측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845DB6-CB50-69CB-6F65-D49D351EC404}"/>
              </a:ext>
            </a:extLst>
          </p:cNvPr>
          <p:cNvSpPr/>
          <p:nvPr/>
        </p:nvSpPr>
        <p:spPr>
          <a:xfrm>
            <a:off x="4397854" y="8779314"/>
            <a:ext cx="6138339" cy="24811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D46BF7-2B61-AC16-1E43-701BDC437863}"/>
              </a:ext>
            </a:extLst>
          </p:cNvPr>
          <p:cNvSpPr txBox="1"/>
          <p:nvPr/>
        </p:nvSpPr>
        <p:spPr>
          <a:xfrm>
            <a:off x="4557786" y="893486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텃밭 소개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7B3E9FA-6971-267A-CA1D-9D62A8462C83}"/>
              </a:ext>
            </a:extLst>
          </p:cNvPr>
          <p:cNvSpPr/>
          <p:nvPr/>
        </p:nvSpPr>
        <p:spPr>
          <a:xfrm>
            <a:off x="4260769" y="869545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187089-49AB-1C94-8763-55A43BF0F4F6}"/>
              </a:ext>
            </a:extLst>
          </p:cNvPr>
          <p:cNvSpPr/>
          <p:nvPr/>
        </p:nvSpPr>
        <p:spPr>
          <a:xfrm>
            <a:off x="4633637" y="9300072"/>
            <a:ext cx="2791712" cy="15141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4AB94C-A992-5565-63F6-32F9CAF58F87}"/>
              </a:ext>
            </a:extLst>
          </p:cNvPr>
          <p:cNvSpPr/>
          <p:nvPr/>
        </p:nvSpPr>
        <p:spPr>
          <a:xfrm>
            <a:off x="7527322" y="9300072"/>
            <a:ext cx="2791712" cy="15141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3CE75A8-CB55-0B27-7E94-9610642E5EEB}"/>
              </a:ext>
            </a:extLst>
          </p:cNvPr>
          <p:cNvGrpSpPr/>
          <p:nvPr/>
        </p:nvGrpSpPr>
        <p:grpSpPr>
          <a:xfrm flipV="1">
            <a:off x="7300214" y="11028998"/>
            <a:ext cx="402178" cy="63025"/>
            <a:chOff x="422201" y="5250700"/>
            <a:chExt cx="923636" cy="14474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55E28A2-B5C8-E097-345C-E13620CEB528}"/>
                </a:ext>
              </a:extLst>
            </p:cNvPr>
            <p:cNvSpPr/>
            <p:nvPr/>
          </p:nvSpPr>
          <p:spPr>
            <a:xfrm>
              <a:off x="422201" y="5250700"/>
              <a:ext cx="144742" cy="14474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574C817-A83B-9802-3691-CD4A89D14ED3}"/>
                </a:ext>
              </a:extLst>
            </p:cNvPr>
            <p:cNvSpPr/>
            <p:nvPr/>
          </p:nvSpPr>
          <p:spPr>
            <a:xfrm>
              <a:off x="681832" y="5250700"/>
              <a:ext cx="144742" cy="14474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4D95C2-2908-E734-5B4B-C1F4633A54A6}"/>
                </a:ext>
              </a:extLst>
            </p:cNvPr>
            <p:cNvSpPr/>
            <p:nvPr/>
          </p:nvSpPr>
          <p:spPr>
            <a:xfrm>
              <a:off x="941463" y="5250700"/>
              <a:ext cx="144742" cy="14474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41D7F0F-A464-3D11-1290-3AF1DAACB4BF}"/>
                </a:ext>
              </a:extLst>
            </p:cNvPr>
            <p:cNvSpPr/>
            <p:nvPr/>
          </p:nvSpPr>
          <p:spPr>
            <a:xfrm>
              <a:off x="1201095" y="5250700"/>
              <a:ext cx="144742" cy="14474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00F711-DDB7-2CA8-BE6A-701C21298D79}"/>
              </a:ext>
            </a:extLst>
          </p:cNvPr>
          <p:cNvSpPr/>
          <p:nvPr/>
        </p:nvSpPr>
        <p:spPr>
          <a:xfrm>
            <a:off x="4720635" y="10223212"/>
            <a:ext cx="2642604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텃밭이름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AB459B9-4D35-64CB-938F-DC2C6E6BF9AF}"/>
              </a:ext>
            </a:extLst>
          </p:cNvPr>
          <p:cNvSpPr/>
          <p:nvPr/>
        </p:nvSpPr>
        <p:spPr>
          <a:xfrm>
            <a:off x="4720635" y="10509192"/>
            <a:ext cx="2642604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텃밭주소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1AA66C-18EA-5090-D869-4975D0DACB8E}"/>
              </a:ext>
            </a:extLst>
          </p:cNvPr>
          <p:cNvSpPr/>
          <p:nvPr/>
        </p:nvSpPr>
        <p:spPr>
          <a:xfrm>
            <a:off x="4722853" y="9387604"/>
            <a:ext cx="2642604" cy="795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 이미지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70F758-58C0-938A-D7CF-DB29037E1EFC}"/>
              </a:ext>
            </a:extLst>
          </p:cNvPr>
          <p:cNvSpPr/>
          <p:nvPr/>
        </p:nvSpPr>
        <p:spPr>
          <a:xfrm>
            <a:off x="7604761" y="10215976"/>
            <a:ext cx="2642604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텃밭이름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09FF03B-9F1A-16D7-92F3-8A40F8375A84}"/>
              </a:ext>
            </a:extLst>
          </p:cNvPr>
          <p:cNvSpPr/>
          <p:nvPr/>
        </p:nvSpPr>
        <p:spPr>
          <a:xfrm>
            <a:off x="7604761" y="10501956"/>
            <a:ext cx="2642604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텃밭주소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BCADF95-9BDC-6892-9D02-CD761BDA7117}"/>
              </a:ext>
            </a:extLst>
          </p:cNvPr>
          <p:cNvSpPr/>
          <p:nvPr/>
        </p:nvSpPr>
        <p:spPr>
          <a:xfrm>
            <a:off x="7606979" y="9380368"/>
            <a:ext cx="2642604" cy="795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/>
              <a:t>텃밭 이미지</a:t>
            </a:r>
          </a:p>
        </p:txBody>
      </p:sp>
    </p:spTree>
    <p:extLst>
      <p:ext uri="{BB962C8B-B14F-4D97-AF65-F5344CB8AC3E}">
        <p14:creationId xmlns:p14="http://schemas.microsoft.com/office/powerpoint/2010/main" val="20651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2E4798-1E52-15C9-CD2A-E05EE11C2328}"/>
              </a:ext>
            </a:extLst>
          </p:cNvPr>
          <p:cNvSpPr/>
          <p:nvPr/>
        </p:nvSpPr>
        <p:spPr>
          <a:xfrm>
            <a:off x="5383968" y="478441"/>
            <a:ext cx="6007915" cy="6160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DF00F1-0086-6D7B-AAF3-34F9BF156106}"/>
              </a:ext>
            </a:extLst>
          </p:cNvPr>
          <p:cNvSpPr/>
          <p:nvPr/>
        </p:nvSpPr>
        <p:spPr>
          <a:xfrm>
            <a:off x="5380743" y="1291556"/>
            <a:ext cx="6007915" cy="9743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79D6F-C297-9C6D-9E46-C7DDC68FB92C}"/>
              </a:ext>
            </a:extLst>
          </p:cNvPr>
          <p:cNvSpPr txBox="1"/>
          <p:nvPr/>
        </p:nvSpPr>
        <p:spPr>
          <a:xfrm>
            <a:off x="597693" y="438150"/>
            <a:ext cx="176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LOGIN</a:t>
            </a:r>
            <a:endParaRPr lang="ko-KR" altLang="en-US" sz="40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D6F470-CF42-54E7-7A9F-8CF201EF27A5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2D464-99A8-6E18-C8CB-3A81181C432D}"/>
              </a:ext>
            </a:extLst>
          </p:cNvPr>
          <p:cNvSpPr txBox="1"/>
          <p:nvPr/>
        </p:nvSpPr>
        <p:spPr>
          <a:xfrm>
            <a:off x="1069006" y="1605660"/>
            <a:ext cx="1740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‘LOGIN’ </a:t>
            </a:r>
            <a:r>
              <a:rPr lang="ko-KR" altLang="en-US" sz="1200" dirty="0"/>
              <a:t>타이틀 디자인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F5053E-810B-D2BC-C8D7-A66FD1462FCD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27A00-7D97-DF3A-4C32-914C60201068}"/>
              </a:ext>
            </a:extLst>
          </p:cNvPr>
          <p:cNvSpPr txBox="1"/>
          <p:nvPr/>
        </p:nvSpPr>
        <p:spPr>
          <a:xfrm>
            <a:off x="1116742" y="2151215"/>
            <a:ext cx="1293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 PW </a:t>
            </a:r>
            <a:r>
              <a:rPr lang="ko-KR" altLang="en-US" sz="1200" dirty="0" err="1"/>
              <a:t>입력창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D2A3FB-7E2F-875D-B2CC-FF37104DDE1B}"/>
              </a:ext>
            </a:extLst>
          </p:cNvPr>
          <p:cNvSpPr/>
          <p:nvPr/>
        </p:nvSpPr>
        <p:spPr>
          <a:xfrm>
            <a:off x="742033" y="26483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A191ED-80F7-0B2B-0852-2FDD083BF45C}"/>
              </a:ext>
            </a:extLst>
          </p:cNvPr>
          <p:cNvSpPr txBox="1"/>
          <p:nvPr/>
        </p:nvSpPr>
        <p:spPr>
          <a:xfrm>
            <a:off x="1116742" y="2921686"/>
            <a:ext cx="4223649" cy="298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에서</a:t>
            </a:r>
            <a:r>
              <a:rPr lang="ko-KR" altLang="en-US" sz="1200" b="1" dirty="0"/>
              <a:t> 일치 여부 판단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AutoNum type="arabicParenR"/>
            </a:pPr>
            <a:r>
              <a:rPr lang="ko-KR" altLang="en-US" sz="1200" dirty="0"/>
              <a:t>일치하는 값이 있으면 </a:t>
            </a:r>
            <a:r>
              <a:rPr lang="en-US" altLang="ko-KR" sz="1200" dirty="0"/>
              <a:t>=&gt; </a:t>
            </a:r>
            <a:r>
              <a:rPr lang="ko-KR" altLang="en-US" sz="1200" dirty="0"/>
              <a:t>로그인 진행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 - header ‘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</a:t>
            </a:r>
            <a:r>
              <a:rPr lang="en-US" altLang="ko-KR" sz="1200" dirty="0"/>
              <a:t>text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 err="1"/>
              <a:t>메인화면으로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2) </a:t>
            </a:r>
            <a:r>
              <a:rPr lang="ko-KR" altLang="en-US" sz="1200" dirty="0"/>
              <a:t>일치하는 값이 없으면 </a:t>
            </a:r>
            <a:r>
              <a:rPr lang="en-US" altLang="ko-KR" sz="1200" dirty="0"/>
              <a:t>=&gt; </a:t>
            </a:r>
            <a:r>
              <a:rPr lang="ko-KR" altLang="en-US" sz="1200" dirty="0"/>
              <a:t>안내 멘트 띄우기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alert</a:t>
            </a:r>
            <a:r>
              <a:rPr lang="ko-KR" altLang="en-US" sz="1200" dirty="0"/>
              <a:t>창 생성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- </a:t>
            </a:r>
            <a:r>
              <a:rPr lang="ko-KR" altLang="en-US" sz="1200" dirty="0"/>
              <a:t>회원가입 페이지로 이동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737FB6-D73E-1467-8071-50DFEAF3F01C}"/>
              </a:ext>
            </a:extLst>
          </p:cNvPr>
          <p:cNvSpPr/>
          <p:nvPr/>
        </p:nvSpPr>
        <p:spPr>
          <a:xfrm>
            <a:off x="738282" y="556421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57CC41-352B-B29E-2878-7066D7A8CAFA}"/>
              </a:ext>
            </a:extLst>
          </p:cNvPr>
          <p:cNvSpPr txBox="1"/>
          <p:nvPr/>
        </p:nvSpPr>
        <p:spPr>
          <a:xfrm>
            <a:off x="1126645" y="264832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로그인하기 </a:t>
            </a:r>
            <a:r>
              <a:rPr lang="ko-KR" altLang="en-US" sz="1200" dirty="0"/>
              <a:t>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47328-9015-4606-B931-A96E13694FD2}"/>
              </a:ext>
            </a:extLst>
          </p:cNvPr>
          <p:cNvSpPr txBox="1"/>
          <p:nvPr/>
        </p:nvSpPr>
        <p:spPr>
          <a:xfrm>
            <a:off x="1132870" y="5599880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 </a:t>
            </a:r>
            <a:r>
              <a:rPr lang="ko-KR" altLang="en-US" sz="1200" dirty="0"/>
              <a:t>페이지로 이동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6F903F-C300-698F-E698-49E3DF62D8DB}"/>
              </a:ext>
            </a:extLst>
          </p:cNvPr>
          <p:cNvSpPr/>
          <p:nvPr/>
        </p:nvSpPr>
        <p:spPr>
          <a:xfrm>
            <a:off x="6921062" y="2781669"/>
            <a:ext cx="2862209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6BCDC5-5DFF-3D0B-1C11-17D8CB40E7DC}"/>
              </a:ext>
            </a:extLst>
          </p:cNvPr>
          <p:cNvSpPr/>
          <p:nvPr/>
        </p:nvSpPr>
        <p:spPr>
          <a:xfrm>
            <a:off x="6921062" y="3132829"/>
            <a:ext cx="2862209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2470A7-3A5C-59A8-B82C-4BF6739B889C}"/>
              </a:ext>
            </a:extLst>
          </p:cNvPr>
          <p:cNvSpPr/>
          <p:nvPr/>
        </p:nvSpPr>
        <p:spPr>
          <a:xfrm>
            <a:off x="7833372" y="3721625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로그인하기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9DE5C41-63C5-5ABE-2698-31655BA56160}"/>
              </a:ext>
            </a:extLst>
          </p:cNvPr>
          <p:cNvSpPr/>
          <p:nvPr/>
        </p:nvSpPr>
        <p:spPr>
          <a:xfrm>
            <a:off x="7623789" y="153929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A1CFC7C-1048-F302-A393-7015ACBB7DDB}"/>
              </a:ext>
            </a:extLst>
          </p:cNvPr>
          <p:cNvSpPr/>
          <p:nvPr/>
        </p:nvSpPr>
        <p:spPr>
          <a:xfrm>
            <a:off x="6704546" y="26483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0875B-7B56-460B-122D-52DA29D90AA3}"/>
              </a:ext>
            </a:extLst>
          </p:cNvPr>
          <p:cNvSpPr txBox="1"/>
          <p:nvPr/>
        </p:nvSpPr>
        <p:spPr>
          <a:xfrm>
            <a:off x="8143688" y="434129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/>
              <a:t>회원가입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DEBBF3A-200C-894B-B44F-147A9695FBCA}"/>
              </a:ext>
            </a:extLst>
          </p:cNvPr>
          <p:cNvSpPr/>
          <p:nvPr/>
        </p:nvSpPr>
        <p:spPr>
          <a:xfrm>
            <a:off x="7623789" y="363797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770137-A1A3-C6E9-3FF8-3E9C46D1644D}"/>
              </a:ext>
            </a:extLst>
          </p:cNvPr>
          <p:cNvSpPr txBox="1"/>
          <p:nvPr/>
        </p:nvSpPr>
        <p:spPr>
          <a:xfrm>
            <a:off x="10715723" y="438150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C2395C-4E31-93DC-0E12-9C24F699A38D}"/>
              </a:ext>
            </a:extLst>
          </p:cNvPr>
          <p:cNvSpPr txBox="1"/>
          <p:nvPr/>
        </p:nvSpPr>
        <p:spPr>
          <a:xfrm>
            <a:off x="10025624" y="43815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3CE0D9-A86E-5E50-887B-6AC932D19104}"/>
              </a:ext>
            </a:extLst>
          </p:cNvPr>
          <p:cNvSpPr/>
          <p:nvPr/>
        </p:nvSpPr>
        <p:spPr>
          <a:xfrm>
            <a:off x="5383968" y="297497"/>
            <a:ext cx="6007915" cy="985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A83ED-B274-64A9-A341-E3EA91BBED42}"/>
              </a:ext>
            </a:extLst>
          </p:cNvPr>
          <p:cNvSpPr txBox="1"/>
          <p:nvPr/>
        </p:nvSpPr>
        <p:spPr>
          <a:xfrm>
            <a:off x="10041734" y="438150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B227-037B-2D34-17F4-A39938C7F3F3}"/>
              </a:ext>
            </a:extLst>
          </p:cNvPr>
          <p:cNvSpPr txBox="1"/>
          <p:nvPr/>
        </p:nvSpPr>
        <p:spPr>
          <a:xfrm>
            <a:off x="10571501" y="43163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DCFA8-216E-DFD7-E738-5DD7F04B6774}"/>
              </a:ext>
            </a:extLst>
          </p:cNvPr>
          <p:cNvSpPr txBox="1"/>
          <p:nvPr/>
        </p:nvSpPr>
        <p:spPr>
          <a:xfrm>
            <a:off x="8129168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2BFCF9-F1AF-A26B-79F8-6624FD4F7A6E}"/>
              </a:ext>
            </a:extLst>
          </p:cNvPr>
          <p:cNvSpPr/>
          <p:nvPr/>
        </p:nvSpPr>
        <p:spPr>
          <a:xfrm>
            <a:off x="5602402" y="541100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839D8-2470-4E71-EB66-251E4415260B}"/>
              </a:ext>
            </a:extLst>
          </p:cNvPr>
          <p:cNvSpPr txBox="1"/>
          <p:nvPr/>
        </p:nvSpPr>
        <p:spPr>
          <a:xfrm>
            <a:off x="8947605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4B34A-49EF-3395-96B4-6D00871E9C78}"/>
              </a:ext>
            </a:extLst>
          </p:cNvPr>
          <p:cNvSpPr txBox="1"/>
          <p:nvPr/>
        </p:nvSpPr>
        <p:spPr>
          <a:xfrm>
            <a:off x="9766042" y="75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F750F-37D4-E941-0B8D-81EFCF01A52F}"/>
              </a:ext>
            </a:extLst>
          </p:cNvPr>
          <p:cNvSpPr txBox="1"/>
          <p:nvPr/>
        </p:nvSpPr>
        <p:spPr>
          <a:xfrm>
            <a:off x="10411356" y="7561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ED911D-2CEB-4200-ABED-D5C0EBD125CA}"/>
              </a:ext>
            </a:extLst>
          </p:cNvPr>
          <p:cNvGrpSpPr/>
          <p:nvPr/>
        </p:nvGrpSpPr>
        <p:grpSpPr>
          <a:xfrm>
            <a:off x="8401408" y="4737682"/>
            <a:ext cx="3552403" cy="1737963"/>
            <a:chOff x="6603101" y="2649893"/>
            <a:chExt cx="3552403" cy="173796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644465-EE51-B877-85A1-4593DC7FFF9D}"/>
                </a:ext>
              </a:extLst>
            </p:cNvPr>
            <p:cNvSpPr/>
            <p:nvPr/>
          </p:nvSpPr>
          <p:spPr>
            <a:xfrm>
              <a:off x="6603101" y="2649893"/>
              <a:ext cx="3552403" cy="1737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632186B-6D94-4301-4FD3-46488392906A}"/>
                </a:ext>
              </a:extLst>
            </p:cNvPr>
            <p:cNvSpPr/>
            <p:nvPr/>
          </p:nvSpPr>
          <p:spPr>
            <a:xfrm>
              <a:off x="9448799" y="3881672"/>
              <a:ext cx="564579" cy="35689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확인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BFA8F19-92A7-5326-9FCD-B914AFFECF52}"/>
                </a:ext>
              </a:extLst>
            </p:cNvPr>
            <p:cNvCxnSpPr/>
            <p:nvPr/>
          </p:nvCxnSpPr>
          <p:spPr>
            <a:xfrm>
              <a:off x="7412304" y="3422724"/>
              <a:ext cx="1553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771021-7AAB-84AA-E531-66CCA534C2F6}"/>
                </a:ext>
              </a:extLst>
            </p:cNvPr>
            <p:cNvSpPr txBox="1"/>
            <p:nvPr/>
          </p:nvSpPr>
          <p:spPr>
            <a:xfrm>
              <a:off x="8965975" y="310709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님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6D4999-A9E3-1611-D35A-691511F8AD87}"/>
                </a:ext>
              </a:extLst>
            </p:cNvPr>
            <p:cNvSpPr txBox="1"/>
            <p:nvPr/>
          </p:nvSpPr>
          <p:spPr>
            <a:xfrm>
              <a:off x="7255289" y="3453553"/>
              <a:ext cx="23006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팜팜의</a:t>
              </a:r>
              <a:r>
                <a:rPr lang="ko-KR" altLang="en-US" sz="1050" dirty="0"/>
                <a:t> 회원이 되신 걸 </a:t>
              </a:r>
              <a:r>
                <a:rPr lang="ko-KR" altLang="en-US" sz="1050" dirty="0" err="1"/>
                <a:t>축하드려요</a:t>
              </a:r>
              <a:r>
                <a:rPr lang="en-US" altLang="ko-KR" sz="1050" dirty="0"/>
                <a:t>!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93072E-B704-7BB5-0105-50106164D704}"/>
                </a:ext>
              </a:extLst>
            </p:cNvPr>
            <p:cNvSpPr txBox="1"/>
            <p:nvPr/>
          </p:nvSpPr>
          <p:spPr>
            <a:xfrm>
              <a:off x="7787153" y="3164802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회원 닉네임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B00B4A16-E1B2-C4FC-A2C7-8C2EDD66D475}"/>
              </a:ext>
            </a:extLst>
          </p:cNvPr>
          <p:cNvSpPr/>
          <p:nvPr/>
        </p:nvSpPr>
        <p:spPr>
          <a:xfrm>
            <a:off x="7833372" y="429083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2DAA6B-1883-3E4A-D52F-B26AA0CAE421}"/>
              </a:ext>
            </a:extLst>
          </p:cNvPr>
          <p:cNvSpPr/>
          <p:nvPr/>
        </p:nvSpPr>
        <p:spPr>
          <a:xfrm>
            <a:off x="8241271" y="471325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65345E6-8743-A61C-D5DB-325AFBB35A66}"/>
              </a:ext>
            </a:extLst>
          </p:cNvPr>
          <p:cNvSpPr/>
          <p:nvPr/>
        </p:nvSpPr>
        <p:spPr>
          <a:xfrm>
            <a:off x="738282" y="601369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736FE-D969-1362-EE43-D5D319D95990}"/>
              </a:ext>
            </a:extLst>
          </p:cNvPr>
          <p:cNvSpPr txBox="1"/>
          <p:nvPr/>
        </p:nvSpPr>
        <p:spPr>
          <a:xfrm>
            <a:off x="1132870" y="6049360"/>
            <a:ext cx="1269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Alert </a:t>
            </a:r>
            <a:r>
              <a:rPr lang="ko-KR" altLang="en-US" sz="1200" b="1" dirty="0"/>
              <a:t>참고 사항</a:t>
            </a:r>
            <a:endParaRPr lang="ko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771D6AF-3189-89D7-0142-7DCBEE726620}"/>
              </a:ext>
            </a:extLst>
          </p:cNvPr>
          <p:cNvSpPr/>
          <p:nvPr/>
        </p:nvSpPr>
        <p:spPr>
          <a:xfrm>
            <a:off x="9605822" y="206188"/>
            <a:ext cx="702535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3-1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66A09-2DB0-1A10-636E-B365B89B5BE1}"/>
              </a:ext>
            </a:extLst>
          </p:cNvPr>
          <p:cNvSpPr txBox="1"/>
          <p:nvPr/>
        </p:nvSpPr>
        <p:spPr>
          <a:xfrm>
            <a:off x="597693" y="1115261"/>
            <a:ext cx="3820277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로그인 상태 변경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로그아웃 실행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브라우저 종료 시 </a:t>
            </a:r>
          </a:p>
        </p:txBody>
      </p:sp>
    </p:spTree>
    <p:extLst>
      <p:ext uri="{BB962C8B-B14F-4D97-AF65-F5344CB8AC3E}">
        <p14:creationId xmlns:p14="http://schemas.microsoft.com/office/powerpoint/2010/main" val="398358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접근 권한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텃밭 등록</a:t>
            </a:r>
            <a:r>
              <a:rPr lang="en-US" altLang="ko-KR" sz="1200" dirty="0"/>
              <a:t>, </a:t>
            </a:r>
            <a:r>
              <a:rPr lang="ko-KR" altLang="en-US" sz="1200" dirty="0"/>
              <a:t>마이페이지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댓글 </a:t>
            </a:r>
            <a:r>
              <a:rPr lang="en-US" altLang="ko-KR" sz="1200" dirty="0"/>
              <a:t>: </a:t>
            </a:r>
            <a:r>
              <a:rPr lang="ko-KR" altLang="en-US" sz="1200" dirty="0"/>
              <a:t>로그인 필요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458EBF-02B1-B35E-5094-C328D975C8CD}"/>
              </a:ext>
            </a:extLst>
          </p:cNvPr>
          <p:cNvSpPr/>
          <p:nvPr/>
        </p:nvSpPr>
        <p:spPr>
          <a:xfrm>
            <a:off x="5884859" y="539324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60B5070-5818-36F5-A1CF-5EF197788CC8}"/>
              </a:ext>
            </a:extLst>
          </p:cNvPr>
          <p:cNvSpPr/>
          <p:nvPr/>
        </p:nvSpPr>
        <p:spPr>
          <a:xfrm>
            <a:off x="745734" y="208230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07BB88-5DAA-6BB0-E189-7DE0E546E8D2}"/>
              </a:ext>
            </a:extLst>
          </p:cNvPr>
          <p:cNvSpPr txBox="1"/>
          <p:nvPr/>
        </p:nvSpPr>
        <p:spPr>
          <a:xfrm>
            <a:off x="1089664" y="2122114"/>
            <a:ext cx="269817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비로그인 상태 </a:t>
            </a:r>
            <a:r>
              <a:rPr lang="en-US" altLang="ko-KR" sz="1200" dirty="0"/>
              <a:t>=&gt; </a:t>
            </a:r>
            <a:r>
              <a:rPr lang="ko-KR" altLang="en-US" sz="1200" dirty="0"/>
              <a:t>로그인 유도 </a:t>
            </a:r>
            <a:r>
              <a:rPr lang="en-US" altLang="ko-KR" sz="1200" dirty="0"/>
              <a:t>Alert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1) </a:t>
            </a:r>
            <a:r>
              <a:rPr lang="ko-KR" altLang="en-US" sz="1200" dirty="0"/>
              <a:t>로그인 페이지로 이동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84AE2A-7AB0-EA3C-1F31-8EFB5F23DB2C}"/>
              </a:ext>
            </a:extLst>
          </p:cNvPr>
          <p:cNvSpPr/>
          <p:nvPr/>
        </p:nvSpPr>
        <p:spPr>
          <a:xfrm>
            <a:off x="5879874" y="533210"/>
            <a:ext cx="6003569" cy="6113318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EF352E0-7C02-3AF1-A9D5-5E3CBD739C2E}"/>
              </a:ext>
            </a:extLst>
          </p:cNvPr>
          <p:cNvSpPr/>
          <p:nvPr/>
        </p:nvSpPr>
        <p:spPr>
          <a:xfrm>
            <a:off x="7618806" y="3229957"/>
            <a:ext cx="2622161" cy="919614"/>
          </a:xfrm>
          <a:prstGeom prst="roundRect">
            <a:avLst>
              <a:gd name="adj" fmla="val 34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3721C7-CD12-6EDD-259F-D7F9F48956E7}"/>
              </a:ext>
            </a:extLst>
          </p:cNvPr>
          <p:cNvSpPr txBox="1"/>
          <p:nvPr/>
        </p:nvSpPr>
        <p:spPr>
          <a:xfrm>
            <a:off x="7761136" y="3349355"/>
            <a:ext cx="1871025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로그인이 필요한 서비스 입니다</a:t>
            </a:r>
            <a:r>
              <a:rPr lang="en-US" altLang="ko-KR" sz="9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로그인 해주세요</a:t>
            </a:r>
            <a:r>
              <a:rPr lang="en-US" altLang="ko-KR" sz="900" dirty="0"/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59EE0B-B961-1C18-8E77-D94D052237F3}"/>
              </a:ext>
            </a:extLst>
          </p:cNvPr>
          <p:cNvSpPr txBox="1"/>
          <p:nvPr/>
        </p:nvSpPr>
        <p:spPr>
          <a:xfrm>
            <a:off x="8697769" y="3830384"/>
            <a:ext cx="415498" cy="27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00B0F0"/>
                </a:solidFill>
              </a:rPr>
              <a:t>확인</a:t>
            </a:r>
            <a:endParaRPr lang="en-US" altLang="ko-KR" sz="9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87B29-465B-7A98-47E9-AA9A3991EFE7}"/>
              </a:ext>
            </a:extLst>
          </p:cNvPr>
          <p:cNvSpPr txBox="1"/>
          <p:nvPr/>
        </p:nvSpPr>
        <p:spPr>
          <a:xfrm>
            <a:off x="11221599" y="336187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A9668-D4FB-3D4B-598B-B2A213B94265}"/>
              </a:ext>
            </a:extLst>
          </p:cNvPr>
          <p:cNvSpPr txBox="1"/>
          <p:nvPr/>
        </p:nvSpPr>
        <p:spPr>
          <a:xfrm>
            <a:off x="10531500" y="336187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07EE8D-385B-2F90-2B39-9512E70E3BAD}"/>
              </a:ext>
            </a:extLst>
          </p:cNvPr>
          <p:cNvSpPr/>
          <p:nvPr/>
        </p:nvSpPr>
        <p:spPr>
          <a:xfrm>
            <a:off x="5879874" y="195534"/>
            <a:ext cx="6017885" cy="985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296CE-8E8D-01AE-9BEC-FA350620871F}"/>
              </a:ext>
            </a:extLst>
          </p:cNvPr>
          <p:cNvSpPr txBox="1"/>
          <p:nvPr/>
        </p:nvSpPr>
        <p:spPr>
          <a:xfrm>
            <a:off x="10547610" y="336187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86207-A1AA-C7E2-830C-55F13908C17D}"/>
              </a:ext>
            </a:extLst>
          </p:cNvPr>
          <p:cNvSpPr txBox="1"/>
          <p:nvPr/>
        </p:nvSpPr>
        <p:spPr>
          <a:xfrm>
            <a:off x="11077377" y="329667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6BBB2-C46C-F676-57C8-F8AAED9DC4E2}"/>
              </a:ext>
            </a:extLst>
          </p:cNvPr>
          <p:cNvSpPr txBox="1"/>
          <p:nvPr/>
        </p:nvSpPr>
        <p:spPr>
          <a:xfrm>
            <a:off x="8635044" y="65423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E7614-B34F-26B9-CE95-84A7083F51D6}"/>
              </a:ext>
            </a:extLst>
          </p:cNvPr>
          <p:cNvSpPr/>
          <p:nvPr/>
        </p:nvSpPr>
        <p:spPr>
          <a:xfrm>
            <a:off x="6108278" y="439137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4126B-83BD-6965-F3ED-FCCDF28479A8}"/>
              </a:ext>
            </a:extLst>
          </p:cNvPr>
          <p:cNvSpPr txBox="1"/>
          <p:nvPr/>
        </p:nvSpPr>
        <p:spPr>
          <a:xfrm>
            <a:off x="9453481" y="65423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457F1-FDFF-3D39-68AF-8D6B034D1B5D}"/>
              </a:ext>
            </a:extLst>
          </p:cNvPr>
          <p:cNvSpPr txBox="1"/>
          <p:nvPr/>
        </p:nvSpPr>
        <p:spPr>
          <a:xfrm>
            <a:off x="10271918" y="6542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E6DFD-16D0-0B75-1EF3-9CA0F371C666}"/>
              </a:ext>
            </a:extLst>
          </p:cNvPr>
          <p:cNvSpPr txBox="1"/>
          <p:nvPr/>
        </p:nvSpPr>
        <p:spPr>
          <a:xfrm>
            <a:off x="10917232" y="65423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0E7BB2-3EE8-C3C7-C380-2140C90481B6}"/>
              </a:ext>
            </a:extLst>
          </p:cNvPr>
          <p:cNvSpPr/>
          <p:nvPr/>
        </p:nvSpPr>
        <p:spPr>
          <a:xfrm>
            <a:off x="7528335" y="307536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116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JOIN</a:t>
            </a:r>
            <a:endParaRPr lang="ko-KR" altLang="en-US" sz="4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8182F6-1B1F-8510-FFA4-5D9A586A739C}"/>
              </a:ext>
            </a:extLst>
          </p:cNvPr>
          <p:cNvSpPr/>
          <p:nvPr/>
        </p:nvSpPr>
        <p:spPr>
          <a:xfrm>
            <a:off x="6701863" y="2440242"/>
            <a:ext cx="3637046" cy="3687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4A9F2-CB64-A56D-27CF-CB783840666A}"/>
              </a:ext>
            </a:extLst>
          </p:cNvPr>
          <p:cNvSpPr/>
          <p:nvPr/>
        </p:nvSpPr>
        <p:spPr>
          <a:xfrm>
            <a:off x="5383968" y="297497"/>
            <a:ext cx="6007915" cy="985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7999412" y="5422448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가입하기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6545552" y="232203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88536" y="1578864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페이지 제목 영역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130852" y="3824294"/>
            <a:ext cx="2765501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가입하기 버튼 </a:t>
            </a:r>
            <a:r>
              <a:rPr lang="ko-KR" altLang="en-US" sz="1200" b="1" dirty="0" err="1"/>
              <a:t>클릭시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회원 </a:t>
            </a:r>
            <a:r>
              <a:rPr lang="en-US" altLang="ko-KR" sz="1200" dirty="0"/>
              <a:t>DB &gt; </a:t>
            </a:r>
            <a:r>
              <a:rPr lang="ko-KR" altLang="en-US" sz="1200" dirty="0"/>
              <a:t>회원번호 생성해서 관리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세션 스토리지에 필수 유저 정보 등록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475A76-A441-11A2-5A7D-3308601E5DF2}"/>
              </a:ext>
            </a:extLst>
          </p:cNvPr>
          <p:cNvGrpSpPr/>
          <p:nvPr/>
        </p:nvGrpSpPr>
        <p:grpSpPr>
          <a:xfrm>
            <a:off x="6847159" y="2645074"/>
            <a:ext cx="3277227" cy="2058724"/>
            <a:chOff x="6748397" y="980352"/>
            <a:chExt cx="3277227" cy="205872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03C8CBE-D499-AE1A-93D4-DD71446BD85D}"/>
                </a:ext>
              </a:extLst>
            </p:cNvPr>
            <p:cNvGrpSpPr/>
            <p:nvPr/>
          </p:nvGrpSpPr>
          <p:grpSpPr>
            <a:xfrm>
              <a:off x="6748397" y="980352"/>
              <a:ext cx="3277227" cy="1704109"/>
              <a:chOff x="7188980" y="382754"/>
              <a:chExt cx="2802736" cy="23159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9E24E2C-7258-5281-E86F-D402FF7AA69B}"/>
                  </a:ext>
                </a:extLst>
              </p:cNvPr>
              <p:cNvSpPr/>
              <p:nvPr/>
            </p:nvSpPr>
            <p:spPr>
              <a:xfrm>
                <a:off x="7188980" y="382754"/>
                <a:ext cx="280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아이디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033B2D7-CB5B-8E0D-15AE-6CA92C6C26D0}"/>
                  </a:ext>
                </a:extLst>
              </p:cNvPr>
              <p:cNvSpPr/>
              <p:nvPr/>
            </p:nvSpPr>
            <p:spPr>
              <a:xfrm>
                <a:off x="7188980" y="2289327"/>
                <a:ext cx="1274024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사용자 이름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AEA38E1-AFE1-86AF-F93A-586E99113CBD}"/>
                  </a:ext>
                </a:extLst>
              </p:cNvPr>
              <p:cNvSpPr/>
              <p:nvPr/>
            </p:nvSpPr>
            <p:spPr>
              <a:xfrm>
                <a:off x="8508980" y="2286257"/>
                <a:ext cx="148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닉네임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3C6C212-7F78-063A-ADBD-B0EB9C44A5A3}"/>
                  </a:ext>
                </a:extLst>
              </p:cNvPr>
              <p:cNvSpPr/>
              <p:nvPr/>
            </p:nvSpPr>
            <p:spPr>
              <a:xfrm>
                <a:off x="7188980" y="1347563"/>
                <a:ext cx="280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이메일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ACF7377-0C59-3732-0F75-E8588F24F273}"/>
                  </a:ext>
                </a:extLst>
              </p:cNvPr>
              <p:cNvSpPr/>
              <p:nvPr/>
            </p:nvSpPr>
            <p:spPr>
              <a:xfrm>
                <a:off x="7188980" y="859986"/>
                <a:ext cx="280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비밀번호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55BCAA-3733-3BF3-9F18-C344CD557FD2}"/>
                </a:ext>
              </a:extLst>
            </p:cNvPr>
            <p:cNvSpPr/>
            <p:nvPr/>
          </p:nvSpPr>
          <p:spPr>
            <a:xfrm>
              <a:off x="6748397" y="2741879"/>
              <a:ext cx="3277227" cy="297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연락처</a:t>
              </a: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35969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071317" y="24059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가입하기</a:t>
            </a:r>
            <a:r>
              <a:rPr lang="ko-KR" altLang="en-US" sz="1200" dirty="0"/>
              <a:t> 양식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E69DD-F923-2CC4-26CF-2D9A3F023BCA}"/>
              </a:ext>
            </a:extLst>
          </p:cNvPr>
          <p:cNvSpPr txBox="1"/>
          <p:nvPr/>
        </p:nvSpPr>
        <p:spPr>
          <a:xfrm>
            <a:off x="1007225" y="2768793"/>
            <a:ext cx="3097323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/>
              <a:t>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닉네임 </a:t>
            </a:r>
            <a:r>
              <a:rPr lang="en-US" altLang="ko-KR" sz="1200" dirty="0"/>
              <a:t>: </a:t>
            </a:r>
            <a:r>
              <a:rPr lang="ko-KR" altLang="en-US" sz="1200" dirty="0"/>
              <a:t>중복체크 필요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 err="1"/>
              <a:t>주소찾기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다음 주소검색</a:t>
            </a:r>
            <a:r>
              <a:rPr lang="en-US" altLang="ko-KR" sz="1200" dirty="0"/>
              <a:t>API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dirty="0"/>
              <a:t>모든 등록 정보는 필수 </a:t>
            </a:r>
            <a:r>
              <a:rPr lang="ko-KR" altLang="en-US" sz="1200" dirty="0" err="1"/>
              <a:t>입력값</a:t>
            </a:r>
            <a:r>
              <a:rPr lang="ko-KR" altLang="en-US" sz="12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8ECF31-49A4-785B-FC67-3C177E4676F4}"/>
              </a:ext>
            </a:extLst>
          </p:cNvPr>
          <p:cNvSpPr txBox="1"/>
          <p:nvPr/>
        </p:nvSpPr>
        <p:spPr>
          <a:xfrm>
            <a:off x="10041734" y="438150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D9779-1FC6-C8E8-9EBB-1292B144E2AB}"/>
              </a:ext>
            </a:extLst>
          </p:cNvPr>
          <p:cNvSpPr txBox="1"/>
          <p:nvPr/>
        </p:nvSpPr>
        <p:spPr>
          <a:xfrm>
            <a:off x="10571501" y="43163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73DE85F-B7BC-4384-9F7E-BC0E3857F61A}"/>
              </a:ext>
            </a:extLst>
          </p:cNvPr>
          <p:cNvSpPr/>
          <p:nvPr/>
        </p:nvSpPr>
        <p:spPr>
          <a:xfrm>
            <a:off x="7857523" y="5306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73832B-557D-2DA3-B992-D51D8CD0CDDA}"/>
              </a:ext>
            </a:extLst>
          </p:cNvPr>
          <p:cNvSpPr/>
          <p:nvPr/>
        </p:nvSpPr>
        <p:spPr>
          <a:xfrm>
            <a:off x="6847159" y="4755425"/>
            <a:ext cx="3277227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43E3F36-E647-3472-08FB-AA22D3792DAC}"/>
              </a:ext>
            </a:extLst>
          </p:cNvPr>
          <p:cNvSpPr/>
          <p:nvPr/>
        </p:nvSpPr>
        <p:spPr>
          <a:xfrm>
            <a:off x="9420044" y="2687753"/>
            <a:ext cx="665264" cy="231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중복체크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51F757F-C93F-BB91-7D02-57C2BE0DFA71}"/>
              </a:ext>
            </a:extLst>
          </p:cNvPr>
          <p:cNvSpPr/>
          <p:nvPr/>
        </p:nvSpPr>
        <p:spPr>
          <a:xfrm>
            <a:off x="9404171" y="3399833"/>
            <a:ext cx="665264" cy="231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중복체크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8D0DD0-7603-BD48-2793-B5DB00F38FA1}"/>
              </a:ext>
            </a:extLst>
          </p:cNvPr>
          <p:cNvSpPr/>
          <p:nvPr/>
        </p:nvSpPr>
        <p:spPr>
          <a:xfrm>
            <a:off x="9406960" y="4089632"/>
            <a:ext cx="665264" cy="231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중복체크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1B9C1D-C1E8-1942-CB43-D1D0602DA0FA}"/>
              </a:ext>
            </a:extLst>
          </p:cNvPr>
          <p:cNvSpPr/>
          <p:nvPr/>
        </p:nvSpPr>
        <p:spPr>
          <a:xfrm>
            <a:off x="9409750" y="4784158"/>
            <a:ext cx="665264" cy="2315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주소찾기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8F50A-D881-D9F6-7D85-D2A4F6869304}"/>
              </a:ext>
            </a:extLst>
          </p:cNvPr>
          <p:cNvSpPr txBox="1"/>
          <p:nvPr/>
        </p:nvSpPr>
        <p:spPr>
          <a:xfrm>
            <a:off x="8129168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ED5D94-385A-D704-D2EC-4597339A5553}"/>
              </a:ext>
            </a:extLst>
          </p:cNvPr>
          <p:cNvSpPr/>
          <p:nvPr/>
        </p:nvSpPr>
        <p:spPr>
          <a:xfrm>
            <a:off x="5602402" y="541100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7B5DE-5DFC-6AB6-DBC8-CCDF90B4E590}"/>
              </a:ext>
            </a:extLst>
          </p:cNvPr>
          <p:cNvSpPr txBox="1"/>
          <p:nvPr/>
        </p:nvSpPr>
        <p:spPr>
          <a:xfrm>
            <a:off x="8947605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45D24-DE24-750E-AF2B-96D4530C4D03}"/>
              </a:ext>
            </a:extLst>
          </p:cNvPr>
          <p:cNvSpPr txBox="1"/>
          <p:nvPr/>
        </p:nvSpPr>
        <p:spPr>
          <a:xfrm>
            <a:off x="9766042" y="75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E03B2C-9CFE-E97E-6B22-9AC0DE0607D1}"/>
              </a:ext>
            </a:extLst>
          </p:cNvPr>
          <p:cNvSpPr/>
          <p:nvPr/>
        </p:nvSpPr>
        <p:spPr>
          <a:xfrm>
            <a:off x="5380743" y="1291556"/>
            <a:ext cx="6007915" cy="9743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60FD2-5C25-7F25-4835-899BE808BC74}"/>
              </a:ext>
            </a:extLst>
          </p:cNvPr>
          <p:cNvSpPr txBox="1"/>
          <p:nvPr/>
        </p:nvSpPr>
        <p:spPr>
          <a:xfrm>
            <a:off x="10411356" y="7561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D5C230-7D40-B61D-7E2D-EBBD1E3E2BB2}"/>
              </a:ext>
            </a:extLst>
          </p:cNvPr>
          <p:cNvSpPr txBox="1"/>
          <p:nvPr/>
        </p:nvSpPr>
        <p:spPr>
          <a:xfrm>
            <a:off x="7999412" y="168294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5201888" y="125900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C4631-BDBF-0041-D893-93353A82C838}"/>
              </a:ext>
            </a:extLst>
          </p:cNvPr>
          <p:cNvSpPr txBox="1"/>
          <p:nvPr/>
        </p:nvSpPr>
        <p:spPr>
          <a:xfrm>
            <a:off x="1084223" y="190650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이미지배경 </a:t>
            </a:r>
            <a:r>
              <a:rPr lang="en-US" altLang="ko-KR" sz="1200" dirty="0"/>
              <a:t>+ h1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B1431C7-3CE1-A35B-E1A0-56DD2EFB30F7}"/>
              </a:ext>
            </a:extLst>
          </p:cNvPr>
          <p:cNvSpPr/>
          <p:nvPr/>
        </p:nvSpPr>
        <p:spPr>
          <a:xfrm>
            <a:off x="753821" y="385504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361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946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JOIN (</a:t>
            </a:r>
            <a:r>
              <a:rPr lang="ko-KR" altLang="en-US" sz="4000" b="1" dirty="0"/>
              <a:t>완료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6317101" y="77508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236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완료안내창 </a:t>
            </a:r>
            <a:r>
              <a:rPr lang="en-US" altLang="ko-KR" sz="1200" dirty="0"/>
              <a:t>- alert</a:t>
            </a:r>
            <a:r>
              <a:rPr lang="ko-KR" altLang="en-US" sz="1200" dirty="0"/>
              <a:t>창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08816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071316" y="2134442"/>
            <a:ext cx="301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확인 버튼 누르면 </a:t>
            </a:r>
            <a:r>
              <a:rPr lang="ko-KR" altLang="en-US" sz="1200" b="1" dirty="0" err="1"/>
              <a:t>메인페이지로</a:t>
            </a:r>
            <a:r>
              <a:rPr lang="ko-KR" altLang="en-US" sz="1200" b="1" dirty="0"/>
              <a:t> 이동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BBCEF8-EF63-FCA3-2411-29AF77A059E0}"/>
              </a:ext>
            </a:extLst>
          </p:cNvPr>
          <p:cNvGrpSpPr/>
          <p:nvPr/>
        </p:nvGrpSpPr>
        <p:grpSpPr>
          <a:xfrm>
            <a:off x="6640373" y="1146036"/>
            <a:ext cx="3552403" cy="1737963"/>
            <a:chOff x="6603101" y="2649893"/>
            <a:chExt cx="3552403" cy="17379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8182F6-1B1F-8510-FFA4-5D9A586A739C}"/>
                </a:ext>
              </a:extLst>
            </p:cNvPr>
            <p:cNvSpPr/>
            <p:nvPr/>
          </p:nvSpPr>
          <p:spPr>
            <a:xfrm>
              <a:off x="6603101" y="2649893"/>
              <a:ext cx="3552403" cy="1737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AD6998E-81A6-73DE-0336-F2A258659993}"/>
                </a:ext>
              </a:extLst>
            </p:cNvPr>
            <p:cNvSpPr/>
            <p:nvPr/>
          </p:nvSpPr>
          <p:spPr>
            <a:xfrm>
              <a:off x="9448799" y="3881672"/>
              <a:ext cx="564579" cy="35689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확인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85770C6-E7FD-ABAD-DC3F-4EB7A821DD77}"/>
                </a:ext>
              </a:extLst>
            </p:cNvPr>
            <p:cNvCxnSpPr/>
            <p:nvPr/>
          </p:nvCxnSpPr>
          <p:spPr>
            <a:xfrm>
              <a:off x="7412304" y="3422724"/>
              <a:ext cx="1553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F1116-F381-5A86-4C54-838D5F59CB62}"/>
                </a:ext>
              </a:extLst>
            </p:cNvPr>
            <p:cNvSpPr txBox="1"/>
            <p:nvPr/>
          </p:nvSpPr>
          <p:spPr>
            <a:xfrm>
              <a:off x="8965975" y="310709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님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1D10EC-8A71-53E4-511E-C7CD26D7E99E}"/>
                </a:ext>
              </a:extLst>
            </p:cNvPr>
            <p:cNvSpPr txBox="1"/>
            <p:nvPr/>
          </p:nvSpPr>
          <p:spPr>
            <a:xfrm>
              <a:off x="7255289" y="3453553"/>
              <a:ext cx="23006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/>
                <a:t>팜팜의</a:t>
              </a:r>
              <a:r>
                <a:rPr lang="ko-KR" altLang="en-US" sz="1050" dirty="0"/>
                <a:t> 회원이 되신 걸 </a:t>
              </a:r>
              <a:r>
                <a:rPr lang="ko-KR" altLang="en-US" sz="1050" dirty="0" err="1"/>
                <a:t>축하드려요</a:t>
              </a:r>
              <a:r>
                <a:rPr lang="en-US" altLang="ko-KR" sz="1050" dirty="0"/>
                <a:t>!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2515AF-0CD6-4539-942C-FFF702FC324E}"/>
                </a:ext>
              </a:extLst>
            </p:cNvPr>
            <p:cNvSpPr txBox="1"/>
            <p:nvPr/>
          </p:nvSpPr>
          <p:spPr>
            <a:xfrm>
              <a:off x="7787153" y="3164802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회원 닉네임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F78872-22B2-7E5B-69D3-772B8E601229}"/>
              </a:ext>
            </a:extLst>
          </p:cNvPr>
          <p:cNvSpPr txBox="1"/>
          <p:nvPr/>
        </p:nvSpPr>
        <p:spPr>
          <a:xfrm>
            <a:off x="10663040" y="43815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로그아웃</a:t>
            </a:r>
            <a:endParaRPr lang="ko-KR" altLang="en-US" sz="8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8736F8D-1612-0A66-3FBE-D88C8CB424A6}"/>
              </a:ext>
            </a:extLst>
          </p:cNvPr>
          <p:cNvSpPr/>
          <p:nvPr/>
        </p:nvSpPr>
        <p:spPr>
          <a:xfrm>
            <a:off x="752242" y="258000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C123C-7EBC-6630-E5F4-1F1871ACF192}"/>
              </a:ext>
            </a:extLst>
          </p:cNvPr>
          <p:cNvSpPr txBox="1"/>
          <p:nvPr/>
        </p:nvSpPr>
        <p:spPr>
          <a:xfrm>
            <a:off x="1066183" y="2538366"/>
            <a:ext cx="3108543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Header </a:t>
            </a:r>
            <a:r>
              <a:rPr lang="ko-KR" altLang="en-US" sz="1200" dirty="0" err="1"/>
              <a:t>우상단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회원가입</a:t>
            </a:r>
            <a:r>
              <a:rPr lang="en-US" altLang="ko-KR" sz="1200" dirty="0"/>
              <a:t>‘ </a:t>
            </a:r>
            <a:r>
              <a:rPr lang="ko-KR" altLang="en-US" sz="1200" dirty="0"/>
              <a:t>비활성화 또는 </a:t>
            </a:r>
            <a:r>
              <a:rPr lang="ko-KR" altLang="en-US" sz="1200" dirty="0" err="1"/>
              <a:t>경고창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이미 계정이 </a:t>
            </a:r>
            <a:r>
              <a:rPr lang="ko-KR" altLang="en-US" sz="1200" dirty="0" err="1"/>
              <a:t>생성되어있습니다</a:t>
            </a:r>
            <a:r>
              <a:rPr lang="en-US" altLang="ko-KR" sz="1200" dirty="0"/>
              <a:t>’</a:t>
            </a:r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 ‘</a:t>
            </a:r>
            <a:r>
              <a:rPr lang="ko-KR" altLang="en-US" sz="1200" dirty="0"/>
              <a:t>로그인</a:t>
            </a:r>
            <a:r>
              <a:rPr lang="en-US" altLang="ko-KR" sz="1200" dirty="0"/>
              <a:t>‘ -&gt; ‘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</a:t>
            </a:r>
            <a:r>
              <a:rPr lang="en-US" altLang="ko-KR" sz="1200" dirty="0"/>
              <a:t>Text </a:t>
            </a:r>
            <a:r>
              <a:rPr lang="ko-KR" altLang="en-US" sz="1200" dirty="0"/>
              <a:t>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24462-0DEA-D292-83A8-5C2122CB784E}"/>
              </a:ext>
            </a:extLst>
          </p:cNvPr>
          <p:cNvSpPr/>
          <p:nvPr/>
        </p:nvSpPr>
        <p:spPr>
          <a:xfrm>
            <a:off x="5383968" y="297497"/>
            <a:ext cx="6007915" cy="985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D5DC4-59FC-DA44-749B-11EE143EDC4F}"/>
              </a:ext>
            </a:extLst>
          </p:cNvPr>
          <p:cNvSpPr txBox="1"/>
          <p:nvPr/>
        </p:nvSpPr>
        <p:spPr>
          <a:xfrm>
            <a:off x="9939093" y="43815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D1A63-FCD5-A59C-523E-FA3D89E2AF34}"/>
              </a:ext>
            </a:extLst>
          </p:cNvPr>
          <p:cNvSpPr txBox="1"/>
          <p:nvPr/>
        </p:nvSpPr>
        <p:spPr>
          <a:xfrm>
            <a:off x="10571501" y="440961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18D6D-0ECB-D9D9-752E-26F7E7A2C6C8}"/>
              </a:ext>
            </a:extLst>
          </p:cNvPr>
          <p:cNvSpPr txBox="1"/>
          <p:nvPr/>
        </p:nvSpPr>
        <p:spPr>
          <a:xfrm>
            <a:off x="8129168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DB84B-467C-A8B4-593A-EC3B9D294CC1}"/>
              </a:ext>
            </a:extLst>
          </p:cNvPr>
          <p:cNvSpPr/>
          <p:nvPr/>
        </p:nvSpPr>
        <p:spPr>
          <a:xfrm>
            <a:off x="5602402" y="541100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52876-3610-088D-AEE4-508F1F09EF3C}"/>
              </a:ext>
            </a:extLst>
          </p:cNvPr>
          <p:cNvSpPr txBox="1"/>
          <p:nvPr/>
        </p:nvSpPr>
        <p:spPr>
          <a:xfrm>
            <a:off x="8947605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B4107-C221-E783-9A16-F0095287221E}"/>
              </a:ext>
            </a:extLst>
          </p:cNvPr>
          <p:cNvSpPr txBox="1"/>
          <p:nvPr/>
        </p:nvSpPr>
        <p:spPr>
          <a:xfrm>
            <a:off x="9766042" y="75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453E6-B4E8-C686-BC68-37D46685332C}"/>
              </a:ext>
            </a:extLst>
          </p:cNvPr>
          <p:cNvSpPr txBox="1"/>
          <p:nvPr/>
        </p:nvSpPr>
        <p:spPr>
          <a:xfrm>
            <a:off x="10411356" y="7561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9269919" y="228316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B1CA32-4DA2-7145-7126-58299E3411DA}"/>
              </a:ext>
            </a:extLst>
          </p:cNvPr>
          <p:cNvSpPr/>
          <p:nvPr/>
        </p:nvSpPr>
        <p:spPr>
          <a:xfrm>
            <a:off x="6502402" y="121822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96B137-6195-4AE4-2A77-4E9FC64193A8}"/>
              </a:ext>
            </a:extLst>
          </p:cNvPr>
          <p:cNvSpPr/>
          <p:nvPr/>
        </p:nvSpPr>
        <p:spPr>
          <a:xfrm>
            <a:off x="9685918" y="28106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7744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2E4798-1E52-15C9-CD2A-E05EE11C2328}"/>
              </a:ext>
            </a:extLst>
          </p:cNvPr>
          <p:cNvSpPr/>
          <p:nvPr/>
        </p:nvSpPr>
        <p:spPr>
          <a:xfrm>
            <a:off x="5383968" y="478441"/>
            <a:ext cx="6007915" cy="6160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79D6F-C297-9C6D-9E46-C7DDC68FB92C}"/>
              </a:ext>
            </a:extLst>
          </p:cNvPr>
          <p:cNvSpPr txBox="1"/>
          <p:nvPr/>
        </p:nvSpPr>
        <p:spPr>
          <a:xfrm>
            <a:off x="597693" y="43815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텃밭 검색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D6F470-CF42-54E7-7A9F-8CF201EF27A5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2D464-99A8-6E18-C8CB-3A81181C432D}"/>
              </a:ext>
            </a:extLst>
          </p:cNvPr>
          <p:cNvSpPr txBox="1"/>
          <p:nvPr/>
        </p:nvSpPr>
        <p:spPr>
          <a:xfrm>
            <a:off x="1069006" y="160566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타이틀 영역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F5053E-810B-D2BC-C8D7-A66FD1462FCD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27A00-7D97-DF3A-4C32-914C60201068}"/>
              </a:ext>
            </a:extLst>
          </p:cNvPr>
          <p:cNvSpPr txBox="1"/>
          <p:nvPr/>
        </p:nvSpPr>
        <p:spPr>
          <a:xfrm>
            <a:off x="1116742" y="2151215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도 선택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구 선택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D2A3FB-7E2F-875D-B2CC-FF37104DDE1B}"/>
              </a:ext>
            </a:extLst>
          </p:cNvPr>
          <p:cNvSpPr/>
          <p:nvPr/>
        </p:nvSpPr>
        <p:spPr>
          <a:xfrm>
            <a:off x="742033" y="26483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A191ED-80F7-0B2B-0852-2FDD083BF45C}"/>
              </a:ext>
            </a:extLst>
          </p:cNvPr>
          <p:cNvSpPr txBox="1"/>
          <p:nvPr/>
        </p:nvSpPr>
        <p:spPr>
          <a:xfrm>
            <a:off x="1126396" y="4167559"/>
            <a:ext cx="2092666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지도 확대</a:t>
            </a:r>
            <a:r>
              <a:rPr lang="en-US" altLang="ko-KR" sz="1200" dirty="0"/>
              <a:t>, </a:t>
            </a:r>
            <a:r>
              <a:rPr lang="ko-KR" altLang="en-US" sz="1200" dirty="0"/>
              <a:t>축소 컨트롤러 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737FB6-D73E-1467-8071-50DFEAF3F01C}"/>
              </a:ext>
            </a:extLst>
          </p:cNvPr>
          <p:cNvSpPr/>
          <p:nvPr/>
        </p:nvSpPr>
        <p:spPr>
          <a:xfrm>
            <a:off x="745734" y="426033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57CC41-352B-B29E-2878-7066D7A8CAFA}"/>
              </a:ext>
            </a:extLst>
          </p:cNvPr>
          <p:cNvSpPr txBox="1"/>
          <p:nvPr/>
        </p:nvSpPr>
        <p:spPr>
          <a:xfrm>
            <a:off x="1116742" y="2659373"/>
            <a:ext cx="2683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지역의 지도 </a:t>
            </a:r>
            <a:r>
              <a:rPr lang="en-US" altLang="ko-KR" sz="1200" dirty="0"/>
              <a:t>(</a:t>
            </a:r>
            <a:r>
              <a:rPr lang="ko-KR" altLang="en-US" sz="1200" dirty="0"/>
              <a:t>마커</a:t>
            </a:r>
            <a:r>
              <a:rPr lang="en-US" altLang="ko-KR" sz="1200" dirty="0"/>
              <a:t>, </a:t>
            </a:r>
            <a:r>
              <a:rPr lang="ko-KR" altLang="en-US" sz="1200" dirty="0"/>
              <a:t>오버레이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47328-9015-4606-B931-A96E13694FD2}"/>
              </a:ext>
            </a:extLst>
          </p:cNvPr>
          <p:cNvSpPr txBox="1"/>
          <p:nvPr/>
        </p:nvSpPr>
        <p:spPr>
          <a:xfrm>
            <a:off x="1139015" y="4848557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분양 가능한 텃밭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배너형</a:t>
            </a:r>
            <a:r>
              <a:rPr lang="en-US" altLang="ko-KR" sz="1200" b="1" dirty="0"/>
              <a:t>)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770137-A1A3-C6E9-3FF8-3E9C46D1644D}"/>
              </a:ext>
            </a:extLst>
          </p:cNvPr>
          <p:cNvSpPr txBox="1"/>
          <p:nvPr/>
        </p:nvSpPr>
        <p:spPr>
          <a:xfrm>
            <a:off x="10715723" y="438150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C2395C-4E31-93DC-0E12-9C24F699A38D}"/>
              </a:ext>
            </a:extLst>
          </p:cNvPr>
          <p:cNvSpPr txBox="1"/>
          <p:nvPr/>
        </p:nvSpPr>
        <p:spPr>
          <a:xfrm>
            <a:off x="10025624" y="43815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3CE0D9-A86E-5E50-887B-6AC932D19104}"/>
              </a:ext>
            </a:extLst>
          </p:cNvPr>
          <p:cNvSpPr/>
          <p:nvPr/>
        </p:nvSpPr>
        <p:spPr>
          <a:xfrm>
            <a:off x="5383968" y="297497"/>
            <a:ext cx="6007915" cy="8177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A83ED-B274-64A9-A341-E3EA91BBED42}"/>
              </a:ext>
            </a:extLst>
          </p:cNvPr>
          <p:cNvSpPr txBox="1"/>
          <p:nvPr/>
        </p:nvSpPr>
        <p:spPr>
          <a:xfrm>
            <a:off x="10041734" y="438150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7B227-037B-2D34-17F4-A39938C7F3F3}"/>
              </a:ext>
            </a:extLst>
          </p:cNvPr>
          <p:cNvSpPr txBox="1"/>
          <p:nvPr/>
        </p:nvSpPr>
        <p:spPr>
          <a:xfrm>
            <a:off x="10571501" y="431630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DCFA8-216E-DFD7-E738-5DD7F04B6774}"/>
              </a:ext>
            </a:extLst>
          </p:cNvPr>
          <p:cNvSpPr txBox="1"/>
          <p:nvPr/>
        </p:nvSpPr>
        <p:spPr>
          <a:xfrm>
            <a:off x="8129168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2BFCF9-F1AF-A26B-79F8-6624FD4F7A6E}"/>
              </a:ext>
            </a:extLst>
          </p:cNvPr>
          <p:cNvSpPr/>
          <p:nvPr/>
        </p:nvSpPr>
        <p:spPr>
          <a:xfrm>
            <a:off x="5602402" y="541100"/>
            <a:ext cx="900000" cy="41976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팜팜로고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839D8-2470-4E71-EB66-251E4415260B}"/>
              </a:ext>
            </a:extLst>
          </p:cNvPr>
          <p:cNvSpPr txBox="1"/>
          <p:nvPr/>
        </p:nvSpPr>
        <p:spPr>
          <a:xfrm>
            <a:off x="8947605" y="75619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텃밭 내놓기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4B34A-49EF-3395-96B4-6D00871E9C78}"/>
              </a:ext>
            </a:extLst>
          </p:cNvPr>
          <p:cNvSpPr txBox="1"/>
          <p:nvPr/>
        </p:nvSpPr>
        <p:spPr>
          <a:xfrm>
            <a:off x="9766042" y="7561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커뮤니티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F750F-37D4-E941-0B8D-81EFCF01A52F}"/>
              </a:ext>
            </a:extLst>
          </p:cNvPr>
          <p:cNvSpPr txBox="1"/>
          <p:nvPr/>
        </p:nvSpPr>
        <p:spPr>
          <a:xfrm>
            <a:off x="10411356" y="75619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마이페이지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65345E6-8743-A61C-D5DB-325AFBB35A66}"/>
              </a:ext>
            </a:extLst>
          </p:cNvPr>
          <p:cNvSpPr/>
          <p:nvPr/>
        </p:nvSpPr>
        <p:spPr>
          <a:xfrm>
            <a:off x="748284" y="482542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66A09-2DB0-1A10-636E-B365B89B5BE1}"/>
              </a:ext>
            </a:extLst>
          </p:cNvPr>
          <p:cNvSpPr txBox="1"/>
          <p:nvPr/>
        </p:nvSpPr>
        <p:spPr>
          <a:xfrm>
            <a:off x="597693" y="1115261"/>
            <a:ext cx="1667444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기본값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광주 광산구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66DE964-F481-8B9D-225B-B9AE3332AAA5}"/>
              </a:ext>
            </a:extLst>
          </p:cNvPr>
          <p:cNvGrpSpPr/>
          <p:nvPr/>
        </p:nvGrpSpPr>
        <p:grpSpPr>
          <a:xfrm>
            <a:off x="5602402" y="2086623"/>
            <a:ext cx="2421925" cy="341592"/>
            <a:chOff x="5602402" y="1609511"/>
            <a:chExt cx="2558658" cy="36472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DD7B5D8-2E69-987C-AE34-82EFFD58DFFE}"/>
                </a:ext>
              </a:extLst>
            </p:cNvPr>
            <p:cNvSpPr/>
            <p:nvPr/>
          </p:nvSpPr>
          <p:spPr>
            <a:xfrm>
              <a:off x="5602402" y="1609511"/>
              <a:ext cx="1246267" cy="36472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359882AC-86CF-8B76-15CC-4AF911ECD60B}"/>
                </a:ext>
              </a:extLst>
            </p:cNvPr>
            <p:cNvSpPr/>
            <p:nvPr/>
          </p:nvSpPr>
          <p:spPr>
            <a:xfrm rot="10800000">
              <a:off x="6591298" y="1733267"/>
              <a:ext cx="136073" cy="11721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1FADB7D-2F7B-10CA-3629-02F8E98EDEAC}"/>
                </a:ext>
              </a:extLst>
            </p:cNvPr>
            <p:cNvSpPr/>
            <p:nvPr/>
          </p:nvSpPr>
          <p:spPr>
            <a:xfrm>
              <a:off x="6914793" y="1609511"/>
              <a:ext cx="1246267" cy="36472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7AF20520-8EE8-B3C5-83A3-B3948AB64F16}"/>
                </a:ext>
              </a:extLst>
            </p:cNvPr>
            <p:cNvSpPr/>
            <p:nvPr/>
          </p:nvSpPr>
          <p:spPr>
            <a:xfrm rot="10800000">
              <a:off x="7903689" y="1733266"/>
              <a:ext cx="136073" cy="11721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C0FA13-24DC-0312-B8F8-A578C24DF69E}"/>
              </a:ext>
            </a:extLst>
          </p:cNvPr>
          <p:cNvSpPr/>
          <p:nvPr/>
        </p:nvSpPr>
        <p:spPr>
          <a:xfrm>
            <a:off x="5383968" y="1121781"/>
            <a:ext cx="6007915" cy="817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텃밭 검색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5206BA-9A4D-560B-4AC1-6AF7EBBD8ABC}"/>
              </a:ext>
            </a:extLst>
          </p:cNvPr>
          <p:cNvSpPr txBox="1"/>
          <p:nvPr/>
        </p:nvSpPr>
        <p:spPr>
          <a:xfrm>
            <a:off x="5619891" y="2151215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도 선택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26745-25B0-246B-F0F2-4F69F5D139AD}"/>
              </a:ext>
            </a:extLst>
          </p:cNvPr>
          <p:cNvSpPr txBox="1"/>
          <p:nvPr/>
        </p:nvSpPr>
        <p:spPr>
          <a:xfrm>
            <a:off x="6815260" y="2134307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군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구 선택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83D27-AEDB-2377-D44C-49E77779033D}"/>
              </a:ext>
            </a:extLst>
          </p:cNvPr>
          <p:cNvSpPr/>
          <p:nvPr/>
        </p:nvSpPr>
        <p:spPr>
          <a:xfrm>
            <a:off x="5602402" y="2475026"/>
            <a:ext cx="5634821" cy="1916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3841F2B-A761-CC48-C934-B4F2E58451D9}"/>
              </a:ext>
            </a:extLst>
          </p:cNvPr>
          <p:cNvSpPr/>
          <p:nvPr/>
        </p:nvSpPr>
        <p:spPr>
          <a:xfrm>
            <a:off x="7521838" y="136902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A1CFC7C-1048-F302-A393-7015ACBB7DDB}"/>
              </a:ext>
            </a:extLst>
          </p:cNvPr>
          <p:cNvSpPr/>
          <p:nvPr/>
        </p:nvSpPr>
        <p:spPr>
          <a:xfrm>
            <a:off x="5418978" y="189964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7F0052-7EEE-126F-C3AB-50DC9DF57715}"/>
              </a:ext>
            </a:extLst>
          </p:cNvPr>
          <p:cNvSpPr/>
          <p:nvPr/>
        </p:nvSpPr>
        <p:spPr>
          <a:xfrm>
            <a:off x="5470327" y="245742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7E0B7D-E6A9-C532-9A5B-D0FACB49BBD4}"/>
              </a:ext>
            </a:extLst>
          </p:cNvPr>
          <p:cNvSpPr/>
          <p:nvPr/>
        </p:nvSpPr>
        <p:spPr>
          <a:xfrm>
            <a:off x="10999267" y="2585041"/>
            <a:ext cx="131774" cy="1252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051308-7EA8-D905-A160-E984B31DBFA8}"/>
              </a:ext>
            </a:extLst>
          </p:cNvPr>
          <p:cNvSpPr txBox="1"/>
          <p:nvPr/>
        </p:nvSpPr>
        <p:spPr>
          <a:xfrm>
            <a:off x="5580614" y="456204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분양 가능한 텃밭 </a:t>
            </a:r>
            <a:endParaRPr lang="ko-KR" altLang="en-US" sz="10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005FCC-D746-4FC4-5472-5D936D124825}"/>
              </a:ext>
            </a:extLst>
          </p:cNvPr>
          <p:cNvGrpSpPr/>
          <p:nvPr/>
        </p:nvGrpSpPr>
        <p:grpSpPr>
          <a:xfrm>
            <a:off x="8468875" y="3417747"/>
            <a:ext cx="438141" cy="581024"/>
            <a:chOff x="3816618" y="3716749"/>
            <a:chExt cx="708730" cy="939855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2C206A9C-6E5A-A612-95CE-EFFA94BF8DD8}"/>
                </a:ext>
              </a:extLst>
            </p:cNvPr>
            <p:cNvSpPr/>
            <p:nvPr/>
          </p:nvSpPr>
          <p:spPr>
            <a:xfrm rot="10800000">
              <a:off x="3816618" y="3716749"/>
              <a:ext cx="708730" cy="939855"/>
            </a:xfrm>
            <a:custGeom>
              <a:avLst/>
              <a:gdLst>
                <a:gd name="connsiteX0" fmla="*/ 354365 w 708730"/>
                <a:gd name="connsiteY0" fmla="*/ 939855 h 939855"/>
                <a:gd name="connsiteX1" fmla="*/ 0 w 708730"/>
                <a:gd name="connsiteY1" fmla="*/ 585490 h 939855"/>
                <a:gd name="connsiteX2" fmla="*/ 216431 w 708730"/>
                <a:gd name="connsiteY2" fmla="*/ 258973 h 939855"/>
                <a:gd name="connsiteX3" fmla="*/ 263717 w 708730"/>
                <a:gd name="connsiteY3" fmla="*/ 244295 h 939855"/>
                <a:gd name="connsiteX4" fmla="*/ 354366 w 708730"/>
                <a:gd name="connsiteY4" fmla="*/ 0 h 939855"/>
                <a:gd name="connsiteX5" fmla="*/ 445016 w 708730"/>
                <a:gd name="connsiteY5" fmla="*/ 244295 h 939855"/>
                <a:gd name="connsiteX6" fmla="*/ 492300 w 708730"/>
                <a:gd name="connsiteY6" fmla="*/ 258973 h 939855"/>
                <a:gd name="connsiteX7" fmla="*/ 708730 w 708730"/>
                <a:gd name="connsiteY7" fmla="*/ 585490 h 939855"/>
                <a:gd name="connsiteX8" fmla="*/ 354365 w 708730"/>
                <a:gd name="connsiteY8" fmla="*/ 939855 h 9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8730" h="939855">
                  <a:moveTo>
                    <a:pt x="354365" y="939855"/>
                  </a:moveTo>
                  <a:cubicBezTo>
                    <a:pt x="158655" y="939855"/>
                    <a:pt x="0" y="781200"/>
                    <a:pt x="0" y="585490"/>
                  </a:cubicBezTo>
                  <a:cubicBezTo>
                    <a:pt x="0" y="438708"/>
                    <a:pt x="89243" y="312769"/>
                    <a:pt x="216431" y="258973"/>
                  </a:cubicBezTo>
                  <a:lnTo>
                    <a:pt x="263717" y="244295"/>
                  </a:lnTo>
                  <a:lnTo>
                    <a:pt x="354366" y="0"/>
                  </a:lnTo>
                  <a:lnTo>
                    <a:pt x="445016" y="244295"/>
                  </a:lnTo>
                  <a:lnTo>
                    <a:pt x="492300" y="258973"/>
                  </a:lnTo>
                  <a:cubicBezTo>
                    <a:pt x="619486" y="312769"/>
                    <a:pt x="708730" y="438708"/>
                    <a:pt x="708730" y="585490"/>
                  </a:cubicBezTo>
                  <a:cubicBezTo>
                    <a:pt x="708730" y="781200"/>
                    <a:pt x="550075" y="939855"/>
                    <a:pt x="354365" y="93985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575AF10-CC85-02AF-8E54-77133ABC07B1}"/>
                </a:ext>
              </a:extLst>
            </p:cNvPr>
            <p:cNvSpPr/>
            <p:nvPr/>
          </p:nvSpPr>
          <p:spPr>
            <a:xfrm>
              <a:off x="3939561" y="3837889"/>
              <a:ext cx="464327" cy="4643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화살표: 오각형 63">
            <a:extLst>
              <a:ext uri="{FF2B5EF4-FFF2-40B4-BE49-F238E27FC236}">
                <a16:creationId xmlns:a16="http://schemas.microsoft.com/office/drawing/2014/main" id="{25F12581-F3C0-72E4-1234-7925C295BA05}"/>
              </a:ext>
            </a:extLst>
          </p:cNvPr>
          <p:cNvSpPr/>
          <p:nvPr/>
        </p:nvSpPr>
        <p:spPr>
          <a:xfrm>
            <a:off x="8024327" y="3007905"/>
            <a:ext cx="1507694" cy="31174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텃밭이름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736FE-D969-1362-EE43-D5D319D95990}"/>
              </a:ext>
            </a:extLst>
          </p:cNvPr>
          <p:cNvSpPr txBox="1"/>
          <p:nvPr/>
        </p:nvSpPr>
        <p:spPr>
          <a:xfrm>
            <a:off x="8717782" y="378563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마커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CC32-F78F-A854-DCAE-FF23905B1ACA}"/>
              </a:ext>
            </a:extLst>
          </p:cNvPr>
          <p:cNvSpPr txBox="1"/>
          <p:nvPr/>
        </p:nvSpPr>
        <p:spPr>
          <a:xfrm>
            <a:off x="8088555" y="2756990"/>
            <a:ext cx="129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커스텀오버레이</a:t>
            </a:r>
            <a:endParaRPr lang="ko-KR" altLang="en-US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5BD229-7125-E046-1359-A6B8722461B0}"/>
              </a:ext>
            </a:extLst>
          </p:cNvPr>
          <p:cNvGrpSpPr/>
          <p:nvPr/>
        </p:nvGrpSpPr>
        <p:grpSpPr>
          <a:xfrm>
            <a:off x="5528317" y="4848557"/>
            <a:ext cx="5774554" cy="2999303"/>
            <a:chOff x="5528317" y="4848557"/>
            <a:chExt cx="5774554" cy="2999303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6481F85-01D3-7158-D88A-28730258B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107"/>
            <a:stretch/>
          </p:blipFill>
          <p:spPr>
            <a:xfrm>
              <a:off x="5528318" y="4848557"/>
              <a:ext cx="5774553" cy="1600401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CA8B489-2B2D-B4DC-D4C1-F09CA0B73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107"/>
            <a:stretch/>
          </p:blipFill>
          <p:spPr>
            <a:xfrm>
              <a:off x="5528317" y="6247459"/>
              <a:ext cx="5774553" cy="1600401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71E4053-D963-B406-35BB-8FE2F4D01E3B}"/>
              </a:ext>
            </a:extLst>
          </p:cNvPr>
          <p:cNvSpPr/>
          <p:nvPr/>
        </p:nvSpPr>
        <p:spPr>
          <a:xfrm>
            <a:off x="11014111" y="2582629"/>
            <a:ext cx="116930" cy="18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886ED2-2B7F-1A01-89E6-027A74035CB1}"/>
              </a:ext>
            </a:extLst>
          </p:cNvPr>
          <p:cNvSpPr/>
          <p:nvPr/>
        </p:nvSpPr>
        <p:spPr>
          <a:xfrm>
            <a:off x="11008365" y="3650158"/>
            <a:ext cx="116930" cy="18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0775983-FF29-1774-8CC2-B874C210B69D}"/>
              </a:ext>
            </a:extLst>
          </p:cNvPr>
          <p:cNvSpPr/>
          <p:nvPr/>
        </p:nvSpPr>
        <p:spPr>
          <a:xfrm>
            <a:off x="752133" y="316377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8CD4B1-2816-515E-5453-751563D394D8}"/>
              </a:ext>
            </a:extLst>
          </p:cNvPr>
          <p:cNvSpPr txBox="1"/>
          <p:nvPr/>
        </p:nvSpPr>
        <p:spPr>
          <a:xfrm>
            <a:off x="1152939" y="31811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마커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AB428B3-2519-DA63-46FE-DA888E17AF65}"/>
              </a:ext>
            </a:extLst>
          </p:cNvPr>
          <p:cNvSpPr/>
          <p:nvPr/>
        </p:nvSpPr>
        <p:spPr>
          <a:xfrm>
            <a:off x="750263" y="37074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726BA7-488C-2911-9C9A-BA33B9892AF7}"/>
              </a:ext>
            </a:extLst>
          </p:cNvPr>
          <p:cNvSpPr txBox="1"/>
          <p:nvPr/>
        </p:nvSpPr>
        <p:spPr>
          <a:xfrm>
            <a:off x="1155770" y="3608870"/>
            <a:ext cx="185957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오버레이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D32CFFB-D0A9-61AF-FEDE-377FFC538687}"/>
              </a:ext>
            </a:extLst>
          </p:cNvPr>
          <p:cNvSpPr/>
          <p:nvPr/>
        </p:nvSpPr>
        <p:spPr>
          <a:xfrm>
            <a:off x="8234797" y="360859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3FE2DB-CB34-EAD4-C6FC-1F41CA29C36B}"/>
              </a:ext>
            </a:extLst>
          </p:cNvPr>
          <p:cNvSpPr/>
          <p:nvPr/>
        </p:nvSpPr>
        <p:spPr>
          <a:xfrm>
            <a:off x="7820737" y="279945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13AA2D0-DB5C-1672-E774-12365926B350}"/>
              </a:ext>
            </a:extLst>
          </p:cNvPr>
          <p:cNvSpPr/>
          <p:nvPr/>
        </p:nvSpPr>
        <p:spPr>
          <a:xfrm>
            <a:off x="10824289" y="231612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EAEF9E2-5265-07E9-8128-354F1F383D0D}"/>
              </a:ext>
            </a:extLst>
          </p:cNvPr>
          <p:cNvSpPr/>
          <p:nvPr/>
        </p:nvSpPr>
        <p:spPr>
          <a:xfrm>
            <a:off x="5418978" y="476534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6487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1934</Words>
  <Application>Microsoft Office PowerPoint</Application>
  <PresentationFormat>와이드스크린</PresentationFormat>
  <Paragraphs>722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Söhne</vt:lpstr>
      <vt:lpstr>맑은 고딕</vt:lpstr>
      <vt:lpstr>Arial</vt:lpstr>
      <vt:lpstr>Symbol</vt:lpstr>
      <vt:lpstr>Office 테마</vt:lpstr>
      <vt:lpstr>팜팜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aischool187</dc:creator>
  <cp:lastModifiedBy>aischool187</cp:lastModifiedBy>
  <cp:revision>15</cp:revision>
  <dcterms:created xsi:type="dcterms:W3CDTF">2023-07-25T04:45:57Z</dcterms:created>
  <dcterms:modified xsi:type="dcterms:W3CDTF">2023-08-16T05:17:12Z</dcterms:modified>
</cp:coreProperties>
</file>