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112" d="100"/>
          <a:sy n="112" d="100"/>
        </p:scale>
        <p:origin x="-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1129-5300-8F67-3E8C-81E4B7D5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2AC6C1-331D-C682-63B6-DB7F11689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66B06-2DF1-31F0-D933-16B3164E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101F-7F7E-5FE8-0CC0-5F1C435F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81B37-8658-58F3-5180-2B2F0C96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A135A-DAA3-6B6B-6922-653E560C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2B6C2-53B0-D451-9E7F-7BEFBFA4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F5B23-3367-3A22-E4AB-DC1F5E47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98511-A7DD-7715-ACD3-260D716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821CD-0F24-E196-824B-6382B7A6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1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395D07-26B3-7184-ABB2-960020025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9955A-A3E5-94EF-0A41-F0293A42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1E898-5E32-ADFD-00FE-3CDAFCA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6BC7-6881-2A80-E66A-11B082B7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3BA47-A656-09E5-F483-6B9A16C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0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6E85-5F8E-704F-60A8-4D48B6FB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5E411-9427-A909-6985-C6DABB6B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F58A5-98F6-4CED-BF82-1D37EF9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7619F-A580-1FA8-C47B-318C3E4F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F4168-7679-C23D-6A79-D831567E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AE8FB-BAD5-1B2D-9929-F7458D44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DC08A-F762-8BC1-C35D-51E75643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FE570-2E3E-EC71-3CE5-FE8FACAA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FA75E-100C-4616-2C06-A3D10ECF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325E2-DE8A-DC51-9566-58EB903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A6D1-83E9-49A4-A4CA-670235FF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4352D-A844-92A9-1BDA-33311657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E6740-F78B-2433-1D9B-314D2E8C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008AD-9EA9-B0E0-3A20-7135A853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8240F-8AF7-2883-3460-D422D0C1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6DB7B-7AB7-55A7-E376-7E97F368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5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E0A9-A42B-CD63-328D-483B5172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75137-870B-6886-CC64-4F786B1E7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FC954-B5BF-F70F-81E8-C1603FBA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5BDC4B-5807-9CF6-8704-A168D3F5D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D0608-B3E1-0DDB-3A05-F02646EA6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EF346-C794-F89F-F276-647E303F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2984EF-E43C-8113-DE56-5A71622D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62354-B787-7DFE-5833-3534BC14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0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9290B-D3C3-E718-E3DA-F267AF6F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7A055-8DBD-5D6B-7B68-C4D46111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179DA7-DFF2-021A-5302-22E866C9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EE276-67CD-345D-F843-693B1B54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F84B60-299E-6962-8E3A-CD66DB6A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542FEF-BA1A-19BD-BE08-AA725F36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3A737B-2E4F-B8C6-4960-5F2A592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5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AC217-293D-1F37-C045-9F5C595D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A1113-7F86-79A5-BCA3-3FE5B7F7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C6B6-D447-3BFA-B69C-664731A7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0CADA-4B70-FA8C-49CE-443EA1D1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2C3303-694A-E0EF-5359-84FED5E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812E2-A96F-2590-7BBB-F57B87B5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63A5F-EB94-91A6-B788-99E5F110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41A50-E9B8-38B9-3955-BD614B739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008C7-2037-8B6F-DDA7-E651AFAEC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DF08-373B-0122-7817-EBF89D75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23749-E53D-90AD-F296-595F1860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43030-ADD8-A8D5-3EC3-5176124B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2E4D84-DC4F-43ED-B0A3-EBFC28F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AB785-3EAD-4B28-D938-11706261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DBB52-1D4B-46AF-110B-9C2CDA84A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35F7-3A63-4B71-B353-A986A84BDB4F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F418-9C28-5094-EF59-94413C9B5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8A236-875B-72CB-E5CB-35A87FB4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A198-FA31-473B-84C4-E30AA49DD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9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FF7DDB-3341-C73A-FB93-DFDA03B6A5F6}"/>
              </a:ext>
            </a:extLst>
          </p:cNvPr>
          <p:cNvSpPr/>
          <p:nvPr/>
        </p:nvSpPr>
        <p:spPr>
          <a:xfrm>
            <a:off x="2806849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텃밭 내놓기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4DA8F4-CEC9-AB0C-5FBF-704C43898418}"/>
              </a:ext>
            </a:extLst>
          </p:cNvPr>
          <p:cNvSpPr/>
          <p:nvPr/>
        </p:nvSpPr>
        <p:spPr>
          <a:xfrm>
            <a:off x="597693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텃밭 구하기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B52A94-173F-3085-D923-DD8BDA30450F}"/>
              </a:ext>
            </a:extLst>
          </p:cNvPr>
          <p:cNvSpPr/>
          <p:nvPr/>
        </p:nvSpPr>
        <p:spPr>
          <a:xfrm>
            <a:off x="2806849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7221B9-F0BA-E2A9-99E7-7854DB150E27}"/>
              </a:ext>
            </a:extLst>
          </p:cNvPr>
          <p:cNvSpPr/>
          <p:nvPr/>
        </p:nvSpPr>
        <p:spPr>
          <a:xfrm>
            <a:off x="722299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마이페이지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B74E2-70F7-8A49-4947-4E7B3F061C23}"/>
              </a:ext>
            </a:extLst>
          </p:cNvPr>
          <p:cNvSpPr/>
          <p:nvPr/>
        </p:nvSpPr>
        <p:spPr>
          <a:xfrm>
            <a:off x="9432151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A8749-3242-ECF9-0C17-B199F25D0EAB}"/>
              </a:ext>
            </a:extLst>
          </p:cNvPr>
          <p:cNvSpPr/>
          <p:nvPr/>
        </p:nvSpPr>
        <p:spPr>
          <a:xfrm>
            <a:off x="2806849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예약하기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A05EC-1010-0220-7608-141A79BC2268}"/>
              </a:ext>
            </a:extLst>
          </p:cNvPr>
          <p:cNvSpPr/>
          <p:nvPr/>
        </p:nvSpPr>
        <p:spPr>
          <a:xfrm>
            <a:off x="597693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6B8C5-56AF-97E3-3614-C8B87CF1604F}"/>
              </a:ext>
            </a:extLst>
          </p:cNvPr>
          <p:cNvSpPr/>
          <p:nvPr/>
        </p:nvSpPr>
        <p:spPr>
          <a:xfrm>
            <a:off x="597693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텃밭 상세 페이지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336F3-70A1-FF37-AD3C-5487596CCBD7}"/>
              </a:ext>
            </a:extLst>
          </p:cNvPr>
          <p:cNvSpPr/>
          <p:nvPr/>
        </p:nvSpPr>
        <p:spPr>
          <a:xfrm>
            <a:off x="7225161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신청 내역 확인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87CB3E-A8FA-D546-0BF5-33B297A9F46E}"/>
              </a:ext>
            </a:extLst>
          </p:cNvPr>
          <p:cNvSpPr/>
          <p:nvPr/>
        </p:nvSpPr>
        <p:spPr>
          <a:xfrm>
            <a:off x="7225161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개인 정보 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6CAC7-F917-6D4F-A2D5-8C5C18A025C2}"/>
              </a:ext>
            </a:extLst>
          </p:cNvPr>
          <p:cNvSpPr/>
          <p:nvPr/>
        </p:nvSpPr>
        <p:spPr>
          <a:xfrm>
            <a:off x="9432151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E002C-CD76-5B1A-13DC-4087A01F74B4}"/>
              </a:ext>
            </a:extLst>
          </p:cNvPr>
          <p:cNvSpPr/>
          <p:nvPr/>
        </p:nvSpPr>
        <p:spPr>
          <a:xfrm>
            <a:off x="9432151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E97E80-CE78-1A88-D25A-1E129E76B39F}"/>
              </a:ext>
            </a:extLst>
          </p:cNvPr>
          <p:cNvSpPr/>
          <p:nvPr/>
        </p:nvSpPr>
        <p:spPr>
          <a:xfrm>
            <a:off x="7222995" y="34861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내가 작성한 글 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93DC80-089B-C35F-C2C7-39AB1C7D2831}"/>
              </a:ext>
            </a:extLst>
          </p:cNvPr>
          <p:cNvSpPr/>
          <p:nvPr/>
        </p:nvSpPr>
        <p:spPr>
          <a:xfrm>
            <a:off x="5016005" y="1638300"/>
            <a:ext cx="204311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커뮤니티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924ADC-DD40-0C40-1983-32DB737B63B4}"/>
              </a:ext>
            </a:extLst>
          </p:cNvPr>
          <p:cNvSpPr/>
          <p:nvPr/>
        </p:nvSpPr>
        <p:spPr>
          <a:xfrm>
            <a:off x="5016005" y="23050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490EC8-53C4-D0B6-C02A-FA202B1DD927}"/>
              </a:ext>
            </a:extLst>
          </p:cNvPr>
          <p:cNvSpPr/>
          <p:nvPr/>
        </p:nvSpPr>
        <p:spPr>
          <a:xfrm>
            <a:off x="5016005" y="289560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머신러닝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기능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3DCAB9-E186-C085-EFD9-A1B09D58B13E}"/>
              </a:ext>
            </a:extLst>
          </p:cNvPr>
          <p:cNvSpPr/>
          <p:nvPr/>
        </p:nvSpPr>
        <p:spPr>
          <a:xfrm>
            <a:off x="5016005" y="3486150"/>
            <a:ext cx="2043114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정보 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41FAA1-D9CE-F146-8EDA-795C19AE0663}"/>
              </a:ext>
            </a:extLst>
          </p:cNvPr>
          <p:cNvSpPr txBox="1"/>
          <p:nvPr/>
        </p:nvSpPr>
        <p:spPr>
          <a:xfrm>
            <a:off x="597693" y="438150"/>
            <a:ext cx="399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 Structure</a:t>
            </a:r>
            <a:endParaRPr lang="ko-KR" altLang="en-US" sz="4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AF9E00-DEA5-0C41-A6C8-EB6DB094630D}"/>
              </a:ext>
            </a:extLst>
          </p:cNvPr>
          <p:cNvSpPr/>
          <p:nvPr/>
        </p:nvSpPr>
        <p:spPr>
          <a:xfrm>
            <a:off x="5016005" y="4076700"/>
            <a:ext cx="2043114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추가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2233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383054" y="646321"/>
            <a:ext cx="6007915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JOIN</a:t>
            </a:r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4A9F2-CB64-A56D-27CF-CB783840666A}"/>
              </a:ext>
            </a:extLst>
          </p:cNvPr>
          <p:cNvSpPr/>
          <p:nvPr/>
        </p:nvSpPr>
        <p:spPr>
          <a:xfrm>
            <a:off x="5383968" y="297497"/>
            <a:ext cx="6007915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3C8CBE-D499-AE1A-93D4-DD71446BD85D}"/>
              </a:ext>
            </a:extLst>
          </p:cNvPr>
          <p:cNvGrpSpPr/>
          <p:nvPr/>
        </p:nvGrpSpPr>
        <p:grpSpPr>
          <a:xfrm>
            <a:off x="6748396" y="980352"/>
            <a:ext cx="4678798" cy="5065461"/>
            <a:chOff x="7188980" y="382754"/>
            <a:chExt cx="4001382" cy="688404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E24E2C-7258-5281-E86F-D402FF7AA69B}"/>
                </a:ext>
              </a:extLst>
            </p:cNvPr>
            <p:cNvSpPr/>
            <p:nvPr/>
          </p:nvSpPr>
          <p:spPr>
            <a:xfrm>
              <a:off x="7188980" y="382754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아이디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33B2D7-CB5B-8E0D-15AE-6CA92C6C26D0}"/>
                </a:ext>
              </a:extLst>
            </p:cNvPr>
            <p:cNvSpPr/>
            <p:nvPr/>
          </p:nvSpPr>
          <p:spPr>
            <a:xfrm>
              <a:off x="7188980" y="1814450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사용자 이름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EA38E1-AFE1-86AF-F93A-586E99113CBD}"/>
                </a:ext>
              </a:extLst>
            </p:cNvPr>
            <p:cNvSpPr/>
            <p:nvPr/>
          </p:nvSpPr>
          <p:spPr>
            <a:xfrm>
              <a:off x="7188980" y="2291682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닉네임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3C6C212-7F78-063A-ADBD-B0EB9C44A5A3}"/>
                </a:ext>
              </a:extLst>
            </p:cNvPr>
            <p:cNvSpPr/>
            <p:nvPr/>
          </p:nvSpPr>
          <p:spPr>
            <a:xfrm>
              <a:off x="7188980" y="2768914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이메일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75616E-A02D-F966-4F9D-543F00CF9DF2}"/>
                </a:ext>
              </a:extLst>
            </p:cNvPr>
            <p:cNvGrpSpPr/>
            <p:nvPr/>
          </p:nvGrpSpPr>
          <p:grpSpPr>
            <a:xfrm>
              <a:off x="7188980" y="6303864"/>
              <a:ext cx="2802736" cy="962936"/>
              <a:chOff x="7188980" y="5886876"/>
              <a:chExt cx="2802736" cy="96293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7FCF8ED-34BE-FBFA-F62F-6F0ABB4F192D}"/>
                  </a:ext>
                </a:extLst>
              </p:cNvPr>
              <p:cNvGrpSpPr/>
              <p:nvPr/>
            </p:nvGrpSpPr>
            <p:grpSpPr>
              <a:xfrm>
                <a:off x="7188980" y="5886876"/>
                <a:ext cx="2802736" cy="962936"/>
                <a:chOff x="7188980" y="6117621"/>
                <a:chExt cx="2802736" cy="962936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CBD46D7-98DE-42A0-D92E-CC39F1E1173C}"/>
                    </a:ext>
                  </a:extLst>
                </p:cNvPr>
                <p:cNvSpPr/>
                <p:nvPr/>
              </p:nvSpPr>
              <p:spPr>
                <a:xfrm>
                  <a:off x="7188980" y="6117621"/>
                  <a:ext cx="2802736" cy="4093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1100" dirty="0">
                      <a:solidFill>
                        <a:sysClr val="windowText" lastClr="000000"/>
                      </a:solidFill>
                    </a:rPr>
                    <a:t>라디오 버튼</a:t>
                  </a:r>
                  <a:r>
                    <a:rPr lang="en-US" altLang="ko-KR" sz="1100" dirty="0">
                      <a:solidFill>
                        <a:sysClr val="windowText" lastClr="000000"/>
                      </a:solidFill>
                    </a:rPr>
                    <a:t>] </a:t>
                  </a:r>
                  <a:r>
                    <a:rPr lang="ko-KR" altLang="en-US" sz="1100" dirty="0">
                      <a:solidFill>
                        <a:sysClr val="windowText" lastClr="000000"/>
                      </a:solidFill>
                    </a:rPr>
                    <a:t>인증 방식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705AF6E-E7E0-97D9-F716-577958F2C12B}"/>
                    </a:ext>
                  </a:extLst>
                </p:cNvPr>
                <p:cNvSpPr/>
                <p:nvPr/>
              </p:nvSpPr>
              <p:spPr>
                <a:xfrm flipV="1">
                  <a:off x="7188980" y="6518650"/>
                  <a:ext cx="2802736" cy="5619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12D8016-6A6B-5D3A-633B-FA7EF90ED266}"/>
                  </a:ext>
                </a:extLst>
              </p:cNvPr>
              <p:cNvSpPr/>
              <p:nvPr/>
            </p:nvSpPr>
            <p:spPr>
              <a:xfrm>
                <a:off x="7373423" y="6354690"/>
                <a:ext cx="1188633" cy="4093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이메일 인증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9082FAA-84C0-2145-8139-3A61A1645158}"/>
                  </a:ext>
                </a:extLst>
              </p:cNvPr>
              <p:cNvSpPr/>
              <p:nvPr/>
            </p:nvSpPr>
            <p:spPr>
              <a:xfrm>
                <a:off x="8660199" y="6354690"/>
                <a:ext cx="1188633" cy="4093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휴대폰 인증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4377A64-F968-C04F-8419-9338376F3D44}"/>
                </a:ext>
              </a:extLst>
            </p:cNvPr>
            <p:cNvSpPr/>
            <p:nvPr/>
          </p:nvSpPr>
          <p:spPr>
            <a:xfrm>
              <a:off x="7188980" y="3246146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텃밭 선호 지역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CF7377-0C59-3732-0F75-E8588F24F273}"/>
                </a:ext>
              </a:extLst>
            </p:cNvPr>
            <p:cNvSpPr/>
            <p:nvPr/>
          </p:nvSpPr>
          <p:spPr>
            <a:xfrm>
              <a:off x="7188980" y="859986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비밀번호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B4CDEE6-46E5-FCD5-4B1D-F1F868278031}"/>
                </a:ext>
              </a:extLst>
            </p:cNvPr>
            <p:cNvSpPr/>
            <p:nvPr/>
          </p:nvSpPr>
          <p:spPr>
            <a:xfrm>
              <a:off x="7188980" y="1337218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비밀번호 확인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B95177-7C83-FEB5-E12D-75697D38DAAF}"/>
                </a:ext>
              </a:extLst>
            </p:cNvPr>
            <p:cNvSpPr/>
            <p:nvPr/>
          </p:nvSpPr>
          <p:spPr>
            <a:xfrm>
              <a:off x="7188980" y="3723378"/>
              <a:ext cx="2802736" cy="4093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[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필드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]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텃밭 선호 작물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A53EC18-C2ED-81A3-9242-206F637AC7D3}"/>
                </a:ext>
              </a:extLst>
            </p:cNvPr>
            <p:cNvGrpSpPr/>
            <p:nvPr/>
          </p:nvGrpSpPr>
          <p:grpSpPr>
            <a:xfrm>
              <a:off x="7188980" y="4207002"/>
              <a:ext cx="4001382" cy="997996"/>
              <a:chOff x="7188980" y="4226052"/>
              <a:chExt cx="4001382" cy="99799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2278D97-A4EE-3A48-0048-EE8B2E296784}"/>
                  </a:ext>
                </a:extLst>
              </p:cNvPr>
              <p:cNvSpPr/>
              <p:nvPr/>
            </p:nvSpPr>
            <p:spPr>
              <a:xfrm>
                <a:off x="7188980" y="4361818"/>
                <a:ext cx="2802736" cy="8622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AB4F790-524B-D257-C87D-74B0C980FE6A}"/>
                  </a:ext>
                </a:extLst>
              </p:cNvPr>
              <p:cNvSpPr/>
              <p:nvPr/>
            </p:nvSpPr>
            <p:spPr>
              <a:xfrm>
                <a:off x="7188980" y="4226052"/>
                <a:ext cx="2802736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라디오 버튼</a:t>
                </a:r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1100" dirty="0">
                    <a:solidFill>
                      <a:sysClr val="windowText" lastClr="000000"/>
                    </a:solidFill>
                  </a:rPr>
                  <a:t>농사 레벨 설정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BCE540E-13AB-14B9-0CC4-F87C18509E59}"/>
                  </a:ext>
                </a:extLst>
              </p:cNvPr>
              <p:cNvSpPr/>
              <p:nvPr/>
            </p:nvSpPr>
            <p:spPr>
              <a:xfrm>
                <a:off x="7414203" y="4721831"/>
                <a:ext cx="738047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1C9DE50-8E89-F60F-B949-33017A60AB2E}"/>
                  </a:ext>
                </a:extLst>
              </p:cNvPr>
              <p:cNvSpPr/>
              <p:nvPr/>
            </p:nvSpPr>
            <p:spPr>
              <a:xfrm>
                <a:off x="8214209" y="4721831"/>
                <a:ext cx="738047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0018C3-2361-3656-D00C-FD511931BDCE}"/>
                  </a:ext>
                </a:extLst>
              </p:cNvPr>
              <p:cNvSpPr/>
              <p:nvPr/>
            </p:nvSpPr>
            <p:spPr>
              <a:xfrm>
                <a:off x="9014216" y="4721831"/>
                <a:ext cx="738047" cy="4093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ysClr val="windowText" lastClr="000000"/>
                    </a:solidFill>
                  </a:rPr>
                  <a:t>3</a:t>
                </a:r>
                <a:endParaRPr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58B713-5E63-8D65-EA1B-ED46690BF559}"/>
                  </a:ext>
                </a:extLst>
              </p:cNvPr>
              <p:cNvSpPr txBox="1"/>
              <p:nvPr/>
            </p:nvSpPr>
            <p:spPr>
              <a:xfrm>
                <a:off x="9961749" y="4780812"/>
                <a:ext cx="1228613" cy="262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/>
                  <a:t>1~3 </a:t>
                </a:r>
                <a:r>
                  <a:rPr lang="ko-KR" altLang="en-US" sz="900" dirty="0"/>
                  <a:t>레벨링은 추후 결정</a:t>
                </a:r>
              </a:p>
            </p:txBody>
          </p:sp>
        </p:grp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7785890" y="6268588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가입하기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B49908-79F1-D14D-5A57-864E37E13EF4}"/>
              </a:ext>
            </a:extLst>
          </p:cNvPr>
          <p:cNvSpPr/>
          <p:nvPr/>
        </p:nvSpPr>
        <p:spPr>
          <a:xfrm>
            <a:off x="6502402" y="89818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7574179" y="611779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 시 사용자가 입력해야 할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1088536" y="2451351"/>
            <a:ext cx="2611612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회원정보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로 전송 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회원 </a:t>
            </a:r>
            <a:r>
              <a:rPr lang="en-US" altLang="ko-KR" sz="1200" dirty="0"/>
              <a:t>DB &gt; </a:t>
            </a:r>
            <a:r>
              <a:rPr lang="ko-KR" altLang="en-US" sz="1200" dirty="0"/>
              <a:t>회원번호 생성해서 관리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55BCAA-3733-3BF3-9F18-C344CD557FD2}"/>
              </a:ext>
            </a:extLst>
          </p:cNvPr>
          <p:cNvSpPr/>
          <p:nvPr/>
        </p:nvSpPr>
        <p:spPr>
          <a:xfrm>
            <a:off x="6748397" y="4580313"/>
            <a:ext cx="3277227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라디오 버튼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회원 구분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FD4A4C-0966-8877-92A1-8CC375DE972E}"/>
              </a:ext>
            </a:extLst>
          </p:cNvPr>
          <p:cNvSpPr/>
          <p:nvPr/>
        </p:nvSpPr>
        <p:spPr>
          <a:xfrm flipV="1">
            <a:off x="6748397" y="4871477"/>
            <a:ext cx="3277227" cy="406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D40E2-2C6A-0CDD-70B5-C3B9D8D08E3B}"/>
              </a:ext>
            </a:extLst>
          </p:cNvPr>
          <p:cNvSpPr/>
          <p:nvPr/>
        </p:nvSpPr>
        <p:spPr>
          <a:xfrm>
            <a:off x="6964065" y="4929201"/>
            <a:ext cx="1389863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텃밭 소유주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165B48-FE00-72A6-38EC-BFC9BF4F1079}"/>
              </a:ext>
            </a:extLst>
          </p:cNvPr>
          <p:cNvSpPr/>
          <p:nvPr/>
        </p:nvSpPr>
        <p:spPr>
          <a:xfrm>
            <a:off x="8468687" y="4929201"/>
            <a:ext cx="1389863" cy="297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텃밭 분양 희망자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48045" y="212807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071317" y="21743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가입하기</a:t>
            </a:r>
            <a:r>
              <a:rPr lang="ko-KR" altLang="en-US" sz="1200" dirty="0"/>
              <a:t> 버튼</a:t>
            </a:r>
          </a:p>
        </p:txBody>
      </p:sp>
    </p:spTree>
    <p:extLst>
      <p:ext uri="{BB962C8B-B14F-4D97-AF65-F5344CB8AC3E}">
        <p14:creationId xmlns:p14="http://schemas.microsoft.com/office/powerpoint/2010/main" val="395361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/>
          <p:nvPr/>
        </p:nvSpPr>
        <p:spPr>
          <a:xfrm>
            <a:off x="5383054" y="646321"/>
            <a:ext cx="6007915" cy="611331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768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LOGIN</a:t>
            </a:r>
            <a:endParaRPr lang="ko-KR" altLang="en-US" sz="4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4A9F2-CB64-A56D-27CF-CB783840666A}"/>
              </a:ext>
            </a:extLst>
          </p:cNvPr>
          <p:cNvSpPr/>
          <p:nvPr/>
        </p:nvSpPr>
        <p:spPr>
          <a:xfrm>
            <a:off x="5383968" y="297497"/>
            <a:ext cx="6007915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E24E2C-7258-5281-E86F-D402FF7AA69B}"/>
              </a:ext>
            </a:extLst>
          </p:cNvPr>
          <p:cNvSpPr/>
          <p:nvPr/>
        </p:nvSpPr>
        <p:spPr>
          <a:xfrm>
            <a:off x="6921062" y="2449904"/>
            <a:ext cx="3277227" cy="30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CF7377-0C59-3732-0F75-E8588F24F273}"/>
              </a:ext>
            </a:extLst>
          </p:cNvPr>
          <p:cNvSpPr/>
          <p:nvPr/>
        </p:nvSpPr>
        <p:spPr>
          <a:xfrm>
            <a:off x="6921062" y="2801064"/>
            <a:ext cx="3277227" cy="301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비밀번호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AD6998E-81A6-73DE-0336-F2A258659993}"/>
              </a:ext>
            </a:extLst>
          </p:cNvPr>
          <p:cNvSpPr/>
          <p:nvPr/>
        </p:nvSpPr>
        <p:spPr>
          <a:xfrm>
            <a:off x="7991639" y="3755735"/>
            <a:ext cx="1136073" cy="3568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3B49908-79F1-D14D-5A57-864E37E13EF4}"/>
              </a:ext>
            </a:extLst>
          </p:cNvPr>
          <p:cNvSpPr/>
          <p:nvPr/>
        </p:nvSpPr>
        <p:spPr>
          <a:xfrm>
            <a:off x="7737055" y="185108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203ED6-EF81-36FC-E626-4A1D2CC5342D}"/>
              </a:ext>
            </a:extLst>
          </p:cNvPr>
          <p:cNvSpPr/>
          <p:nvPr/>
        </p:nvSpPr>
        <p:spPr>
          <a:xfrm>
            <a:off x="6711073" y="227723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745734" y="155938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ED8AA-0CB5-F9EE-0F3B-9309A61D023F}"/>
              </a:ext>
            </a:extLst>
          </p:cNvPr>
          <p:cNvSpPr txBox="1"/>
          <p:nvPr/>
        </p:nvSpPr>
        <p:spPr>
          <a:xfrm>
            <a:off x="1069006" y="1605660"/>
            <a:ext cx="1740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‘LOGIN’ </a:t>
            </a:r>
            <a:r>
              <a:rPr lang="ko-KR" altLang="en-US" sz="1200" dirty="0"/>
              <a:t>타이틀 디자인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1088536" y="2451351"/>
            <a:ext cx="2876108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Placeholder = ‘</a:t>
            </a:r>
            <a:r>
              <a:rPr lang="ko-KR" altLang="en-US" sz="1200" dirty="0"/>
              <a:t>회원 </a:t>
            </a:r>
            <a:r>
              <a:rPr lang="en-US" altLang="ko-KR" sz="1200" dirty="0"/>
              <a:t>ID</a:t>
            </a:r>
            <a:r>
              <a:rPr lang="ko-KR" altLang="en-US" sz="1200" dirty="0"/>
              <a:t>를 입력하세요</a:t>
            </a:r>
            <a:r>
              <a:rPr lang="en-US" altLang="ko-KR" sz="1200" dirty="0"/>
              <a:t>’</a:t>
            </a:r>
          </a:p>
          <a:p>
            <a:pPr>
              <a:lnSpc>
                <a:spcPct val="200000"/>
              </a:lnSpc>
            </a:pPr>
            <a:r>
              <a:rPr lang="en-US" altLang="ko-KR" sz="1200" dirty="0"/>
              <a:t>Placeholder = ‘</a:t>
            </a:r>
            <a:r>
              <a:rPr lang="ko-KR" altLang="en-US" sz="1200" dirty="0"/>
              <a:t>비밀번호를 입력하세요</a:t>
            </a:r>
            <a:r>
              <a:rPr lang="en-US" altLang="ko-KR" sz="1200" dirty="0"/>
              <a:t>’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748045" y="212807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369C9F-8E46-8D19-A9B3-DF1170BA55D7}"/>
              </a:ext>
            </a:extLst>
          </p:cNvPr>
          <p:cNvSpPr txBox="1"/>
          <p:nvPr/>
        </p:nvSpPr>
        <p:spPr>
          <a:xfrm>
            <a:off x="1116742" y="2151215"/>
            <a:ext cx="113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 PW </a:t>
            </a:r>
            <a:r>
              <a:rPr lang="ko-KR" altLang="en-US" sz="1200" dirty="0"/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23602-70F6-5A26-642A-CBF342E0A01E}"/>
              </a:ext>
            </a:extLst>
          </p:cNvPr>
          <p:cNvSpPr txBox="1"/>
          <p:nvPr/>
        </p:nvSpPr>
        <p:spPr>
          <a:xfrm>
            <a:off x="8070150" y="1818210"/>
            <a:ext cx="979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LOGIN</a:t>
            </a:r>
            <a:endParaRPr lang="ko-KR" altLang="en-US" sz="2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3EB58D7-CC13-8087-5865-0401068D942E}"/>
              </a:ext>
            </a:extLst>
          </p:cNvPr>
          <p:cNvSpPr/>
          <p:nvPr/>
        </p:nvSpPr>
        <p:spPr>
          <a:xfrm>
            <a:off x="745734" y="340875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044897-1507-5D8C-1961-6DA1B9241B24}"/>
              </a:ext>
            </a:extLst>
          </p:cNvPr>
          <p:cNvSpPr txBox="1"/>
          <p:nvPr/>
        </p:nvSpPr>
        <p:spPr>
          <a:xfrm>
            <a:off x="8297759" y="43187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543A62-201D-B91F-4933-3FF514645694}"/>
              </a:ext>
            </a:extLst>
          </p:cNvPr>
          <p:cNvSpPr txBox="1"/>
          <p:nvPr/>
        </p:nvSpPr>
        <p:spPr>
          <a:xfrm>
            <a:off x="1121707" y="435060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로그인 </a:t>
            </a:r>
            <a:r>
              <a:rPr lang="ko-KR" altLang="en-US" sz="1200" dirty="0"/>
              <a:t>버튼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EFB4F-9276-0231-C079-BA2ACF1B867B}"/>
              </a:ext>
            </a:extLst>
          </p:cNvPr>
          <p:cNvSpPr txBox="1"/>
          <p:nvPr/>
        </p:nvSpPr>
        <p:spPr>
          <a:xfrm>
            <a:off x="1116742" y="4586840"/>
            <a:ext cx="2611612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입력 값 </a:t>
            </a:r>
            <a:r>
              <a:rPr lang="en-US" altLang="ko-KR" sz="1200" dirty="0"/>
              <a:t>-&gt; </a:t>
            </a:r>
            <a:r>
              <a:rPr lang="ko-KR" altLang="en-US" sz="1200" b="1" dirty="0"/>
              <a:t>회원정보 </a:t>
            </a:r>
            <a:r>
              <a:rPr lang="en-US" altLang="ko-KR" sz="1200" b="1" dirty="0"/>
              <a:t>DB</a:t>
            </a:r>
            <a:r>
              <a:rPr lang="ko-KR" altLang="en-US" sz="1200" dirty="0"/>
              <a:t>로 전송 </a:t>
            </a:r>
            <a:endParaRPr lang="en-US" altLang="ko-KR" sz="1200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일치 여부 확인하여 다음 단계 진행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BDF1585-DCF6-9117-4FA9-BE30DD04AB0A}"/>
              </a:ext>
            </a:extLst>
          </p:cNvPr>
          <p:cNvSpPr/>
          <p:nvPr/>
        </p:nvSpPr>
        <p:spPr>
          <a:xfrm>
            <a:off x="744379" y="429824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0961FC8-2AA2-A1F0-C3A1-04AC01EE4484}"/>
              </a:ext>
            </a:extLst>
          </p:cNvPr>
          <p:cNvSpPr/>
          <p:nvPr/>
        </p:nvSpPr>
        <p:spPr>
          <a:xfrm>
            <a:off x="7829088" y="3772548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6C1EDB-BC60-88BD-B317-B90BF6A42E24}"/>
              </a:ext>
            </a:extLst>
          </p:cNvPr>
          <p:cNvSpPr txBox="1"/>
          <p:nvPr/>
        </p:nvSpPr>
        <p:spPr>
          <a:xfrm>
            <a:off x="1182336" y="344170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부가 기능 </a:t>
            </a:r>
            <a:r>
              <a:rPr lang="ko-KR" altLang="en-US" sz="1200" dirty="0"/>
              <a:t>버튼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DBCF58-DB26-4B57-0B94-22728674CC2D}"/>
              </a:ext>
            </a:extLst>
          </p:cNvPr>
          <p:cNvSpPr txBox="1"/>
          <p:nvPr/>
        </p:nvSpPr>
        <p:spPr>
          <a:xfrm>
            <a:off x="1116742" y="3758767"/>
            <a:ext cx="193033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ID</a:t>
            </a:r>
            <a:r>
              <a:rPr lang="ko-KR" altLang="en-US" sz="1200" b="1" dirty="0"/>
              <a:t> 기억하기 </a:t>
            </a:r>
            <a:r>
              <a:rPr lang="en-US" altLang="ko-KR" sz="1200" dirty="0"/>
              <a:t>: </a:t>
            </a:r>
            <a:r>
              <a:rPr lang="ko-KR" altLang="en-US" sz="1200" dirty="0"/>
              <a:t>자동로그인</a:t>
            </a:r>
            <a:endParaRPr lang="en-US" altLang="ko-KR" sz="1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FC48B0-D859-B814-D6BE-CE2A555D60FE}"/>
              </a:ext>
            </a:extLst>
          </p:cNvPr>
          <p:cNvSpPr/>
          <p:nvPr/>
        </p:nvSpPr>
        <p:spPr>
          <a:xfrm>
            <a:off x="6661613" y="309993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78CA51-D412-58EC-6E73-8C25C6004EEB}"/>
              </a:ext>
            </a:extLst>
          </p:cNvPr>
          <p:cNvSpPr txBox="1"/>
          <p:nvPr/>
        </p:nvSpPr>
        <p:spPr>
          <a:xfrm>
            <a:off x="7043527" y="3161423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아이디 기억하기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C0A119-5C7F-F72F-2313-15AF656B4063}"/>
              </a:ext>
            </a:extLst>
          </p:cNvPr>
          <p:cNvSpPr/>
          <p:nvPr/>
        </p:nvSpPr>
        <p:spPr>
          <a:xfrm>
            <a:off x="6921062" y="3195842"/>
            <a:ext cx="131136" cy="129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5CF225-D4C7-9739-99A6-0604C99B32B7}"/>
              </a:ext>
            </a:extLst>
          </p:cNvPr>
          <p:cNvSpPr txBox="1"/>
          <p:nvPr/>
        </p:nvSpPr>
        <p:spPr>
          <a:xfrm>
            <a:off x="1129113" y="556559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 </a:t>
            </a:r>
            <a:r>
              <a:rPr lang="ko-KR" altLang="en-US" sz="1200" dirty="0"/>
              <a:t>버튼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729A43D-A4E3-4DD1-89E2-74A3BA0E478E}"/>
              </a:ext>
            </a:extLst>
          </p:cNvPr>
          <p:cNvSpPr/>
          <p:nvPr/>
        </p:nvSpPr>
        <p:spPr>
          <a:xfrm>
            <a:off x="751785" y="551323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53C100C-4E55-25E0-2006-CB203EBDC52C}"/>
              </a:ext>
            </a:extLst>
          </p:cNvPr>
          <p:cNvSpPr/>
          <p:nvPr/>
        </p:nvSpPr>
        <p:spPr>
          <a:xfrm>
            <a:off x="8049245" y="427253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F5C771-F30B-B547-9F96-993E5D5A8E28}"/>
              </a:ext>
            </a:extLst>
          </p:cNvPr>
          <p:cNvSpPr txBox="1"/>
          <p:nvPr/>
        </p:nvSpPr>
        <p:spPr>
          <a:xfrm>
            <a:off x="1132870" y="586845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 </a:t>
            </a:r>
            <a:r>
              <a:rPr lang="ko-KR" altLang="en-US" sz="1200" dirty="0"/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63503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412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Main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3251071"/>
            <a:ext cx="116249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바로가기</a:t>
            </a:r>
            <a:r>
              <a:rPr lang="ko-KR" altLang="en-US" sz="1200" dirty="0"/>
              <a:t> 버튼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338817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38D77CD-DC8B-FECE-A51B-97A3329BE826}"/>
              </a:ext>
            </a:extLst>
          </p:cNvPr>
          <p:cNvSpPr/>
          <p:nvPr/>
        </p:nvSpPr>
        <p:spPr>
          <a:xfrm>
            <a:off x="4837300" y="4347904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상위 </a:t>
            </a:r>
            <a:r>
              <a:rPr lang="ko-KR" altLang="en-US" sz="1200" dirty="0" err="1">
                <a:solidFill>
                  <a:schemeClr val="tx1"/>
                </a:solidFill>
              </a:rPr>
              <a:t>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CF38EC6-4207-50F3-B43C-E85D7F945EAE}"/>
              </a:ext>
            </a:extLst>
          </p:cNvPr>
          <p:cNvSpPr/>
          <p:nvPr/>
        </p:nvSpPr>
        <p:spPr>
          <a:xfrm>
            <a:off x="6505551" y="4355667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상위 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7595615D-156F-41D2-C63F-E20D303298E4}"/>
              </a:ext>
            </a:extLst>
          </p:cNvPr>
          <p:cNvSpPr/>
          <p:nvPr/>
        </p:nvSpPr>
        <p:spPr>
          <a:xfrm>
            <a:off x="8173802" y="4354443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상위 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F6964CE-50B0-E898-063F-057CFC7DD0B1}"/>
              </a:ext>
            </a:extLst>
          </p:cNvPr>
          <p:cNvSpPr/>
          <p:nvPr/>
        </p:nvSpPr>
        <p:spPr>
          <a:xfrm>
            <a:off x="9842052" y="4334637"/>
            <a:ext cx="1588655" cy="12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상위 메뉴명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BA8C54C-6EF1-3220-2521-B38B616D90BD}"/>
              </a:ext>
            </a:extLst>
          </p:cNvPr>
          <p:cNvSpPr/>
          <p:nvPr/>
        </p:nvSpPr>
        <p:spPr>
          <a:xfrm>
            <a:off x="4738519" y="4236676"/>
            <a:ext cx="6816437" cy="14344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880D908-7641-9EDA-889E-150166F3285D}"/>
              </a:ext>
            </a:extLst>
          </p:cNvPr>
          <p:cNvSpPr/>
          <p:nvPr/>
        </p:nvSpPr>
        <p:spPr>
          <a:xfrm>
            <a:off x="7961335" y="404874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2165EB4-6192-BAF7-8BC9-2858F62049E7}"/>
              </a:ext>
            </a:extLst>
          </p:cNvPr>
          <p:cNvSpPr/>
          <p:nvPr/>
        </p:nvSpPr>
        <p:spPr>
          <a:xfrm>
            <a:off x="7956306" y="266291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46595" y="1378434"/>
            <a:ext cx="137088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배경 이미지 영역</a:t>
            </a:r>
            <a:endParaRPr lang="en-US" altLang="ko-KR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E8A7F5-89A2-F441-8B28-61B8FAFE5F14}"/>
              </a:ext>
            </a:extLst>
          </p:cNvPr>
          <p:cNvSpPr txBox="1"/>
          <p:nvPr/>
        </p:nvSpPr>
        <p:spPr>
          <a:xfrm>
            <a:off x="827086" y="2036625"/>
            <a:ext cx="1346844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1-1. </a:t>
            </a:r>
            <a:r>
              <a:rPr lang="ko-KR" altLang="en-US" sz="1200" b="1" dirty="0"/>
              <a:t>메인 슬로건</a:t>
            </a:r>
            <a:endParaRPr lang="en-US" altLang="ko-KR" sz="1200" b="1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432340DB-0900-5F71-79BD-E1FDFC188DF5}"/>
              </a:ext>
            </a:extLst>
          </p:cNvPr>
          <p:cNvSpPr/>
          <p:nvPr/>
        </p:nvSpPr>
        <p:spPr>
          <a:xfrm>
            <a:off x="6152832" y="3097150"/>
            <a:ext cx="3987809" cy="39933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CED8C5-3CE2-77F9-E421-97DD3A1B8D37}"/>
              </a:ext>
            </a:extLst>
          </p:cNvPr>
          <p:cNvSpPr txBox="1"/>
          <p:nvPr/>
        </p:nvSpPr>
        <p:spPr>
          <a:xfrm>
            <a:off x="7299878" y="3050115"/>
            <a:ext cx="1709122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1-1. </a:t>
            </a:r>
            <a:r>
              <a:rPr lang="ko-KR" altLang="en-US" sz="1200" b="1" dirty="0"/>
              <a:t>메인 슬로건 영역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675459" cy="36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이미지 혹은 동영상 루프</a:t>
            </a:r>
            <a:endParaRPr lang="en-US" altLang="ko-KR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58456C7-18DA-3098-71B5-54019BEBEB96}"/>
              </a:ext>
            </a:extLst>
          </p:cNvPr>
          <p:cNvSpPr txBox="1"/>
          <p:nvPr/>
        </p:nvSpPr>
        <p:spPr>
          <a:xfrm>
            <a:off x="827086" y="2401335"/>
            <a:ext cx="19886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서비스를 나타내는 슬로건이 있다면 배경 위에 띄우기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367007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버튼 선택 시 해당 메뉴</a:t>
            </a:r>
            <a:endParaRPr lang="en-US" altLang="ko-KR" sz="1050" dirty="0"/>
          </a:p>
          <a:p>
            <a:r>
              <a:rPr lang="ko-KR" altLang="en-US" sz="1050" dirty="0"/>
              <a:t>페이지로 이동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57868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4E908-C47B-22ED-8864-4B7B9F239906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F67D8-EC8A-2D04-B4D4-1E5D3152FCED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FB4D2-2062-163B-4531-69156C36DC6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DDA3D-24CA-DED2-ABE1-601972F9D46C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A3E42-9418-16D5-5698-439D1EDC32C6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D7E80F-B676-7F6D-2AED-1C7D46E6025A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78CFE7-3A32-3DE7-D4EF-0520D7A6B47C}"/>
              </a:ext>
            </a:extLst>
          </p:cNvPr>
          <p:cNvSpPr/>
          <p:nvPr/>
        </p:nvSpPr>
        <p:spPr>
          <a:xfrm>
            <a:off x="4162930" y="1148618"/>
            <a:ext cx="1305750" cy="508896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5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Menu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811479" y="1383711"/>
            <a:ext cx="1811714" cy="153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네비게이션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서비스 로고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메뉴 탭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상위 </a:t>
            </a:r>
            <a:r>
              <a:rPr lang="en-US" altLang="ko-KR" sz="1200" dirty="0"/>
              <a:t>h:over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1-1) </a:t>
            </a:r>
            <a:r>
              <a:rPr lang="ko-KR" altLang="en-US" sz="1200" dirty="0"/>
              <a:t>확장</a:t>
            </a:r>
            <a:r>
              <a:rPr lang="en-US" altLang="ko-KR" sz="1200" dirty="0"/>
              <a:t>=&gt; </a:t>
            </a:r>
            <a:r>
              <a:rPr lang="ko-KR" altLang="en-US" sz="1200" dirty="0"/>
              <a:t>하위 메뉴</a:t>
            </a:r>
            <a:r>
              <a:rPr lang="en-US" altLang="ko-KR" sz="1200" dirty="0"/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49902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3338756" y="363888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3D7142-BEF9-C1BB-9C51-668178DB3CC5}"/>
              </a:ext>
            </a:extLst>
          </p:cNvPr>
          <p:cNvSpPr/>
          <p:nvPr/>
        </p:nvSpPr>
        <p:spPr>
          <a:xfrm>
            <a:off x="9295601" y="126001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E6CB86-D20C-9A1C-F2D5-E685B1F8B51C}"/>
              </a:ext>
            </a:extLst>
          </p:cNvPr>
          <p:cNvSpPr txBox="1"/>
          <p:nvPr/>
        </p:nvSpPr>
        <p:spPr>
          <a:xfrm>
            <a:off x="811479" y="3692912"/>
            <a:ext cx="1261884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2-1) </a:t>
            </a:r>
            <a:r>
              <a:rPr lang="ko-KR" altLang="en-US" sz="1200" b="1" dirty="0"/>
              <a:t>상시 노출 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7670E9B-23B5-53B6-51CC-12AB39529DF5}"/>
              </a:ext>
            </a:extLst>
          </p:cNvPr>
          <p:cNvGrpSpPr/>
          <p:nvPr/>
        </p:nvGrpSpPr>
        <p:grpSpPr>
          <a:xfrm>
            <a:off x="799623" y="4047716"/>
            <a:ext cx="1657826" cy="1310310"/>
            <a:chOff x="799623" y="3453558"/>
            <a:chExt cx="1657826" cy="131031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6FF772-154E-ACE3-E528-E9B505CE8A7A}"/>
                </a:ext>
              </a:extLst>
            </p:cNvPr>
            <p:cNvSpPr txBox="1"/>
            <p:nvPr/>
          </p:nvSpPr>
          <p:spPr>
            <a:xfrm>
              <a:off x="811479" y="4084002"/>
              <a:ext cx="1141659" cy="402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/>
                <a:t>(2) </a:t>
              </a:r>
              <a:r>
                <a:rPr lang="ko-KR" altLang="en-US" sz="1200" dirty="0"/>
                <a:t>로그인 후 </a:t>
              </a:r>
              <a:endParaRPr lang="en-US" altLang="ko-KR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B741AA-0C7F-5560-BBBD-85FE574C1605}"/>
                </a:ext>
              </a:extLst>
            </p:cNvPr>
            <p:cNvSpPr txBox="1"/>
            <p:nvPr/>
          </p:nvSpPr>
          <p:spPr>
            <a:xfrm>
              <a:off x="799623" y="3453558"/>
              <a:ext cx="1657826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(1) </a:t>
              </a:r>
              <a:r>
                <a:rPr lang="ko-KR" altLang="en-US" sz="1200" dirty="0"/>
                <a:t>로그인 안 했을 때</a:t>
              </a:r>
              <a:endParaRPr lang="en-US" altLang="ko-KR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AF1EBB-5424-6ADB-0C2A-FA82063B0BFC}"/>
                </a:ext>
              </a:extLst>
            </p:cNvPr>
            <p:cNvSpPr txBox="1"/>
            <p:nvPr/>
          </p:nvSpPr>
          <p:spPr>
            <a:xfrm>
              <a:off x="917992" y="3797089"/>
              <a:ext cx="1521570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회원가입     로그인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0C6574B-4AA8-DF81-6472-F396E2940F34}"/>
                </a:ext>
              </a:extLst>
            </p:cNvPr>
            <p:cNvSpPr txBox="1"/>
            <p:nvPr/>
          </p:nvSpPr>
          <p:spPr>
            <a:xfrm>
              <a:off x="917992" y="4486869"/>
              <a:ext cx="1521570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             로그아웃 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80EFBE2-A3E9-2D65-8B92-D71EDF0E2C01}"/>
              </a:ext>
            </a:extLst>
          </p:cNvPr>
          <p:cNvSpPr txBox="1"/>
          <p:nvPr/>
        </p:nvSpPr>
        <p:spPr>
          <a:xfrm>
            <a:off x="811478" y="3342566"/>
            <a:ext cx="665567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836F23C-0F4A-25B0-0FA8-41991EDC672D}"/>
              </a:ext>
            </a:extLst>
          </p:cNvPr>
          <p:cNvSpPr/>
          <p:nvPr/>
        </p:nvSpPr>
        <p:spPr>
          <a:xfrm>
            <a:off x="4572569" y="3998467"/>
            <a:ext cx="607717" cy="6077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1-1</a:t>
            </a:r>
            <a:endParaRPr lang="ko-KR" altLang="en-US" sz="105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FDF6FD6-E972-650F-5326-A2249944C974}"/>
              </a:ext>
            </a:extLst>
          </p:cNvPr>
          <p:cNvSpPr/>
          <p:nvPr/>
        </p:nvSpPr>
        <p:spPr>
          <a:xfrm>
            <a:off x="4224660" y="1707711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상위 </a:t>
            </a:r>
            <a:r>
              <a:rPr lang="ko-KR" altLang="en-US" sz="1400" b="1" dirty="0" err="1">
                <a:solidFill>
                  <a:schemeClr val="tx1"/>
                </a:solidFill>
              </a:rPr>
              <a:t>메뉴명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B43E90-8C02-CBA1-5B9A-B6631A8C6BAA}"/>
              </a:ext>
            </a:extLst>
          </p:cNvPr>
          <p:cNvSpPr/>
          <p:nvPr/>
        </p:nvSpPr>
        <p:spPr>
          <a:xfrm>
            <a:off x="4280995" y="2227693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하위 </a:t>
            </a:r>
            <a:r>
              <a:rPr lang="ko-KR" altLang="en-US" sz="1000" b="1" dirty="0" err="1">
                <a:solidFill>
                  <a:schemeClr val="tx1"/>
                </a:solidFill>
              </a:rPr>
              <a:t>메뉴명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431012-0EDC-7456-A436-C565C983E5F1}"/>
              </a:ext>
            </a:extLst>
          </p:cNvPr>
          <p:cNvSpPr/>
          <p:nvPr/>
        </p:nvSpPr>
        <p:spPr>
          <a:xfrm>
            <a:off x="4280243" y="2468320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하위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FE4BEC-4CF9-F356-BADA-1D9FD7B5C74F}"/>
              </a:ext>
            </a:extLst>
          </p:cNvPr>
          <p:cNvSpPr/>
          <p:nvPr/>
        </p:nvSpPr>
        <p:spPr>
          <a:xfrm>
            <a:off x="4280243" y="2731323"/>
            <a:ext cx="1206323" cy="423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하위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F1B86-E487-D3BF-1D95-198B98AC3800}"/>
              </a:ext>
            </a:extLst>
          </p:cNvPr>
          <p:cNvSpPr txBox="1"/>
          <p:nvPr/>
        </p:nvSpPr>
        <p:spPr>
          <a:xfrm>
            <a:off x="812641" y="5470732"/>
            <a:ext cx="1723549" cy="772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2-2) </a:t>
            </a:r>
            <a:r>
              <a:rPr lang="ko-KR" altLang="en-US" sz="1200" b="1" dirty="0"/>
              <a:t>상위 메뉴 페이지</a:t>
            </a:r>
            <a:endParaRPr lang="en-US" altLang="ko-KR" sz="1200" b="1" dirty="0"/>
          </a:p>
          <a:p>
            <a:pPr>
              <a:lnSpc>
                <a:spcPct val="200000"/>
              </a:lnSpc>
            </a:pPr>
            <a:r>
              <a:rPr lang="ko-KR" altLang="en-US" sz="1200" dirty="0"/>
              <a:t>상위메뉴 </a:t>
            </a:r>
            <a:r>
              <a:rPr lang="en-US" altLang="ko-KR" sz="1200" dirty="0"/>
              <a:t>/ </a:t>
            </a:r>
            <a:r>
              <a:rPr lang="ko-KR" altLang="en-US" sz="1200" dirty="0"/>
              <a:t>하위메뉴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4F5301-C9CC-1909-AFD1-7E8B789A5C6B}"/>
              </a:ext>
            </a:extLst>
          </p:cNvPr>
          <p:cNvSpPr/>
          <p:nvPr/>
        </p:nvSpPr>
        <p:spPr>
          <a:xfrm>
            <a:off x="4301411" y="1233418"/>
            <a:ext cx="4146220" cy="368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C308A9-9EEC-FC2D-C311-115850F64D17}"/>
              </a:ext>
            </a:extLst>
          </p:cNvPr>
          <p:cNvSpPr/>
          <p:nvPr/>
        </p:nvSpPr>
        <p:spPr>
          <a:xfrm>
            <a:off x="10461461" y="1238521"/>
            <a:ext cx="1375328" cy="368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403EEC-C0A0-A482-273C-AF8E9F0DFB0C}"/>
              </a:ext>
            </a:extLst>
          </p:cNvPr>
          <p:cNvCxnSpPr>
            <a:cxnSpLocks/>
            <a:stCxn id="61" idx="2"/>
            <a:endCxn id="14" idx="3"/>
          </p:cNvCxnSpPr>
          <p:nvPr/>
        </p:nvCxnSpPr>
        <p:spPr>
          <a:xfrm flipH="1" flipV="1">
            <a:off x="8447631" y="1417638"/>
            <a:ext cx="847970" cy="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11C9CB-DBB1-46C8-4FC7-1142775CB78D}"/>
              </a:ext>
            </a:extLst>
          </p:cNvPr>
          <p:cNvCxnSpPr>
            <a:stCxn id="61" idx="6"/>
            <a:endCxn id="15" idx="1"/>
          </p:cNvCxnSpPr>
          <p:nvPr/>
        </p:nvCxnSpPr>
        <p:spPr>
          <a:xfrm>
            <a:off x="9618873" y="1421652"/>
            <a:ext cx="842588" cy="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0376F8-CFF4-F830-4F96-F52199CC8956}"/>
              </a:ext>
            </a:extLst>
          </p:cNvPr>
          <p:cNvSpPr txBox="1"/>
          <p:nvPr/>
        </p:nvSpPr>
        <p:spPr>
          <a:xfrm>
            <a:off x="9863821" y="1173311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2-1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4A04B-6348-8A57-D9B6-BC88965D78E6}"/>
              </a:ext>
            </a:extLst>
          </p:cNvPr>
          <p:cNvSpPr txBox="1"/>
          <p:nvPr/>
        </p:nvSpPr>
        <p:spPr>
          <a:xfrm>
            <a:off x="8735998" y="1180363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2-2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51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F78CFE7-3A32-3DE7-D4EF-0520D7A6B47C}"/>
              </a:ext>
            </a:extLst>
          </p:cNvPr>
          <p:cNvSpPr/>
          <p:nvPr/>
        </p:nvSpPr>
        <p:spPr>
          <a:xfrm>
            <a:off x="4162930" y="1148618"/>
            <a:ext cx="1305750" cy="5088964"/>
          </a:xfrm>
          <a:prstGeom prst="rect">
            <a:avLst/>
          </a:prstGeom>
          <a:solidFill>
            <a:schemeClr val="bg2">
              <a:lumMod val="75000"/>
              <a:alpha val="8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Basic</a:t>
            </a:r>
            <a:endParaRPr lang="ko-KR" alt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811479" y="1383711"/>
            <a:ext cx="1651414" cy="153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/>
              <a:t>네비게이션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서비스 로고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메뉴 탭 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상위 </a:t>
            </a:r>
            <a:r>
              <a:rPr lang="en-US" altLang="ko-KR" sz="1200" dirty="0"/>
              <a:t>h:over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확장</a:t>
            </a:r>
            <a:r>
              <a:rPr lang="en-US" altLang="ko-KR" sz="1200" dirty="0"/>
              <a:t>=&gt; </a:t>
            </a:r>
            <a:r>
              <a:rPr lang="ko-KR" altLang="en-US" sz="1200" dirty="0"/>
              <a:t>하위 메뉴</a:t>
            </a:r>
            <a:r>
              <a:rPr lang="en-US" altLang="ko-KR" sz="1200" dirty="0"/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30206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AA4201-901B-55C8-50ED-92BF9902DB32}"/>
              </a:ext>
            </a:extLst>
          </p:cNvPr>
          <p:cNvSpPr/>
          <p:nvPr/>
        </p:nvSpPr>
        <p:spPr>
          <a:xfrm>
            <a:off x="4000541" y="38407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A3D7142-BEF9-C1BB-9C51-668178DB3CC5}"/>
              </a:ext>
            </a:extLst>
          </p:cNvPr>
          <p:cNvSpPr/>
          <p:nvPr/>
        </p:nvSpPr>
        <p:spPr>
          <a:xfrm>
            <a:off x="8210380" y="124265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79AEE06-A3B5-87A6-F769-100B59216AC7}"/>
              </a:ext>
            </a:extLst>
          </p:cNvPr>
          <p:cNvSpPr/>
          <p:nvPr/>
        </p:nvSpPr>
        <p:spPr>
          <a:xfrm>
            <a:off x="8206510" y="359461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BFA2925-9D80-004A-DF67-FA6D183B3DAC}"/>
              </a:ext>
            </a:extLst>
          </p:cNvPr>
          <p:cNvSpPr/>
          <p:nvPr/>
        </p:nvSpPr>
        <p:spPr>
          <a:xfrm>
            <a:off x="8206510" y="5880359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A1A5B69-8FBF-03D3-E27C-40755F1D2A9F}"/>
              </a:ext>
            </a:extLst>
          </p:cNvPr>
          <p:cNvSpPr/>
          <p:nvPr/>
        </p:nvSpPr>
        <p:spPr>
          <a:xfrm>
            <a:off x="433977" y="370846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9D82987-1B51-6B59-0C78-31AEE37EAF6A}"/>
              </a:ext>
            </a:extLst>
          </p:cNvPr>
          <p:cNvSpPr/>
          <p:nvPr/>
        </p:nvSpPr>
        <p:spPr>
          <a:xfrm>
            <a:off x="433977" y="442137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2C0559-2D36-4926-5B5E-781DF85B7DCB}"/>
              </a:ext>
            </a:extLst>
          </p:cNvPr>
          <p:cNvSpPr txBox="1"/>
          <p:nvPr/>
        </p:nvSpPr>
        <p:spPr>
          <a:xfrm>
            <a:off x="807519" y="3600646"/>
            <a:ext cx="1663982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Contents </a:t>
            </a:r>
            <a:r>
              <a:rPr lang="ko-KR" altLang="en-US" sz="1200" dirty="0"/>
              <a:t>영역 </a:t>
            </a:r>
            <a:r>
              <a:rPr lang="en-US" altLang="ko-KR" sz="1200" dirty="0"/>
              <a:t>(page)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27C7A0-5AD6-945D-D9E5-ABBE6946F174}"/>
              </a:ext>
            </a:extLst>
          </p:cNvPr>
          <p:cNvSpPr txBox="1"/>
          <p:nvPr/>
        </p:nvSpPr>
        <p:spPr>
          <a:xfrm>
            <a:off x="806431" y="4313934"/>
            <a:ext cx="689932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Footer 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0EFBE2-A3E9-2D65-8B92-D71EDF0E2C01}"/>
              </a:ext>
            </a:extLst>
          </p:cNvPr>
          <p:cNvSpPr txBox="1"/>
          <p:nvPr/>
        </p:nvSpPr>
        <p:spPr>
          <a:xfrm>
            <a:off x="811478" y="2917657"/>
            <a:ext cx="665567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/>
              <a:t>header</a:t>
            </a:r>
            <a:endParaRPr lang="ko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0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7F1694-4C9E-3AE9-C549-011DB97DFC61}"/>
              </a:ext>
            </a:extLst>
          </p:cNvPr>
          <p:cNvSpPr/>
          <p:nvPr/>
        </p:nvSpPr>
        <p:spPr>
          <a:xfrm>
            <a:off x="6323357" y="2401335"/>
            <a:ext cx="4484368" cy="3159719"/>
          </a:xfrm>
          <a:prstGeom prst="roundRect">
            <a:avLst>
              <a:gd name="adj" fmla="val 23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텃밭 내놓기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2323680"/>
            <a:ext cx="1425390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단계별 정보 입력 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24114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46595" y="1378434"/>
            <a:ext cx="1008609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타이틀 영역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858201" cy="36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예시 문구는 변경될 수 있음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2742688"/>
            <a:ext cx="1944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입력하는 정보의 내용 가이드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20259-6290-EAD0-244B-2705C19DF2D7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9A78A2-1F22-FBF3-722B-98946CD16173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E33D0F-B6B5-F665-0B80-F2741451CDA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5AB19-5654-6AA5-5870-873053C39381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E8AF5-61E5-6629-DC57-EA23A02827DE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08B75D-BE16-7250-EDD3-6C53EB9E786C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6AB37E-A864-6150-F2A8-11EED857F74F}"/>
              </a:ext>
            </a:extLst>
          </p:cNvPr>
          <p:cNvSpPr/>
          <p:nvPr/>
        </p:nvSpPr>
        <p:spPr>
          <a:xfrm>
            <a:off x="6731943" y="1837922"/>
            <a:ext cx="2310456" cy="352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D3694E-8230-9D00-3640-BF1604932E72}"/>
              </a:ext>
            </a:extLst>
          </p:cNvPr>
          <p:cNvSpPr txBox="1"/>
          <p:nvPr/>
        </p:nvSpPr>
        <p:spPr>
          <a:xfrm>
            <a:off x="7055215" y="1889248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Title : </a:t>
            </a:r>
            <a:r>
              <a:rPr lang="ko-KR" altLang="en-US" sz="1000" dirty="0"/>
              <a:t>분양할 텃밭 등록하기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5A19829-006A-D063-97E2-FCE09461F92F}"/>
              </a:ext>
            </a:extLst>
          </p:cNvPr>
          <p:cNvSpPr/>
          <p:nvPr/>
        </p:nvSpPr>
        <p:spPr>
          <a:xfrm>
            <a:off x="6546540" y="1850723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63C7F1-715E-81B6-5BBE-6F141DDAC42B}"/>
              </a:ext>
            </a:extLst>
          </p:cNvPr>
          <p:cNvSpPr/>
          <p:nvPr/>
        </p:nvSpPr>
        <p:spPr>
          <a:xfrm>
            <a:off x="4512821" y="2673775"/>
            <a:ext cx="1646455" cy="417805"/>
          </a:xfrm>
          <a:prstGeom prst="roundRect">
            <a:avLst>
              <a:gd name="adj" fmla="val 97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1AC847-C8E1-682F-443F-C2F7BA5EA055}"/>
              </a:ext>
            </a:extLst>
          </p:cNvPr>
          <p:cNvSpPr txBox="1"/>
          <p:nvPr/>
        </p:nvSpPr>
        <p:spPr>
          <a:xfrm>
            <a:off x="4599309" y="278198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텃밭의 주인 정보 확인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49F9913-83A2-FCDA-013F-053D9A1E843B}"/>
              </a:ext>
            </a:extLst>
          </p:cNvPr>
          <p:cNvSpPr/>
          <p:nvPr/>
        </p:nvSpPr>
        <p:spPr>
          <a:xfrm>
            <a:off x="4512821" y="3174789"/>
            <a:ext cx="1646455" cy="417805"/>
          </a:xfrm>
          <a:prstGeom prst="roundRect">
            <a:avLst>
              <a:gd name="adj" fmla="val 9713"/>
            </a:avLst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6005F04-657D-C6AC-2431-AFC2F36636ED}"/>
              </a:ext>
            </a:extLst>
          </p:cNvPr>
          <p:cNvSpPr/>
          <p:nvPr/>
        </p:nvSpPr>
        <p:spPr>
          <a:xfrm>
            <a:off x="4519557" y="3662722"/>
            <a:ext cx="1646455" cy="417805"/>
          </a:xfrm>
          <a:prstGeom prst="roundRect">
            <a:avLst>
              <a:gd name="adj" fmla="val 9713"/>
            </a:avLst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E81B9DFB-D831-2E65-A057-23FBCF49A73F}"/>
              </a:ext>
            </a:extLst>
          </p:cNvPr>
          <p:cNvSpPr/>
          <p:nvPr/>
        </p:nvSpPr>
        <p:spPr>
          <a:xfrm rot="5400000">
            <a:off x="6135522" y="2804608"/>
            <a:ext cx="171245" cy="1561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8DDF60-5B5F-1C9C-F191-BA256B5EEEF6}"/>
              </a:ext>
            </a:extLst>
          </p:cNvPr>
          <p:cNvSpPr txBox="1"/>
          <p:nvPr/>
        </p:nvSpPr>
        <p:spPr>
          <a:xfrm>
            <a:off x="4670166" y="3274794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분양 텃밭 </a:t>
            </a:r>
            <a:r>
              <a:rPr lang="ko-KR" altLang="en-US" sz="1000"/>
              <a:t>정보 입력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B53538-D428-2789-0EB7-2C196D14B3B0}"/>
              </a:ext>
            </a:extLst>
          </p:cNvPr>
          <p:cNvSpPr txBox="1"/>
          <p:nvPr/>
        </p:nvSpPr>
        <p:spPr>
          <a:xfrm>
            <a:off x="4536463" y="3766760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상세 정보 및 사진 업로드</a:t>
            </a:r>
            <a:endParaRPr lang="en-US" altLang="ko-KR" sz="1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F0805F9-0804-879A-2206-E904C47C6923}"/>
              </a:ext>
            </a:extLst>
          </p:cNvPr>
          <p:cNvGrpSpPr/>
          <p:nvPr/>
        </p:nvGrpSpPr>
        <p:grpSpPr>
          <a:xfrm>
            <a:off x="6504131" y="2574922"/>
            <a:ext cx="2021184" cy="2410530"/>
            <a:chOff x="6668271" y="3998565"/>
            <a:chExt cx="2310456" cy="275552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969AA3D-2094-57A3-22B9-06B101E9207F}"/>
                </a:ext>
              </a:extLst>
            </p:cNvPr>
            <p:cNvSpPr/>
            <p:nvPr/>
          </p:nvSpPr>
          <p:spPr>
            <a:xfrm>
              <a:off x="6668271" y="3998565"/>
              <a:ext cx="2310456" cy="27555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4739E1B-0EF8-FCDB-992B-41CBB356967E}"/>
                </a:ext>
              </a:extLst>
            </p:cNvPr>
            <p:cNvGrpSpPr/>
            <p:nvPr/>
          </p:nvGrpSpPr>
          <p:grpSpPr>
            <a:xfrm>
              <a:off x="6803741" y="4262639"/>
              <a:ext cx="2023311" cy="2102122"/>
              <a:chOff x="7997255" y="2904206"/>
              <a:chExt cx="2023311" cy="210212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40586BC-1E8D-D125-6F76-7B83EE821802}"/>
                  </a:ext>
                </a:extLst>
              </p:cNvPr>
              <p:cNvSpPr/>
              <p:nvPr/>
            </p:nvSpPr>
            <p:spPr>
              <a:xfrm>
                <a:off x="8025194" y="3430488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사용자 이름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433A28D-022F-16B2-F47E-4E342665B9AD}"/>
                  </a:ext>
                </a:extLst>
              </p:cNvPr>
              <p:cNvSpPr/>
              <p:nvPr/>
            </p:nvSpPr>
            <p:spPr>
              <a:xfrm>
                <a:off x="8025194" y="3685572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닉네임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113D08D-5EDF-96C2-3A1B-22EC843FA800}"/>
                  </a:ext>
                </a:extLst>
              </p:cNvPr>
              <p:cNvSpPr/>
              <p:nvPr/>
            </p:nvSpPr>
            <p:spPr>
              <a:xfrm>
                <a:off x="8025194" y="3940656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이메일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B969BD3-8832-D513-5856-0DA948ED0097}"/>
                  </a:ext>
                </a:extLst>
              </p:cNvPr>
              <p:cNvSpPr/>
              <p:nvPr/>
            </p:nvSpPr>
            <p:spPr>
              <a:xfrm>
                <a:off x="8025194" y="4195740"/>
                <a:ext cx="1967433" cy="2187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필드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</a:rPr>
                  <a:t>] 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</a:rPr>
                  <a:t>연락처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7DFCE1-F508-20E7-6FE6-757708EC3019}"/>
                  </a:ext>
                </a:extLst>
              </p:cNvPr>
              <p:cNvSpPr txBox="1"/>
              <p:nvPr/>
            </p:nvSpPr>
            <p:spPr>
              <a:xfrm>
                <a:off x="7997255" y="2904206"/>
                <a:ext cx="20233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Q. </a:t>
                </a:r>
                <a:r>
                  <a:rPr lang="ko-KR" altLang="en-US" sz="1000" dirty="0"/>
                  <a:t>회원님의 정보를 알려주세요</a:t>
                </a:r>
                <a:r>
                  <a:rPr lang="en-US" altLang="ko-KR" sz="1000" dirty="0"/>
                  <a:t>!</a:t>
                </a:r>
                <a:endParaRPr lang="ko-KR" altLang="en-US" sz="10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79DA93D9-8F10-E088-7E74-2318073617AD}"/>
                  </a:ext>
                </a:extLst>
              </p:cNvPr>
              <p:cNvSpPr/>
              <p:nvPr/>
            </p:nvSpPr>
            <p:spPr>
              <a:xfrm>
                <a:off x="8653309" y="4751244"/>
                <a:ext cx="711203" cy="255084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097C54D-8A75-7AD5-1861-1BC98AAC1385}"/>
                  </a:ext>
                </a:extLst>
              </p:cNvPr>
              <p:cNvSpPr txBox="1"/>
              <p:nvPr/>
            </p:nvSpPr>
            <p:spPr>
              <a:xfrm>
                <a:off x="8710590" y="4743001"/>
                <a:ext cx="596638" cy="253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chemeClr val="bg1"/>
                    </a:solidFill>
                  </a:rPr>
                  <a:t>다음 </a:t>
                </a:r>
                <a:r>
                  <a:rPr lang="en-US" altLang="ko-KR" sz="1050" b="1" dirty="0">
                    <a:solidFill>
                      <a:schemeClr val="bg1"/>
                    </a:solidFill>
                  </a:rPr>
                  <a:t>&gt;</a:t>
                </a:r>
              </a:p>
            </p:txBody>
          </p:sp>
        </p:grp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79EC3045-B047-406C-142E-9CAA7BD7A7D3}"/>
              </a:ext>
            </a:extLst>
          </p:cNvPr>
          <p:cNvSpPr/>
          <p:nvPr/>
        </p:nvSpPr>
        <p:spPr>
          <a:xfrm>
            <a:off x="4454908" y="2384601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441443D-7C77-4D8A-0A55-2DF4E8E91D9E}"/>
              </a:ext>
            </a:extLst>
          </p:cNvPr>
          <p:cNvSpPr/>
          <p:nvPr/>
        </p:nvSpPr>
        <p:spPr>
          <a:xfrm>
            <a:off x="6143076" y="226132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D95852-04FA-FEDF-E754-E9D6EDCEF723}"/>
              </a:ext>
            </a:extLst>
          </p:cNvPr>
          <p:cNvSpPr txBox="1"/>
          <p:nvPr/>
        </p:nvSpPr>
        <p:spPr>
          <a:xfrm>
            <a:off x="803015" y="3297154"/>
            <a:ext cx="2031325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번 버튼에 맞는 입력 영역</a:t>
            </a:r>
            <a:endParaRPr lang="en-US" altLang="ko-KR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D0AAC6D-B516-F387-8CD6-4817857C7E62}"/>
              </a:ext>
            </a:extLst>
          </p:cNvPr>
          <p:cNvSpPr/>
          <p:nvPr/>
        </p:nvSpPr>
        <p:spPr>
          <a:xfrm>
            <a:off x="430561" y="338490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52BFB0-8D9B-B81E-45F7-06D9FB2D0FE3}"/>
              </a:ext>
            </a:extLst>
          </p:cNvPr>
          <p:cNvSpPr txBox="1"/>
          <p:nvPr/>
        </p:nvSpPr>
        <p:spPr>
          <a:xfrm>
            <a:off x="816803" y="3716162"/>
            <a:ext cx="1853392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50" dirty="0"/>
              <a:t>가로형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다음</a:t>
            </a:r>
            <a:r>
              <a:rPr lang="en-US" altLang="ko-KR" sz="1050" dirty="0"/>
              <a:t>&gt;] </a:t>
            </a:r>
            <a:r>
              <a:rPr lang="ko-KR" altLang="en-US" sz="1050" dirty="0"/>
              <a:t>버튼을 눌렀을 때 </a:t>
            </a:r>
            <a:endParaRPr lang="en-US" altLang="ko-KR" sz="1050" dirty="0"/>
          </a:p>
          <a:p>
            <a:r>
              <a:rPr lang="ko-KR" altLang="en-US" sz="1050" dirty="0"/>
              <a:t>오른쪽으로 영역 이동</a:t>
            </a:r>
            <a:endParaRPr lang="en-US" altLang="ko-KR" sz="1050" dirty="0"/>
          </a:p>
          <a:p>
            <a:pPr marL="228600" indent="-228600">
              <a:buAutoNum type="arabicParenR"/>
            </a:pPr>
            <a:endParaRPr lang="en-US" altLang="ko-KR" sz="1050" dirty="0"/>
          </a:p>
          <a:p>
            <a:r>
              <a:rPr lang="en-US" altLang="ko-KR" sz="1050" dirty="0"/>
              <a:t>2) </a:t>
            </a:r>
            <a:r>
              <a:rPr lang="ko-KR" altLang="en-US" sz="1050" dirty="0"/>
              <a:t>세로형</a:t>
            </a:r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다음</a:t>
            </a:r>
            <a:r>
              <a:rPr lang="en-US" altLang="ko-KR" sz="1050" dirty="0"/>
              <a:t>&gt;] </a:t>
            </a:r>
            <a:r>
              <a:rPr lang="ko-KR" altLang="en-US" sz="1050" dirty="0" err="1"/>
              <a:t>버튼없이</a:t>
            </a:r>
            <a:r>
              <a:rPr lang="ko-KR" altLang="en-US" sz="1050" dirty="0"/>
              <a:t> 스크롤로 </a:t>
            </a:r>
            <a:endParaRPr lang="en-US" altLang="ko-KR" sz="1050" dirty="0"/>
          </a:p>
          <a:p>
            <a:r>
              <a:rPr lang="ko-KR" altLang="en-US" sz="1050" dirty="0"/>
              <a:t>영역이동</a:t>
            </a:r>
            <a:endParaRPr lang="en-US" altLang="ko-KR" sz="105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E717E2-E2B9-0F97-E1A4-EAE331D80577}"/>
              </a:ext>
            </a:extLst>
          </p:cNvPr>
          <p:cNvSpPr/>
          <p:nvPr/>
        </p:nvSpPr>
        <p:spPr>
          <a:xfrm>
            <a:off x="8591824" y="2291500"/>
            <a:ext cx="2021184" cy="3420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E9EE27-D535-6C89-F739-2037142A1028}"/>
              </a:ext>
            </a:extLst>
          </p:cNvPr>
          <p:cNvSpPr/>
          <p:nvPr/>
        </p:nvSpPr>
        <p:spPr>
          <a:xfrm>
            <a:off x="8736527" y="3193026"/>
            <a:ext cx="1721108" cy="5076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6783FA-5751-6E55-3783-CAD72293FA51}"/>
              </a:ext>
            </a:extLst>
          </p:cNvPr>
          <p:cNvSpPr/>
          <p:nvPr/>
        </p:nvSpPr>
        <p:spPr>
          <a:xfrm>
            <a:off x="8734774" y="3184482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 err="1">
                <a:solidFill>
                  <a:sysClr val="windowText" lastClr="000000"/>
                </a:solidFill>
              </a:rPr>
              <a:t>셀렉트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사용자 위치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BC9EDE-3C1F-EA5D-62B4-429F79A07C44}"/>
              </a:ext>
            </a:extLst>
          </p:cNvPr>
          <p:cNvSpPr/>
          <p:nvPr/>
        </p:nvSpPr>
        <p:spPr>
          <a:xfrm>
            <a:off x="8734774" y="3729493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캘린더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 신청 기간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35009C-99B1-AB4E-1334-C8B484535C4A}"/>
              </a:ext>
            </a:extLst>
          </p:cNvPr>
          <p:cNvSpPr/>
          <p:nvPr/>
        </p:nvSpPr>
        <p:spPr>
          <a:xfrm>
            <a:off x="8734774" y="3952640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캘린더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 임대 기간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9D2D84-6576-9757-D0B5-ECEE4B85A706}"/>
              </a:ext>
            </a:extLst>
          </p:cNvPr>
          <p:cNvSpPr/>
          <p:nvPr/>
        </p:nvSpPr>
        <p:spPr>
          <a:xfrm>
            <a:off x="8734774" y="4175788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텃밭의 전체 면적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1448AC-9C62-B356-EF56-10D593D86AE7}"/>
              </a:ext>
            </a:extLst>
          </p:cNvPr>
          <p:cNvSpPr txBox="1"/>
          <p:nvPr/>
        </p:nvSpPr>
        <p:spPr>
          <a:xfrm>
            <a:off x="8772026" y="2386349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Q. </a:t>
            </a:r>
            <a:r>
              <a:rPr lang="ko-KR" altLang="en-US" sz="1000" dirty="0"/>
              <a:t>분양할 텃밭의 정보를 </a:t>
            </a:r>
            <a:endParaRPr lang="en-US" altLang="ko-KR" sz="1000" dirty="0"/>
          </a:p>
          <a:p>
            <a:pPr algn="ctr"/>
            <a:r>
              <a:rPr lang="ko-KR" altLang="en-US" sz="1000" dirty="0"/>
              <a:t>알려주세요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8E38CC-F01F-B04C-3783-CC02813A3AC8}"/>
              </a:ext>
            </a:extLst>
          </p:cNvPr>
          <p:cNvSpPr/>
          <p:nvPr/>
        </p:nvSpPr>
        <p:spPr>
          <a:xfrm>
            <a:off x="10668280" y="2576100"/>
            <a:ext cx="2021184" cy="2410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CA4C20D-8CB0-D03D-8253-EA6D3923CA8A}"/>
              </a:ext>
            </a:extLst>
          </p:cNvPr>
          <p:cNvSpPr/>
          <p:nvPr/>
        </p:nvSpPr>
        <p:spPr>
          <a:xfrm>
            <a:off x="10811230" y="3267503"/>
            <a:ext cx="1721108" cy="66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상세설명</a:t>
            </a:r>
            <a:br>
              <a:rPr lang="en-US" altLang="ko-KR" sz="900" dirty="0">
                <a:solidFill>
                  <a:sysClr val="windowText" lastClr="000000"/>
                </a:solidFill>
              </a:rPr>
            </a:br>
            <a:r>
              <a:rPr lang="en-US" altLang="ko-KR" sz="900" dirty="0" err="1">
                <a:solidFill>
                  <a:sysClr val="windowText" lastClr="000000"/>
                </a:solidFill>
              </a:rPr>
              <a:t>textarea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CDD047-B551-97F6-8DF7-11D4CAF792C2}"/>
              </a:ext>
            </a:extLst>
          </p:cNvPr>
          <p:cNvSpPr txBox="1"/>
          <p:nvPr/>
        </p:nvSpPr>
        <p:spPr>
          <a:xfrm>
            <a:off x="10724249" y="280711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Q. </a:t>
            </a:r>
            <a:r>
              <a:rPr lang="ko-KR" altLang="en-US" sz="1000" dirty="0"/>
              <a:t>자세한 정보를 알려주세요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E15CF91-6B24-0F8B-1BE1-2FAB3A2AFE10}"/>
              </a:ext>
            </a:extLst>
          </p:cNvPr>
          <p:cNvSpPr/>
          <p:nvPr/>
        </p:nvSpPr>
        <p:spPr>
          <a:xfrm>
            <a:off x="11360704" y="4422899"/>
            <a:ext cx="773385" cy="2231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2C1B47-1CEF-5A0F-DBE0-46B2FE4281B3}"/>
              </a:ext>
            </a:extLst>
          </p:cNvPr>
          <p:cNvSpPr txBox="1"/>
          <p:nvPr/>
        </p:nvSpPr>
        <p:spPr>
          <a:xfrm>
            <a:off x="11392342" y="441568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확인하기</a:t>
            </a:r>
            <a:endParaRPr lang="en-US" altLang="ko-KR" sz="105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CE1DF46-67D1-DD81-F698-23EB3A95423C}"/>
              </a:ext>
            </a:extLst>
          </p:cNvPr>
          <p:cNvSpPr/>
          <p:nvPr/>
        </p:nvSpPr>
        <p:spPr>
          <a:xfrm>
            <a:off x="8729749" y="4407752"/>
            <a:ext cx="1721108" cy="5076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2B43076-D2C6-373B-E14F-67B41A926F92}"/>
              </a:ext>
            </a:extLst>
          </p:cNvPr>
          <p:cNvSpPr/>
          <p:nvPr/>
        </p:nvSpPr>
        <p:spPr>
          <a:xfrm>
            <a:off x="8729749" y="4407752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라디오버튼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분양할 면적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AD4F977-9CD6-4F84-5755-2A89CA5778EC}"/>
              </a:ext>
            </a:extLst>
          </p:cNvPr>
          <p:cNvSpPr/>
          <p:nvPr/>
        </p:nvSpPr>
        <p:spPr>
          <a:xfrm>
            <a:off x="8729749" y="4947186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분양 희망 가격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05B857-ABF3-E552-B65C-3DB1C250A902}"/>
              </a:ext>
            </a:extLst>
          </p:cNvPr>
          <p:cNvSpPr/>
          <p:nvPr/>
        </p:nvSpPr>
        <p:spPr>
          <a:xfrm>
            <a:off x="8776671" y="4649726"/>
            <a:ext cx="722123" cy="225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소형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(3~5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평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E1C040-4CA8-C20B-EC7E-7526A43F1245}"/>
              </a:ext>
            </a:extLst>
          </p:cNvPr>
          <p:cNvSpPr/>
          <p:nvPr/>
        </p:nvSpPr>
        <p:spPr>
          <a:xfrm>
            <a:off x="9536809" y="4649727"/>
            <a:ext cx="862995" cy="223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대형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(30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평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~)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2DD8ACE3-0725-D177-4118-04471E060FF9}"/>
              </a:ext>
            </a:extLst>
          </p:cNvPr>
          <p:cNvSpPr/>
          <p:nvPr/>
        </p:nvSpPr>
        <p:spPr>
          <a:xfrm>
            <a:off x="9281118" y="5299160"/>
            <a:ext cx="622160" cy="2231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50CB6A-FA8E-3D4C-7D4C-B66B742CAF04}"/>
              </a:ext>
            </a:extLst>
          </p:cNvPr>
          <p:cNvSpPr txBox="1"/>
          <p:nvPr/>
        </p:nvSpPr>
        <p:spPr>
          <a:xfrm>
            <a:off x="9331228" y="5291949"/>
            <a:ext cx="521938" cy="22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다음 </a:t>
            </a:r>
            <a:r>
              <a:rPr lang="en-US" altLang="ko-KR" sz="105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B4B8620-3507-EACF-4C57-AA34336B5C47}"/>
              </a:ext>
            </a:extLst>
          </p:cNvPr>
          <p:cNvSpPr/>
          <p:nvPr/>
        </p:nvSpPr>
        <p:spPr>
          <a:xfrm>
            <a:off x="10809082" y="3975045"/>
            <a:ext cx="1721108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파일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사진 업로드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69202B-70E0-0346-11A7-2FCF4E2E39C5}"/>
              </a:ext>
            </a:extLst>
          </p:cNvPr>
          <p:cNvSpPr txBox="1"/>
          <p:nvPr/>
        </p:nvSpPr>
        <p:spPr>
          <a:xfrm>
            <a:off x="844666" y="5014170"/>
            <a:ext cx="207300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/>
              <a:t>모든 정보 입력이 끝난 후</a:t>
            </a:r>
            <a:endParaRPr lang="en-US" altLang="ko-KR" sz="1050" dirty="0"/>
          </a:p>
          <a:p>
            <a:r>
              <a:rPr lang="ko-KR" altLang="en-US" sz="1050" dirty="0"/>
              <a:t>사용자가 입력한 정보를 확인</a:t>
            </a:r>
            <a:endParaRPr lang="en-US" altLang="ko-KR" sz="1050" dirty="0"/>
          </a:p>
          <a:p>
            <a:r>
              <a:rPr lang="ko-KR" altLang="en-US" sz="1050" dirty="0"/>
              <a:t>할 수 있도록 </a:t>
            </a:r>
            <a:r>
              <a:rPr lang="en-US" altLang="ko-KR" sz="1050" dirty="0"/>
              <a:t>[</a:t>
            </a:r>
            <a:r>
              <a:rPr lang="ko-KR" altLang="en-US" sz="1050" dirty="0"/>
              <a:t>확인하기</a:t>
            </a:r>
            <a:r>
              <a:rPr lang="en-US" altLang="ko-KR" sz="1050" dirty="0"/>
              <a:t>]</a:t>
            </a:r>
            <a:r>
              <a:rPr lang="ko-KR" altLang="en-US" sz="1050" dirty="0"/>
              <a:t>버튼</a:t>
            </a:r>
            <a:r>
              <a:rPr lang="en-US" altLang="ko-KR" sz="1050" dirty="0">
                <a:sym typeface="Wingdings" panose="05000000000000000000" pitchFamily="2" charset="2"/>
              </a:rPr>
              <a:t>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ko-KR" altLang="en-US" sz="1050" b="1" dirty="0"/>
              <a:t>미리보기 페이지 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텃밭 상세 </a:t>
            </a:r>
            <a:endParaRPr lang="en-US" altLang="ko-KR" sz="1050" b="1" dirty="0"/>
          </a:p>
          <a:p>
            <a:r>
              <a:rPr lang="ko-KR" altLang="en-US" sz="1050" b="1" dirty="0"/>
              <a:t>페이지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 보여주기 필요</a:t>
            </a:r>
            <a:endParaRPr lang="en-US" altLang="ko-KR" sz="105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75AD5B-182B-6504-F38E-5F8589DFADCB}"/>
              </a:ext>
            </a:extLst>
          </p:cNvPr>
          <p:cNvSpPr/>
          <p:nvPr/>
        </p:nvSpPr>
        <p:spPr>
          <a:xfrm>
            <a:off x="8772027" y="3425557"/>
            <a:ext cx="456804" cy="22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ysClr val="windowText" lastClr="000000"/>
                </a:solidFill>
              </a:rPr>
              <a:t>시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CA675-0819-85DA-80BE-C25E91E960DC}"/>
              </a:ext>
            </a:extLst>
          </p:cNvPr>
          <p:cNvSpPr/>
          <p:nvPr/>
        </p:nvSpPr>
        <p:spPr>
          <a:xfrm>
            <a:off x="9261195" y="3422946"/>
            <a:ext cx="432799" cy="223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군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0B691C-FC4F-333F-47DF-233F4121B357}"/>
              </a:ext>
            </a:extLst>
          </p:cNvPr>
          <p:cNvSpPr/>
          <p:nvPr/>
        </p:nvSpPr>
        <p:spPr>
          <a:xfrm>
            <a:off x="9722148" y="3426961"/>
            <a:ext cx="701721" cy="223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나머지 </a:t>
            </a:r>
            <a:endParaRPr lang="en-US" altLang="ko-KR" sz="7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700" dirty="0">
                <a:solidFill>
                  <a:sysClr val="windowText" lastClr="000000"/>
                </a:solidFill>
              </a:rPr>
              <a:t>주소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CEE055-F134-7A1E-CA8A-84FB580F4424}"/>
              </a:ext>
            </a:extLst>
          </p:cNvPr>
          <p:cNvSpPr/>
          <p:nvPr/>
        </p:nvSpPr>
        <p:spPr>
          <a:xfrm>
            <a:off x="8736386" y="2961877"/>
            <a:ext cx="1721108" cy="19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필드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농장 이름</a:t>
            </a:r>
          </a:p>
        </p:txBody>
      </p:sp>
    </p:spTree>
    <p:extLst>
      <p:ext uri="{BB962C8B-B14F-4D97-AF65-F5344CB8AC3E}">
        <p14:creationId xmlns:p14="http://schemas.microsoft.com/office/powerpoint/2010/main" val="33429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텃밭 구하기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2323680"/>
            <a:ext cx="137088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분양 신청 캘린더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24114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34133" y="1365451"/>
            <a:ext cx="492443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/>
              <a:t>지도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810111" cy="68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등록된 텃밭이 마커로 표시</a:t>
            </a:r>
            <a:endParaRPr lang="en-US" altLang="ko-KR" sz="1050" dirty="0"/>
          </a:p>
          <a:p>
            <a:pPr>
              <a:lnSpc>
                <a:spcPct val="200000"/>
              </a:lnSpc>
            </a:pPr>
            <a:r>
              <a:rPr lang="ko-KR" altLang="en-US" sz="1050" dirty="0"/>
              <a:t>시</a:t>
            </a:r>
            <a:r>
              <a:rPr lang="en-US" altLang="ko-KR" sz="1050" dirty="0"/>
              <a:t>-</a:t>
            </a:r>
            <a:r>
              <a:rPr lang="ko-KR" altLang="en-US" sz="1050" dirty="0"/>
              <a:t>도 </a:t>
            </a:r>
            <a:r>
              <a:rPr lang="en-US" altLang="ko-KR" sz="1050" dirty="0"/>
              <a:t>/ </a:t>
            </a:r>
            <a:r>
              <a:rPr lang="ko-KR" altLang="en-US" sz="1050" dirty="0"/>
              <a:t>군</a:t>
            </a:r>
            <a:r>
              <a:rPr lang="en-US" altLang="ko-KR" sz="1050" dirty="0"/>
              <a:t>-</a:t>
            </a:r>
            <a:r>
              <a:rPr lang="ko-KR" altLang="en-US" sz="1050" dirty="0"/>
              <a:t>구</a:t>
            </a:r>
            <a:r>
              <a:rPr lang="en-US" altLang="ko-KR" sz="1050" dirty="0"/>
              <a:t> </a:t>
            </a:r>
            <a:r>
              <a:rPr lang="ko-KR" altLang="en-US" sz="1050" dirty="0"/>
              <a:t>검색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2742688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분양 신청 날짜에 따라 검색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20259-6290-EAD0-244B-2705C19DF2D7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9A78A2-1F22-FBF3-722B-98946CD16173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E33D0F-B6B5-F665-0B80-F2741451CDA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5AB19-5654-6AA5-5870-873053C39381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E8AF5-61E5-6629-DC57-EA23A02827DE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08B75D-BE16-7250-EDD3-6C53EB9E786C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D95852-04FA-FEDF-E754-E9D6EDCEF723}"/>
              </a:ext>
            </a:extLst>
          </p:cNvPr>
          <p:cNvSpPr txBox="1"/>
          <p:nvPr/>
        </p:nvSpPr>
        <p:spPr>
          <a:xfrm>
            <a:off x="803015" y="3297154"/>
            <a:ext cx="1733167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새로 등록된 텃밭 정보</a:t>
            </a:r>
            <a:endParaRPr lang="en-US" altLang="ko-KR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D0AAC6D-B516-F387-8CD6-4817857C7E62}"/>
              </a:ext>
            </a:extLst>
          </p:cNvPr>
          <p:cNvSpPr/>
          <p:nvPr/>
        </p:nvSpPr>
        <p:spPr>
          <a:xfrm>
            <a:off x="430561" y="338490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52BFB0-8D9B-B81E-45F7-06D9FB2D0FE3}"/>
              </a:ext>
            </a:extLst>
          </p:cNvPr>
          <p:cNvSpPr txBox="1"/>
          <p:nvPr/>
        </p:nvSpPr>
        <p:spPr>
          <a:xfrm>
            <a:off x="816803" y="371616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리스트형</a:t>
            </a:r>
            <a:endParaRPr lang="en-US" altLang="ko-KR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4E7C9-6172-1BFF-02FB-7200DFF64289}"/>
              </a:ext>
            </a:extLst>
          </p:cNvPr>
          <p:cNvSpPr/>
          <p:nvPr/>
        </p:nvSpPr>
        <p:spPr>
          <a:xfrm>
            <a:off x="4238651" y="1740559"/>
            <a:ext cx="5408685" cy="406805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F06147-2D22-C58D-5807-0B887B64FDA5}"/>
              </a:ext>
            </a:extLst>
          </p:cNvPr>
          <p:cNvCxnSpPr>
            <a:cxnSpLocks/>
          </p:cNvCxnSpPr>
          <p:nvPr/>
        </p:nvCxnSpPr>
        <p:spPr>
          <a:xfrm>
            <a:off x="4238651" y="1740559"/>
            <a:ext cx="5408685" cy="4068058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10C6128-B122-441F-4C51-36E058F3F88E}"/>
              </a:ext>
            </a:extLst>
          </p:cNvPr>
          <p:cNvCxnSpPr>
            <a:cxnSpLocks/>
          </p:cNvCxnSpPr>
          <p:nvPr/>
        </p:nvCxnSpPr>
        <p:spPr>
          <a:xfrm flipV="1">
            <a:off x="4238651" y="1740559"/>
            <a:ext cx="5408685" cy="405935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4D8E45F-8516-A681-C7AD-3E97C69193C7}"/>
              </a:ext>
            </a:extLst>
          </p:cNvPr>
          <p:cNvSpPr/>
          <p:nvPr/>
        </p:nvSpPr>
        <p:spPr>
          <a:xfrm>
            <a:off x="6781357" y="3612952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B257A8-7985-0B16-08BF-AC70EAB39235}"/>
              </a:ext>
            </a:extLst>
          </p:cNvPr>
          <p:cNvSpPr/>
          <p:nvPr/>
        </p:nvSpPr>
        <p:spPr>
          <a:xfrm>
            <a:off x="4238652" y="1740559"/>
            <a:ext cx="1028298" cy="291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0BDF7-A1AE-5659-F9FD-5D4531C5B938}"/>
              </a:ext>
            </a:extLst>
          </p:cNvPr>
          <p:cNvSpPr/>
          <p:nvPr/>
        </p:nvSpPr>
        <p:spPr>
          <a:xfrm>
            <a:off x="5288693" y="1740559"/>
            <a:ext cx="1028298" cy="291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CE57DD1-233B-A178-16E2-CDEC289201CD}"/>
              </a:ext>
            </a:extLst>
          </p:cNvPr>
          <p:cNvSpPr/>
          <p:nvPr/>
        </p:nvSpPr>
        <p:spPr>
          <a:xfrm rot="10800000">
            <a:off x="5050476" y="1819593"/>
            <a:ext cx="128871" cy="1110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C26F8F4-A979-F948-0D66-378D50A9FB72}"/>
              </a:ext>
            </a:extLst>
          </p:cNvPr>
          <p:cNvSpPr/>
          <p:nvPr/>
        </p:nvSpPr>
        <p:spPr>
          <a:xfrm rot="10800000">
            <a:off x="6096000" y="1814602"/>
            <a:ext cx="128871" cy="1110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157D7-26C1-CE56-B91D-961B9F7FF0B6}"/>
              </a:ext>
            </a:extLst>
          </p:cNvPr>
          <p:cNvSpPr txBox="1"/>
          <p:nvPr/>
        </p:nvSpPr>
        <p:spPr>
          <a:xfrm>
            <a:off x="4262860" y="1770101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시</a:t>
            </a:r>
            <a:r>
              <a:rPr lang="en-US" altLang="ko-KR" sz="1050" dirty="0"/>
              <a:t>/</a:t>
            </a:r>
            <a:r>
              <a:rPr lang="ko-KR" altLang="en-US" sz="1050" dirty="0"/>
              <a:t>도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E8CE5-4F90-2D4E-54A8-7355911D4BAB}"/>
              </a:ext>
            </a:extLst>
          </p:cNvPr>
          <p:cNvSpPr txBox="1"/>
          <p:nvPr/>
        </p:nvSpPr>
        <p:spPr>
          <a:xfrm>
            <a:off x="5313643" y="1759791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군</a:t>
            </a:r>
            <a:r>
              <a:rPr lang="en-US" altLang="ko-KR" sz="1050" dirty="0"/>
              <a:t>/</a:t>
            </a:r>
            <a:r>
              <a:rPr lang="ko-KR" altLang="en-US" sz="1050" dirty="0"/>
              <a:t>구 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84C1F-ED75-8A76-273C-01E263E2BF1B}"/>
              </a:ext>
            </a:extLst>
          </p:cNvPr>
          <p:cNvSpPr/>
          <p:nvPr/>
        </p:nvSpPr>
        <p:spPr>
          <a:xfrm>
            <a:off x="4245929" y="2031710"/>
            <a:ext cx="1010152" cy="13531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4C419-91D5-D9C3-7111-3F20E7F829C2}"/>
              </a:ext>
            </a:extLst>
          </p:cNvPr>
          <p:cNvSpPr/>
          <p:nvPr/>
        </p:nvSpPr>
        <p:spPr>
          <a:xfrm>
            <a:off x="5294961" y="2031112"/>
            <a:ext cx="1010152" cy="13531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9F7EA-4675-6AAB-4443-FEB32215C318}"/>
              </a:ext>
            </a:extLst>
          </p:cNvPr>
          <p:cNvSpPr txBox="1"/>
          <p:nvPr/>
        </p:nvSpPr>
        <p:spPr>
          <a:xfrm>
            <a:off x="4321420" y="208120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서울특별시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46AB84-5CDC-77A7-D489-0FAE3282CB15}"/>
              </a:ext>
            </a:extLst>
          </p:cNvPr>
          <p:cNvSpPr txBox="1"/>
          <p:nvPr/>
        </p:nvSpPr>
        <p:spPr>
          <a:xfrm>
            <a:off x="4337450" y="23497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부산광역시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B9C6C-EBB8-612B-6BFA-0280A256E473}"/>
              </a:ext>
            </a:extLst>
          </p:cNvPr>
          <p:cNvSpPr txBox="1"/>
          <p:nvPr/>
        </p:nvSpPr>
        <p:spPr>
          <a:xfrm>
            <a:off x="4337449" y="2629955"/>
            <a:ext cx="82586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광주광역시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18EF831-54BE-A255-E3C4-B3620800A859}"/>
              </a:ext>
            </a:extLst>
          </p:cNvPr>
          <p:cNvCxnSpPr/>
          <p:nvPr/>
        </p:nvCxnSpPr>
        <p:spPr>
          <a:xfrm>
            <a:off x="4337449" y="2323680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DB41E0-301C-334E-94E1-99160885D0FC}"/>
              </a:ext>
            </a:extLst>
          </p:cNvPr>
          <p:cNvCxnSpPr/>
          <p:nvPr/>
        </p:nvCxnSpPr>
        <p:spPr>
          <a:xfrm>
            <a:off x="4361651" y="2612863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9A18333-298A-19B7-4A36-E9BC8269552B}"/>
              </a:ext>
            </a:extLst>
          </p:cNvPr>
          <p:cNvCxnSpPr/>
          <p:nvPr/>
        </p:nvCxnSpPr>
        <p:spPr>
          <a:xfrm>
            <a:off x="4361651" y="2899613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49FB01-34BE-D90C-3962-3368217E1733}"/>
              </a:ext>
            </a:extLst>
          </p:cNvPr>
          <p:cNvSpPr txBox="1"/>
          <p:nvPr/>
        </p:nvSpPr>
        <p:spPr>
          <a:xfrm>
            <a:off x="5586970" y="207082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서구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8A9CF1-E36F-E739-B045-C0564CAFB79D}"/>
              </a:ext>
            </a:extLst>
          </p:cNvPr>
          <p:cNvSpPr txBox="1"/>
          <p:nvPr/>
        </p:nvSpPr>
        <p:spPr>
          <a:xfrm>
            <a:off x="5586968" y="233940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동구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4E2E6E-5F84-DC33-DEB8-B4CE7E2917E1}"/>
              </a:ext>
            </a:extLst>
          </p:cNvPr>
          <p:cNvSpPr txBox="1"/>
          <p:nvPr/>
        </p:nvSpPr>
        <p:spPr>
          <a:xfrm>
            <a:off x="5429988" y="2619577"/>
            <a:ext cx="7774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광산구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862C6D-25F4-081D-580B-838BFFC4DC5B}"/>
              </a:ext>
            </a:extLst>
          </p:cNvPr>
          <p:cNvCxnSpPr/>
          <p:nvPr/>
        </p:nvCxnSpPr>
        <p:spPr>
          <a:xfrm>
            <a:off x="5394609" y="2313302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042E13-4A8A-6586-37F3-EAA6A460888E}"/>
              </a:ext>
            </a:extLst>
          </p:cNvPr>
          <p:cNvCxnSpPr/>
          <p:nvPr/>
        </p:nvCxnSpPr>
        <p:spPr>
          <a:xfrm>
            <a:off x="5418811" y="2602485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4495122-4B4F-5A47-3243-2BEEB08FE833}"/>
              </a:ext>
            </a:extLst>
          </p:cNvPr>
          <p:cNvCxnSpPr/>
          <p:nvPr/>
        </p:nvCxnSpPr>
        <p:spPr>
          <a:xfrm>
            <a:off x="5418811" y="2889235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9079519-E645-0011-E508-843E08A174A7}"/>
              </a:ext>
            </a:extLst>
          </p:cNvPr>
          <p:cNvSpPr txBox="1"/>
          <p:nvPr/>
        </p:nvSpPr>
        <p:spPr>
          <a:xfrm>
            <a:off x="4337451" y="291714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서울특별시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B451888-89EC-ADF5-A66B-A047089DFB15}"/>
              </a:ext>
            </a:extLst>
          </p:cNvPr>
          <p:cNvCxnSpPr/>
          <p:nvPr/>
        </p:nvCxnSpPr>
        <p:spPr>
          <a:xfrm>
            <a:off x="4353480" y="3159623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D05789B-CE55-2D8F-CB49-4634729240DE}"/>
              </a:ext>
            </a:extLst>
          </p:cNvPr>
          <p:cNvSpPr txBox="1"/>
          <p:nvPr/>
        </p:nvSpPr>
        <p:spPr>
          <a:xfrm>
            <a:off x="5622348" y="292494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남구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D605F2C-21C1-8F07-8F5B-07910C9100A0}"/>
              </a:ext>
            </a:extLst>
          </p:cNvPr>
          <p:cNvCxnSpPr/>
          <p:nvPr/>
        </p:nvCxnSpPr>
        <p:spPr>
          <a:xfrm>
            <a:off x="5429988" y="3167425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1A2CD2E-D502-775B-D1CE-A5AB00DD45CE}"/>
              </a:ext>
            </a:extLst>
          </p:cNvPr>
          <p:cNvSpPr/>
          <p:nvPr/>
        </p:nvSpPr>
        <p:spPr>
          <a:xfrm>
            <a:off x="9716965" y="3609852"/>
            <a:ext cx="2116000" cy="266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31DF42E-7020-2937-4E43-2C6F65B0D8F6}"/>
              </a:ext>
            </a:extLst>
          </p:cNvPr>
          <p:cNvSpPr/>
          <p:nvPr/>
        </p:nvSpPr>
        <p:spPr>
          <a:xfrm>
            <a:off x="9716965" y="1752919"/>
            <a:ext cx="2116000" cy="1793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2EA6B1-4955-4EC6-B71D-677F8B173930}"/>
              </a:ext>
            </a:extLst>
          </p:cNvPr>
          <p:cNvSpPr txBox="1"/>
          <p:nvPr/>
        </p:nvSpPr>
        <p:spPr>
          <a:xfrm>
            <a:off x="10469554" y="3629560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검색하기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F9D639E-6600-C3C8-EA33-9C8506FF9E92}"/>
              </a:ext>
            </a:extLst>
          </p:cNvPr>
          <p:cNvSpPr/>
          <p:nvPr/>
        </p:nvSpPr>
        <p:spPr>
          <a:xfrm>
            <a:off x="10656731" y="255290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92DB767-0C1D-B654-00A8-3DFBE7D04AB6}"/>
              </a:ext>
            </a:extLst>
          </p:cNvPr>
          <p:cNvSpPr/>
          <p:nvPr/>
        </p:nvSpPr>
        <p:spPr>
          <a:xfrm>
            <a:off x="9716965" y="4080058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B435D8D-1B1D-24E4-00D7-C31B6B8063B7}"/>
              </a:ext>
            </a:extLst>
          </p:cNvPr>
          <p:cNvSpPr/>
          <p:nvPr/>
        </p:nvSpPr>
        <p:spPr>
          <a:xfrm>
            <a:off x="9716965" y="4243746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D36C818-CDCE-6797-79C2-3329E4686D54}"/>
              </a:ext>
            </a:extLst>
          </p:cNvPr>
          <p:cNvSpPr/>
          <p:nvPr/>
        </p:nvSpPr>
        <p:spPr>
          <a:xfrm>
            <a:off x="9716965" y="4407434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4C96C15-2E7C-DF55-45BA-1A01395E72F9}"/>
              </a:ext>
            </a:extLst>
          </p:cNvPr>
          <p:cNvSpPr/>
          <p:nvPr/>
        </p:nvSpPr>
        <p:spPr>
          <a:xfrm>
            <a:off x="9716965" y="4571122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91577F3-FEA0-06CB-2E82-464D99D7F0D3}"/>
              </a:ext>
            </a:extLst>
          </p:cNvPr>
          <p:cNvSpPr/>
          <p:nvPr/>
        </p:nvSpPr>
        <p:spPr>
          <a:xfrm>
            <a:off x="9716965" y="4729585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D1A4AE-0921-28AA-52B1-41D89F22B41E}"/>
              </a:ext>
            </a:extLst>
          </p:cNvPr>
          <p:cNvSpPr/>
          <p:nvPr/>
        </p:nvSpPr>
        <p:spPr>
          <a:xfrm>
            <a:off x="9716965" y="4893273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B0221F9-1B20-35C8-D5C7-0E4F76FCE65D}"/>
              </a:ext>
            </a:extLst>
          </p:cNvPr>
          <p:cNvSpPr/>
          <p:nvPr/>
        </p:nvSpPr>
        <p:spPr>
          <a:xfrm>
            <a:off x="9716965" y="5056961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18C330E-7BFF-399B-5F52-39FEAD31484D}"/>
              </a:ext>
            </a:extLst>
          </p:cNvPr>
          <p:cNvSpPr/>
          <p:nvPr/>
        </p:nvSpPr>
        <p:spPr>
          <a:xfrm>
            <a:off x="9716965" y="5220649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E066F75-1E67-364E-88BA-632BDDEF7CC7}"/>
              </a:ext>
            </a:extLst>
          </p:cNvPr>
          <p:cNvSpPr/>
          <p:nvPr/>
        </p:nvSpPr>
        <p:spPr>
          <a:xfrm>
            <a:off x="9716965" y="5403243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9A5E19B-A76B-F690-90D9-05EC7345C43F}"/>
              </a:ext>
            </a:extLst>
          </p:cNvPr>
          <p:cNvSpPr/>
          <p:nvPr/>
        </p:nvSpPr>
        <p:spPr>
          <a:xfrm>
            <a:off x="9716965" y="5566931"/>
            <a:ext cx="2116000" cy="133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2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8A4180-3DD4-A10E-6F0B-67AFC68FB65D}"/>
              </a:ext>
            </a:extLst>
          </p:cNvPr>
          <p:cNvSpPr>
            <a:spLocks noChangeAspect="1"/>
          </p:cNvSpPr>
          <p:nvPr/>
        </p:nvSpPr>
        <p:spPr>
          <a:xfrm>
            <a:off x="2863272" y="1146036"/>
            <a:ext cx="9051637" cy="5091546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E135FB-6907-71DC-AE14-10D154B25FD9}"/>
              </a:ext>
            </a:extLst>
          </p:cNvPr>
          <p:cNvSpPr/>
          <p:nvPr/>
        </p:nvSpPr>
        <p:spPr>
          <a:xfrm>
            <a:off x="4169022" y="1662544"/>
            <a:ext cx="7745134" cy="4211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80505-C8C5-E5CC-544B-75BCE58A4B2B}"/>
              </a:ext>
            </a:extLst>
          </p:cNvPr>
          <p:cNvSpPr txBox="1"/>
          <p:nvPr/>
        </p:nvSpPr>
        <p:spPr>
          <a:xfrm>
            <a:off x="597693" y="43815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텃밭 구하기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DE2FCC-E11D-2867-93CC-B2E9D7AA1049}"/>
              </a:ext>
            </a:extLst>
          </p:cNvPr>
          <p:cNvSpPr txBox="1"/>
          <p:nvPr/>
        </p:nvSpPr>
        <p:spPr>
          <a:xfrm>
            <a:off x="794655" y="2323680"/>
            <a:ext cx="1370888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분양 신청 캘린더</a:t>
            </a:r>
            <a:endParaRPr lang="en-US" altLang="ko-KR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F79462E-CB4D-D002-783C-FE831679DB4B}"/>
              </a:ext>
            </a:extLst>
          </p:cNvPr>
          <p:cNvSpPr/>
          <p:nvPr/>
        </p:nvSpPr>
        <p:spPr>
          <a:xfrm>
            <a:off x="422201" y="241142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D2412-B5F0-9F08-3CDC-3455EA53C5B0}"/>
              </a:ext>
            </a:extLst>
          </p:cNvPr>
          <p:cNvSpPr/>
          <p:nvPr/>
        </p:nvSpPr>
        <p:spPr>
          <a:xfrm>
            <a:off x="2863272" y="1146036"/>
            <a:ext cx="1305750" cy="509154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FACAD9-059A-6913-EF23-B5477E11D06F}"/>
              </a:ext>
            </a:extLst>
          </p:cNvPr>
          <p:cNvSpPr/>
          <p:nvPr/>
        </p:nvSpPr>
        <p:spPr>
          <a:xfrm>
            <a:off x="422201" y="1463306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AB1C0E-58C5-C01A-BF59-C8313B336D3E}"/>
              </a:ext>
            </a:extLst>
          </p:cNvPr>
          <p:cNvSpPr/>
          <p:nvPr/>
        </p:nvSpPr>
        <p:spPr>
          <a:xfrm>
            <a:off x="3050331" y="2366237"/>
            <a:ext cx="90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상위 </a:t>
            </a:r>
            <a:r>
              <a:rPr lang="ko-KR" altLang="en-US" sz="1050" b="1" dirty="0" err="1">
                <a:solidFill>
                  <a:schemeClr val="tx1"/>
                </a:solidFill>
              </a:rPr>
              <a:t>메뉴명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4041C4-FC5A-B339-2F7E-F99CD3368193}"/>
              </a:ext>
            </a:extLst>
          </p:cNvPr>
          <p:cNvSpPr/>
          <p:nvPr/>
        </p:nvSpPr>
        <p:spPr>
          <a:xfrm>
            <a:off x="3050331" y="2650531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CF429A-950B-396E-1EA8-E681765999FA}"/>
              </a:ext>
            </a:extLst>
          </p:cNvPr>
          <p:cNvSpPr/>
          <p:nvPr/>
        </p:nvSpPr>
        <p:spPr>
          <a:xfrm>
            <a:off x="3061199" y="1383711"/>
            <a:ext cx="900000" cy="64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39CCA-E529-9181-C8A3-828899EBA695}"/>
              </a:ext>
            </a:extLst>
          </p:cNvPr>
          <p:cNvSpPr txBox="1"/>
          <p:nvPr/>
        </p:nvSpPr>
        <p:spPr>
          <a:xfrm>
            <a:off x="11267785" y="1291069"/>
            <a:ext cx="492443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855192-1B28-4F81-C043-E7C8233233AF}"/>
              </a:ext>
            </a:extLst>
          </p:cNvPr>
          <p:cNvSpPr txBox="1"/>
          <p:nvPr/>
        </p:nvSpPr>
        <p:spPr>
          <a:xfrm>
            <a:off x="10520851" y="1291069"/>
            <a:ext cx="595035" cy="21544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2C7F1B-785C-DA5F-A27B-7A07B5B270FA}"/>
              </a:ext>
            </a:extLst>
          </p:cNvPr>
          <p:cNvSpPr/>
          <p:nvPr/>
        </p:nvSpPr>
        <p:spPr>
          <a:xfrm>
            <a:off x="3050331" y="2934825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9610082-6F07-9B6A-4A61-17C0795CE348}"/>
              </a:ext>
            </a:extLst>
          </p:cNvPr>
          <p:cNvSpPr/>
          <p:nvPr/>
        </p:nvSpPr>
        <p:spPr>
          <a:xfrm>
            <a:off x="3050331" y="3219118"/>
            <a:ext cx="90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</a:rPr>
              <a:t>상위 </a:t>
            </a:r>
            <a:r>
              <a:rPr lang="ko-KR" altLang="en-US" sz="1050" b="1" dirty="0" err="1">
                <a:solidFill>
                  <a:schemeClr val="bg2">
                    <a:lumMod val="50000"/>
                  </a:schemeClr>
                </a:solidFill>
              </a:rPr>
              <a:t>메뉴명</a:t>
            </a:r>
            <a:endParaRPr lang="ko-KR" alt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BA23270-6FFF-E31C-2B67-DEFF20AA625B}"/>
              </a:ext>
            </a:extLst>
          </p:cNvPr>
          <p:cNvSpPr txBox="1"/>
          <p:nvPr/>
        </p:nvSpPr>
        <p:spPr>
          <a:xfrm>
            <a:off x="834133" y="1365451"/>
            <a:ext cx="492443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/>
              <a:t>지도</a:t>
            </a:r>
            <a:endParaRPr lang="en-US" altLang="ko-KR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44BA89-40AD-CAE4-4670-E768E2A15DB4}"/>
              </a:ext>
            </a:extLst>
          </p:cNvPr>
          <p:cNvSpPr txBox="1"/>
          <p:nvPr/>
        </p:nvSpPr>
        <p:spPr>
          <a:xfrm>
            <a:off x="846595" y="1662544"/>
            <a:ext cx="1810111" cy="687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/>
              <a:t>등록된 텃밭이 마커로 표시</a:t>
            </a:r>
            <a:endParaRPr lang="en-US" altLang="ko-KR" sz="1050" dirty="0"/>
          </a:p>
          <a:p>
            <a:pPr>
              <a:lnSpc>
                <a:spcPct val="200000"/>
              </a:lnSpc>
            </a:pPr>
            <a:r>
              <a:rPr lang="ko-KR" altLang="en-US" sz="1050" dirty="0"/>
              <a:t>시</a:t>
            </a:r>
            <a:r>
              <a:rPr lang="en-US" altLang="ko-KR" sz="1050" dirty="0"/>
              <a:t>-</a:t>
            </a:r>
            <a:r>
              <a:rPr lang="ko-KR" altLang="en-US" sz="1050" dirty="0"/>
              <a:t>도 </a:t>
            </a:r>
            <a:r>
              <a:rPr lang="en-US" altLang="ko-KR" sz="1050" dirty="0"/>
              <a:t>/ </a:t>
            </a:r>
            <a:r>
              <a:rPr lang="ko-KR" altLang="en-US" sz="1050" dirty="0"/>
              <a:t>군</a:t>
            </a:r>
            <a:r>
              <a:rPr lang="en-US" altLang="ko-KR" sz="1050" dirty="0"/>
              <a:t>-</a:t>
            </a:r>
            <a:r>
              <a:rPr lang="ko-KR" altLang="en-US" sz="1050" dirty="0"/>
              <a:t>구</a:t>
            </a:r>
            <a:r>
              <a:rPr lang="en-US" altLang="ko-KR" sz="1050" dirty="0"/>
              <a:t> </a:t>
            </a:r>
            <a:r>
              <a:rPr lang="ko-KR" altLang="en-US" sz="1050" dirty="0"/>
              <a:t>검색</a:t>
            </a:r>
            <a:endParaRPr lang="en-US" altLang="ko-KR" sz="10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CA6434A-08B0-B33A-E8C0-22C4E0DC2AC0}"/>
              </a:ext>
            </a:extLst>
          </p:cNvPr>
          <p:cNvSpPr txBox="1"/>
          <p:nvPr/>
        </p:nvSpPr>
        <p:spPr>
          <a:xfrm>
            <a:off x="808443" y="2742688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분양 신청 날짜에 따라 검색</a:t>
            </a:r>
            <a:endParaRPr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20259-6290-EAD0-244B-2705C19DF2D7}"/>
              </a:ext>
            </a:extLst>
          </p:cNvPr>
          <p:cNvSpPr txBox="1"/>
          <p:nvPr/>
        </p:nvSpPr>
        <p:spPr>
          <a:xfrm>
            <a:off x="4301411" y="1261363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상위 </a:t>
            </a:r>
            <a:r>
              <a:rPr lang="ko-KR" altLang="en-US" sz="1500" b="1" dirty="0" err="1"/>
              <a:t>메뉴명</a:t>
            </a:r>
            <a:endParaRPr lang="ko-KR" altLang="en-US" sz="1500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9A78A2-1F22-FBF3-722B-98946CD16173}"/>
              </a:ext>
            </a:extLst>
          </p:cNvPr>
          <p:cNvCxnSpPr>
            <a:cxnSpLocks/>
          </p:cNvCxnSpPr>
          <p:nvPr/>
        </p:nvCxnSpPr>
        <p:spPr>
          <a:xfrm>
            <a:off x="5719659" y="1322229"/>
            <a:ext cx="0" cy="2014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E33D0F-B6B5-F665-0B80-F2741451CDAA}"/>
              </a:ext>
            </a:extLst>
          </p:cNvPr>
          <p:cNvSpPr txBox="1"/>
          <p:nvPr/>
        </p:nvSpPr>
        <p:spPr>
          <a:xfrm>
            <a:off x="5861192" y="129694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하위 </a:t>
            </a:r>
            <a:r>
              <a:rPr lang="ko-KR" altLang="en-US" sz="1000" b="1" dirty="0" err="1"/>
              <a:t>메뉴명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5AB19-5654-6AA5-5870-873053C39381}"/>
              </a:ext>
            </a:extLst>
          </p:cNvPr>
          <p:cNvSpPr txBox="1"/>
          <p:nvPr/>
        </p:nvSpPr>
        <p:spPr>
          <a:xfrm>
            <a:off x="6734292" y="129312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7E8AF5-61E5-6629-DC57-EA23A02827DE}"/>
              </a:ext>
            </a:extLst>
          </p:cNvPr>
          <p:cNvSpPr txBox="1"/>
          <p:nvPr/>
        </p:nvSpPr>
        <p:spPr>
          <a:xfrm>
            <a:off x="7576880" y="12893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하위 </a:t>
            </a:r>
            <a:r>
              <a:rPr lang="ko-KR" altLang="en-US" sz="1000" dirty="0" err="1"/>
              <a:t>메뉴명</a:t>
            </a:r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08B75D-BE16-7250-EDD3-6C53EB9E786C}"/>
              </a:ext>
            </a:extLst>
          </p:cNvPr>
          <p:cNvCxnSpPr>
            <a:cxnSpLocks/>
          </p:cNvCxnSpPr>
          <p:nvPr/>
        </p:nvCxnSpPr>
        <p:spPr>
          <a:xfrm>
            <a:off x="5929747" y="1543167"/>
            <a:ext cx="774488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D95852-04FA-FEDF-E754-E9D6EDCEF723}"/>
              </a:ext>
            </a:extLst>
          </p:cNvPr>
          <p:cNvSpPr txBox="1"/>
          <p:nvPr/>
        </p:nvSpPr>
        <p:spPr>
          <a:xfrm>
            <a:off x="803015" y="3297154"/>
            <a:ext cx="1733167" cy="402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/>
              <a:t>새로 등록된 텃밭 정보</a:t>
            </a:r>
            <a:endParaRPr lang="en-US" altLang="ko-KR" sz="12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D0AAC6D-B516-F387-8CD6-4817857C7E62}"/>
              </a:ext>
            </a:extLst>
          </p:cNvPr>
          <p:cNvSpPr/>
          <p:nvPr/>
        </p:nvSpPr>
        <p:spPr>
          <a:xfrm>
            <a:off x="430561" y="3384900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52BFB0-8D9B-B81E-45F7-06D9FB2D0FE3}"/>
              </a:ext>
            </a:extLst>
          </p:cNvPr>
          <p:cNvSpPr txBox="1"/>
          <p:nvPr/>
        </p:nvSpPr>
        <p:spPr>
          <a:xfrm>
            <a:off x="816803" y="3716162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배너형 </a:t>
            </a:r>
            <a:endParaRPr lang="en-US" altLang="ko-KR" sz="105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8EE091-5DDF-33E0-6A61-EF8571191C31}"/>
              </a:ext>
            </a:extLst>
          </p:cNvPr>
          <p:cNvGrpSpPr/>
          <p:nvPr/>
        </p:nvGrpSpPr>
        <p:grpSpPr>
          <a:xfrm>
            <a:off x="4238651" y="1740559"/>
            <a:ext cx="5408685" cy="2135222"/>
            <a:chOff x="4238651" y="1740559"/>
            <a:chExt cx="5408685" cy="4068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04E7C9-6172-1BFF-02FB-7200DFF64289}"/>
                </a:ext>
              </a:extLst>
            </p:cNvPr>
            <p:cNvSpPr/>
            <p:nvPr/>
          </p:nvSpPr>
          <p:spPr>
            <a:xfrm>
              <a:off x="4238651" y="1740559"/>
              <a:ext cx="5408685" cy="40680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8F06147-2D22-C58D-5807-0B887B64FDA5}"/>
                </a:ext>
              </a:extLst>
            </p:cNvPr>
            <p:cNvCxnSpPr>
              <a:cxnSpLocks/>
            </p:cNvCxnSpPr>
            <p:nvPr/>
          </p:nvCxnSpPr>
          <p:spPr>
            <a:xfrm>
              <a:off x="4238651" y="1740559"/>
              <a:ext cx="5408685" cy="4068058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10C6128-B122-441F-4C51-36E058F3F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51" y="1740559"/>
              <a:ext cx="5408685" cy="405935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64D8E45F-8516-A681-C7AD-3E97C69193C7}"/>
              </a:ext>
            </a:extLst>
          </p:cNvPr>
          <p:cNvSpPr/>
          <p:nvPr/>
        </p:nvSpPr>
        <p:spPr>
          <a:xfrm>
            <a:off x="6761224" y="2629955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B257A8-7985-0B16-08BF-AC70EAB39235}"/>
              </a:ext>
            </a:extLst>
          </p:cNvPr>
          <p:cNvSpPr/>
          <p:nvPr/>
        </p:nvSpPr>
        <p:spPr>
          <a:xfrm>
            <a:off x="4238652" y="1740559"/>
            <a:ext cx="1028298" cy="291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0BDF7-A1AE-5659-F9FD-5D4531C5B938}"/>
              </a:ext>
            </a:extLst>
          </p:cNvPr>
          <p:cNvSpPr/>
          <p:nvPr/>
        </p:nvSpPr>
        <p:spPr>
          <a:xfrm>
            <a:off x="5288693" y="1740559"/>
            <a:ext cx="1028298" cy="291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2CE57DD1-233B-A178-16E2-CDEC289201CD}"/>
              </a:ext>
            </a:extLst>
          </p:cNvPr>
          <p:cNvSpPr/>
          <p:nvPr/>
        </p:nvSpPr>
        <p:spPr>
          <a:xfrm rot="10800000">
            <a:off x="5050476" y="1819593"/>
            <a:ext cx="128871" cy="1110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EC26F8F4-A979-F948-0D66-378D50A9FB72}"/>
              </a:ext>
            </a:extLst>
          </p:cNvPr>
          <p:cNvSpPr/>
          <p:nvPr/>
        </p:nvSpPr>
        <p:spPr>
          <a:xfrm rot="10800000">
            <a:off x="6096000" y="1814602"/>
            <a:ext cx="128871" cy="1110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157D7-26C1-CE56-B91D-961B9F7FF0B6}"/>
              </a:ext>
            </a:extLst>
          </p:cNvPr>
          <p:cNvSpPr txBox="1"/>
          <p:nvPr/>
        </p:nvSpPr>
        <p:spPr>
          <a:xfrm>
            <a:off x="4262860" y="1770101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시</a:t>
            </a:r>
            <a:r>
              <a:rPr lang="en-US" altLang="ko-KR" sz="1050" dirty="0"/>
              <a:t>/</a:t>
            </a:r>
            <a:r>
              <a:rPr lang="ko-KR" altLang="en-US" sz="1050" dirty="0"/>
              <a:t>도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E8CE5-4F90-2D4E-54A8-7355911D4BAB}"/>
              </a:ext>
            </a:extLst>
          </p:cNvPr>
          <p:cNvSpPr txBox="1"/>
          <p:nvPr/>
        </p:nvSpPr>
        <p:spPr>
          <a:xfrm>
            <a:off x="5313643" y="1759791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군</a:t>
            </a:r>
            <a:r>
              <a:rPr lang="en-US" altLang="ko-KR" sz="1050" dirty="0"/>
              <a:t>/</a:t>
            </a:r>
            <a:r>
              <a:rPr lang="ko-KR" altLang="en-US" sz="1050" dirty="0"/>
              <a:t>구 선택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284C1F-ED75-8A76-273C-01E263E2BF1B}"/>
              </a:ext>
            </a:extLst>
          </p:cNvPr>
          <p:cNvSpPr/>
          <p:nvPr/>
        </p:nvSpPr>
        <p:spPr>
          <a:xfrm>
            <a:off x="4245929" y="2031710"/>
            <a:ext cx="1010152" cy="13531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4C419-91D5-D9C3-7111-3F20E7F829C2}"/>
              </a:ext>
            </a:extLst>
          </p:cNvPr>
          <p:cNvSpPr/>
          <p:nvPr/>
        </p:nvSpPr>
        <p:spPr>
          <a:xfrm>
            <a:off x="5294961" y="2031112"/>
            <a:ext cx="1010152" cy="13531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9F7EA-4675-6AAB-4443-FEB32215C318}"/>
              </a:ext>
            </a:extLst>
          </p:cNvPr>
          <p:cNvSpPr txBox="1"/>
          <p:nvPr/>
        </p:nvSpPr>
        <p:spPr>
          <a:xfrm>
            <a:off x="4321420" y="2081202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서울특별시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46AB84-5CDC-77A7-D489-0FAE3282CB15}"/>
              </a:ext>
            </a:extLst>
          </p:cNvPr>
          <p:cNvSpPr txBox="1"/>
          <p:nvPr/>
        </p:nvSpPr>
        <p:spPr>
          <a:xfrm>
            <a:off x="4337450" y="23497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부산광역시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3B9C6C-EBB8-612B-6BFA-0280A256E473}"/>
              </a:ext>
            </a:extLst>
          </p:cNvPr>
          <p:cNvSpPr txBox="1"/>
          <p:nvPr/>
        </p:nvSpPr>
        <p:spPr>
          <a:xfrm>
            <a:off x="4337449" y="2629955"/>
            <a:ext cx="825867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광주광역시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18EF831-54BE-A255-E3C4-B3620800A859}"/>
              </a:ext>
            </a:extLst>
          </p:cNvPr>
          <p:cNvCxnSpPr/>
          <p:nvPr/>
        </p:nvCxnSpPr>
        <p:spPr>
          <a:xfrm>
            <a:off x="4337449" y="2323680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DB41E0-301C-334E-94E1-99160885D0FC}"/>
              </a:ext>
            </a:extLst>
          </p:cNvPr>
          <p:cNvCxnSpPr/>
          <p:nvPr/>
        </p:nvCxnSpPr>
        <p:spPr>
          <a:xfrm>
            <a:off x="4361651" y="2612863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9A18333-298A-19B7-4A36-E9BC8269552B}"/>
              </a:ext>
            </a:extLst>
          </p:cNvPr>
          <p:cNvCxnSpPr/>
          <p:nvPr/>
        </p:nvCxnSpPr>
        <p:spPr>
          <a:xfrm>
            <a:off x="4361651" y="2899613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A49FB01-34BE-D90C-3962-3368217E1733}"/>
              </a:ext>
            </a:extLst>
          </p:cNvPr>
          <p:cNvSpPr txBox="1"/>
          <p:nvPr/>
        </p:nvSpPr>
        <p:spPr>
          <a:xfrm>
            <a:off x="5586970" y="207082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서구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8A9CF1-E36F-E739-B045-C0564CAFB79D}"/>
              </a:ext>
            </a:extLst>
          </p:cNvPr>
          <p:cNvSpPr txBox="1"/>
          <p:nvPr/>
        </p:nvSpPr>
        <p:spPr>
          <a:xfrm>
            <a:off x="5586968" y="2339405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동구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4E2E6E-5F84-DC33-DEB8-B4CE7E2917E1}"/>
              </a:ext>
            </a:extLst>
          </p:cNvPr>
          <p:cNvSpPr txBox="1"/>
          <p:nvPr/>
        </p:nvSpPr>
        <p:spPr>
          <a:xfrm>
            <a:off x="5429988" y="2619577"/>
            <a:ext cx="7774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광산구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8862C6D-25F4-081D-580B-838BFFC4DC5B}"/>
              </a:ext>
            </a:extLst>
          </p:cNvPr>
          <p:cNvCxnSpPr/>
          <p:nvPr/>
        </p:nvCxnSpPr>
        <p:spPr>
          <a:xfrm>
            <a:off x="5394609" y="2313302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042E13-4A8A-6586-37F3-EAA6A460888E}"/>
              </a:ext>
            </a:extLst>
          </p:cNvPr>
          <p:cNvCxnSpPr/>
          <p:nvPr/>
        </p:nvCxnSpPr>
        <p:spPr>
          <a:xfrm>
            <a:off x="5418811" y="2602485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4495122-4B4F-5A47-3243-2BEEB08FE833}"/>
              </a:ext>
            </a:extLst>
          </p:cNvPr>
          <p:cNvCxnSpPr/>
          <p:nvPr/>
        </p:nvCxnSpPr>
        <p:spPr>
          <a:xfrm>
            <a:off x="5418811" y="2889235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9079519-E645-0011-E508-843E08A174A7}"/>
              </a:ext>
            </a:extLst>
          </p:cNvPr>
          <p:cNvSpPr txBox="1"/>
          <p:nvPr/>
        </p:nvSpPr>
        <p:spPr>
          <a:xfrm>
            <a:off x="4337451" y="291714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서울특별시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B451888-89EC-ADF5-A66B-A047089DFB15}"/>
              </a:ext>
            </a:extLst>
          </p:cNvPr>
          <p:cNvCxnSpPr/>
          <p:nvPr/>
        </p:nvCxnSpPr>
        <p:spPr>
          <a:xfrm>
            <a:off x="4353480" y="3159623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D05789B-CE55-2D8F-CB49-4634729240DE}"/>
              </a:ext>
            </a:extLst>
          </p:cNvPr>
          <p:cNvSpPr txBox="1"/>
          <p:nvPr/>
        </p:nvSpPr>
        <p:spPr>
          <a:xfrm>
            <a:off x="5622348" y="292494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남구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D605F2C-21C1-8F07-8F5B-07910C9100A0}"/>
              </a:ext>
            </a:extLst>
          </p:cNvPr>
          <p:cNvCxnSpPr/>
          <p:nvPr/>
        </p:nvCxnSpPr>
        <p:spPr>
          <a:xfrm>
            <a:off x="5429988" y="3167425"/>
            <a:ext cx="7774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1A2CD2E-D502-775B-D1CE-A5AB00DD45CE}"/>
              </a:ext>
            </a:extLst>
          </p:cNvPr>
          <p:cNvSpPr/>
          <p:nvPr/>
        </p:nvSpPr>
        <p:spPr>
          <a:xfrm>
            <a:off x="9716965" y="3609852"/>
            <a:ext cx="2116000" cy="266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31DF42E-7020-2937-4E43-2C6F65B0D8F6}"/>
              </a:ext>
            </a:extLst>
          </p:cNvPr>
          <p:cNvSpPr/>
          <p:nvPr/>
        </p:nvSpPr>
        <p:spPr>
          <a:xfrm>
            <a:off x="9716965" y="1752919"/>
            <a:ext cx="2116000" cy="17935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2EA6B1-4955-4EC6-B71D-677F8B173930}"/>
              </a:ext>
            </a:extLst>
          </p:cNvPr>
          <p:cNvSpPr txBox="1"/>
          <p:nvPr/>
        </p:nvSpPr>
        <p:spPr>
          <a:xfrm>
            <a:off x="10469554" y="3629560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/>
              <a:t>검색하기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F9D639E-6600-C3C8-EA33-9C8506FF9E92}"/>
              </a:ext>
            </a:extLst>
          </p:cNvPr>
          <p:cNvSpPr/>
          <p:nvPr/>
        </p:nvSpPr>
        <p:spPr>
          <a:xfrm>
            <a:off x="10656731" y="2552904"/>
            <a:ext cx="323272" cy="32327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9A5E19B-A76B-F690-90D9-05EC7345C43F}"/>
              </a:ext>
            </a:extLst>
          </p:cNvPr>
          <p:cNvSpPr/>
          <p:nvPr/>
        </p:nvSpPr>
        <p:spPr>
          <a:xfrm>
            <a:off x="4284648" y="4409425"/>
            <a:ext cx="1431706" cy="127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D96442-E5BE-506E-4F12-4E10DD78533D}"/>
              </a:ext>
            </a:extLst>
          </p:cNvPr>
          <p:cNvSpPr/>
          <p:nvPr/>
        </p:nvSpPr>
        <p:spPr>
          <a:xfrm>
            <a:off x="5805192" y="4409425"/>
            <a:ext cx="1431706" cy="127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95DF9B-BD1A-A22D-053B-FF469BE58398}"/>
              </a:ext>
            </a:extLst>
          </p:cNvPr>
          <p:cNvSpPr/>
          <p:nvPr/>
        </p:nvSpPr>
        <p:spPr>
          <a:xfrm>
            <a:off x="7325736" y="4409425"/>
            <a:ext cx="1431706" cy="127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032F0-6620-2A21-D76D-DE8DCF62E491}"/>
              </a:ext>
            </a:extLst>
          </p:cNvPr>
          <p:cNvSpPr/>
          <p:nvPr/>
        </p:nvSpPr>
        <p:spPr>
          <a:xfrm>
            <a:off x="8846280" y="4409425"/>
            <a:ext cx="1431706" cy="127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8EB45F-857E-9AB2-FB0F-CDB260561D1A}"/>
              </a:ext>
            </a:extLst>
          </p:cNvPr>
          <p:cNvSpPr/>
          <p:nvPr/>
        </p:nvSpPr>
        <p:spPr>
          <a:xfrm>
            <a:off x="10366824" y="4409425"/>
            <a:ext cx="1431706" cy="1272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bg2">
                    <a:lumMod val="25000"/>
                  </a:schemeClr>
                </a:solidFill>
              </a:rPr>
              <a:t>새글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[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지역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농장이름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 면적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</a:rPr>
              <a:t>분양가 </a:t>
            </a:r>
            <a:r>
              <a:rPr lang="en-US" altLang="ko-KR" sz="7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DF60D6-57C8-19FE-590D-D6C7242E09BD}"/>
              </a:ext>
            </a:extLst>
          </p:cNvPr>
          <p:cNvSpPr txBox="1"/>
          <p:nvPr/>
        </p:nvSpPr>
        <p:spPr>
          <a:xfrm>
            <a:off x="4207894" y="414149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분류 카테고리명</a:t>
            </a:r>
          </a:p>
        </p:txBody>
      </p:sp>
    </p:spTree>
    <p:extLst>
      <p:ext uri="{BB962C8B-B14F-4D97-AF65-F5344CB8AC3E}">
        <p14:creationId xmlns:p14="http://schemas.microsoft.com/office/powerpoint/2010/main" val="417992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911</Words>
  <Application>Microsoft Office PowerPoint</Application>
  <PresentationFormat>와이드스크린</PresentationFormat>
  <Paragraphs>313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aischool187</dc:creator>
  <cp:lastModifiedBy>aischool187</cp:lastModifiedBy>
  <cp:revision>8</cp:revision>
  <dcterms:created xsi:type="dcterms:W3CDTF">2023-07-25T04:45:57Z</dcterms:created>
  <dcterms:modified xsi:type="dcterms:W3CDTF">2023-07-25T11:58:39Z</dcterms:modified>
</cp:coreProperties>
</file>