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7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81A4B4-7E43-45A8-BDF1-ACA45DDFE399}">
          <p14:sldIdLst>
            <p14:sldId id="266"/>
            <p14:sldId id="257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D92E-7C73-463E-9D9B-2D0939285E63}" type="datetimeFigureOut">
              <a:rPr lang="en-IN" smtClean="0"/>
              <a:t>12-08-2023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6602-7E92-428D-82B1-CFAB4244E0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790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D92E-7C73-463E-9D9B-2D0939285E63}" type="datetimeFigureOut">
              <a:rPr lang="en-IN" smtClean="0"/>
              <a:t>12-08-2023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6602-7E92-428D-82B1-CFAB4244E0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1230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D92E-7C73-463E-9D9B-2D0939285E63}" type="datetimeFigureOut">
              <a:rPr lang="en-IN" smtClean="0"/>
              <a:t>12-08-2023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6602-7E92-428D-82B1-CFAB4244E0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021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D92E-7C73-463E-9D9B-2D0939285E63}" type="datetimeFigureOut">
              <a:rPr lang="en-IN" smtClean="0"/>
              <a:t>12-08-2023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6602-7E92-428D-82B1-CFAB4244E0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030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D92E-7C73-463E-9D9B-2D0939285E63}" type="datetimeFigureOut">
              <a:rPr lang="en-IN" smtClean="0"/>
              <a:t>12-08-2023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6602-7E92-428D-82B1-CFAB4244E0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618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D92E-7C73-463E-9D9B-2D0939285E63}" type="datetimeFigureOut">
              <a:rPr lang="en-IN" smtClean="0"/>
              <a:t>12-08-2023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6602-7E92-428D-82B1-CFAB4244E0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82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D92E-7C73-463E-9D9B-2D0939285E63}" type="datetimeFigureOut">
              <a:rPr lang="en-IN" smtClean="0"/>
              <a:t>12-08-2023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6602-7E92-428D-82B1-CFAB4244E0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283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D92E-7C73-463E-9D9B-2D0939285E63}" type="datetimeFigureOut">
              <a:rPr lang="en-IN" smtClean="0"/>
              <a:t>12-08-2023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6602-7E92-428D-82B1-CFAB4244E0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329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D92E-7C73-463E-9D9B-2D0939285E63}" type="datetimeFigureOut">
              <a:rPr lang="en-IN" smtClean="0"/>
              <a:t>12-08-2023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6602-7E92-428D-82B1-CFAB4244E0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460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D92E-7C73-463E-9D9B-2D0939285E63}" type="datetimeFigureOut">
              <a:rPr lang="en-IN" smtClean="0"/>
              <a:t>12-08-2023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6602-7E92-428D-82B1-CFAB4244E0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5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D92E-7C73-463E-9D9B-2D0939285E63}" type="datetimeFigureOut">
              <a:rPr lang="en-IN" smtClean="0"/>
              <a:t>12-08-2023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6602-7E92-428D-82B1-CFAB4244E0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61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2D92E-7C73-463E-9D9B-2D0939285E63}" type="datetimeFigureOut">
              <a:rPr lang="en-IN" smtClean="0"/>
              <a:t>12-08-2023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56602-7E92-428D-82B1-CFAB4244E0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474F6C-155C-C572-E911-C723F77FE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817" y="-196947"/>
            <a:ext cx="11796365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8E482F1-85A8-8ADB-2652-2800BD938495}"/>
              </a:ext>
            </a:extLst>
          </p:cNvPr>
          <p:cNvSpPr/>
          <p:nvPr/>
        </p:nvSpPr>
        <p:spPr>
          <a:xfrm>
            <a:off x="806547" y="2257866"/>
            <a:ext cx="3695115" cy="4403187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PIZZA SALES REPORT</a:t>
            </a:r>
            <a:endParaRPr lang="en-IN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695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F6E311-6061-9CD6-6336-F03D73D75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A63FE5-4F90-4F96-A527-DE870F2C3ACA}"/>
              </a:ext>
            </a:extLst>
          </p:cNvPr>
          <p:cNvSpPr/>
          <p:nvPr/>
        </p:nvSpPr>
        <p:spPr>
          <a:xfrm>
            <a:off x="3662937" y="195010"/>
            <a:ext cx="839439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odoni MT" panose="02070603080606020203" pitchFamily="18" charset="0"/>
              </a:rPr>
              <a:t>How many customers do we have each day? Are there any peak hours?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66C84C-8785-0E03-A5CE-ADD25B9C607E}"/>
              </a:ext>
            </a:extLst>
          </p:cNvPr>
          <p:cNvSpPr/>
          <p:nvPr/>
        </p:nvSpPr>
        <p:spPr>
          <a:xfrm>
            <a:off x="8721969" y="2790678"/>
            <a:ext cx="3221502" cy="173830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baseline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Bodoni MT Black" panose="02070A03080606020203" pitchFamily="18" charset="0"/>
                <a:ea typeface="+mn-ea"/>
                <a:cs typeface="+mn-cs"/>
              </a:rPr>
              <a:t>Average 60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Bodoni MT Black" panose="02070A03080606020203" pitchFamily="18" charset="0"/>
                <a:ea typeface="+mn-ea"/>
                <a:cs typeface="+mn-cs"/>
              </a:rPr>
              <a:t>customers Each day</a:t>
            </a:r>
            <a:endParaRPr lang="en-IN" sz="20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Bodoni MT Black" panose="02070A03080606020203" pitchFamily="18" charset="0"/>
            </a:endParaRPr>
          </a:p>
          <a:p>
            <a:pPr algn="ctr"/>
            <a:endParaRPr lang="en-IN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51C966-B5DF-A415-89CC-95E5D8CA1F95}"/>
              </a:ext>
            </a:extLst>
          </p:cNvPr>
          <p:cNvSpPr/>
          <p:nvPr/>
        </p:nvSpPr>
        <p:spPr>
          <a:xfrm>
            <a:off x="8595360" y="4867422"/>
            <a:ext cx="3221502" cy="207529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Bodoni MT Black" panose="02070A03080606020203" pitchFamily="18" charset="0"/>
                <a:ea typeface="+mn-ea"/>
                <a:cs typeface="+mn-cs"/>
              </a:rPr>
              <a:t>Peak Hours :</a:t>
            </a:r>
            <a:r>
              <a:rPr lang="en-US" sz="2000" b="1" baseline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Bodoni MT Black" panose="02070A03080606020203" pitchFamily="18" charset="0"/>
                <a:ea typeface="+mn-ea"/>
                <a:cs typeface="+mn-cs"/>
              </a:rPr>
              <a:t>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Bodoni MT Black" panose="02070A03080606020203" pitchFamily="18" charset="0"/>
                <a:ea typeface="+mn-ea"/>
                <a:cs typeface="+mn-cs"/>
              </a:rPr>
              <a:t>12:00 pm</a:t>
            </a:r>
            <a:r>
              <a:rPr lang="en-US" sz="2000" b="1" baseline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Bodoni MT Black" panose="02070A03080606020203" pitchFamily="18" charset="0"/>
                <a:ea typeface="+mn-ea"/>
                <a:cs typeface="+mn-cs"/>
              </a:rPr>
              <a:t>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Bodoni MT Black" panose="02070A03080606020203" pitchFamily="18" charset="0"/>
                <a:ea typeface="+mn-ea"/>
                <a:cs typeface="+mn-cs"/>
              </a:rPr>
              <a:t>to 1:00 pm &amp; 5:00 pm to 6:00 pm</a:t>
            </a:r>
            <a:endParaRPr lang="en-IN" sz="20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Bodoni MT Black" panose="02070A03080606020203" pitchFamily="18" charset="0"/>
            </a:endParaRPr>
          </a:p>
          <a:p>
            <a:pPr algn="ctr"/>
            <a:endParaRPr lang="en-I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39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0A94DC-7249-DFB6-530E-BDEEE5418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8686" y="0"/>
            <a:ext cx="9463315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A1F4A6-D879-2F8B-0FF9-D0CD57FEE75D}"/>
              </a:ext>
            </a:extLst>
          </p:cNvPr>
          <p:cNvSpPr/>
          <p:nvPr/>
        </p:nvSpPr>
        <p:spPr>
          <a:xfrm>
            <a:off x="18273" y="226869"/>
            <a:ext cx="267361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22225">
                  <a:noFill/>
                  <a:prstDash val="solid"/>
                </a:ln>
                <a:effectLst/>
                <a:latin typeface="Bodoni MT" panose="02070603080606020203" pitchFamily="18" charset="0"/>
              </a:rPr>
              <a:t>How many pizzas are typically in order? Do we have any bestsellers?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C86DD-92EB-595A-499D-A599D2073F3D}"/>
              </a:ext>
            </a:extLst>
          </p:cNvPr>
          <p:cNvSpPr/>
          <p:nvPr/>
        </p:nvSpPr>
        <p:spPr>
          <a:xfrm>
            <a:off x="156675" y="4438615"/>
            <a:ext cx="249840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On</a:t>
            </a:r>
            <a:r>
              <a:rPr lang="en-US" sz="2000" b="1" baseline="0" dirty="0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 an Average 3 Pizza per order are sold &amp;  "big_meat_s" is the Bestseller</a:t>
            </a:r>
            <a:endParaRPr lang="en-IN" sz="2000" dirty="0">
              <a:solidFill>
                <a:srgbClr val="C00000"/>
              </a:solidFill>
              <a:effectLst/>
              <a:latin typeface="Bodoni MT" panose="02070603080606020203" pitchFamily="18" charset="0"/>
            </a:endParaRPr>
          </a:p>
          <a:p>
            <a:pPr algn="l"/>
            <a:endParaRPr lang="en-IN" sz="2000" dirty="0">
              <a:solidFill>
                <a:srgbClr val="C0000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846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F373B9-FB7A-A929-47AC-50AA587F4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927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F103DC-24BB-D30B-5FE4-B7AB77140A57}"/>
              </a:ext>
            </a:extLst>
          </p:cNvPr>
          <p:cNvSpPr/>
          <p:nvPr/>
        </p:nvSpPr>
        <p:spPr>
          <a:xfrm>
            <a:off x="435428" y="1660247"/>
            <a:ext cx="554445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noFill/>
                  <a:prstDash val="solid"/>
                </a:ln>
                <a:effectLst/>
                <a:latin typeface="Bodoni MT" panose="02070603080606020203" pitchFamily="18" charset="0"/>
              </a:rPr>
              <a:t>How much money did we make this year? Can we identify any seasonality in the sales?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8A0B7B-7336-D2BB-B5BF-6B0A0337395C}"/>
              </a:ext>
            </a:extLst>
          </p:cNvPr>
          <p:cNvSpPr/>
          <p:nvPr/>
        </p:nvSpPr>
        <p:spPr>
          <a:xfrm>
            <a:off x="1781654" y="3627617"/>
            <a:ext cx="341085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Total Revenue: ₹8,14,668.05</a:t>
            </a:r>
            <a:endParaRPr lang="en-IN" sz="2400" dirty="0">
              <a:solidFill>
                <a:srgbClr val="C00000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E15C30-7CE3-5707-A1D7-F98C66CD0F4A}"/>
              </a:ext>
            </a:extLst>
          </p:cNvPr>
          <p:cNvSpPr/>
          <p:nvPr/>
        </p:nvSpPr>
        <p:spPr>
          <a:xfrm>
            <a:off x="1117599" y="4564026"/>
            <a:ext cx="473896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"November" has the highest and "December" has the lowest sell of</a:t>
            </a:r>
            <a:r>
              <a:rPr lang="en-IN" sz="2400" b="1" baseline="0" dirty="0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effectLst/>
                <a:latin typeface="Bodoni MT" panose="02070603080606020203" pitchFamily="18" charset="0"/>
              </a:rPr>
              <a:t>Pizza</a:t>
            </a:r>
          </a:p>
          <a:p>
            <a:pPr algn="ctr"/>
            <a:endParaRPr lang="en-IN" sz="2400" b="1" dirty="0">
              <a:solidFill>
                <a:srgbClr val="C0000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5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19C7E3-0CF7-7981-CEE3-3781B814A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424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C934C5-C965-D213-EF24-47129C5125B1}"/>
              </a:ext>
            </a:extLst>
          </p:cNvPr>
          <p:cNvSpPr/>
          <p:nvPr/>
        </p:nvSpPr>
        <p:spPr>
          <a:xfrm>
            <a:off x="6865257" y="221343"/>
            <a:ext cx="5225143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  <a:latin typeface="Bodoni MT" panose="02070603080606020203" pitchFamily="18" charset="0"/>
              </a:rPr>
              <a:t>Are there any pizzas we should take off the menu, or any promotions we could leverage?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CCDFA-8116-B4A4-3F69-F05C16CB83D5}"/>
              </a:ext>
            </a:extLst>
          </p:cNvPr>
          <p:cNvSpPr/>
          <p:nvPr/>
        </p:nvSpPr>
        <p:spPr>
          <a:xfrm>
            <a:off x="8244114" y="2921168"/>
            <a:ext cx="341171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  <a:latin typeface="Bodoni MT" panose="02070603080606020203" pitchFamily="18" charset="0"/>
              </a:rPr>
              <a:t>We can take off "the_greek_xxl" from our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02FE15-E9C5-1482-2396-55491FD91DEF}"/>
              </a:ext>
            </a:extLst>
          </p:cNvPr>
          <p:cNvSpPr/>
          <p:nvPr/>
        </p:nvSpPr>
        <p:spPr>
          <a:xfrm>
            <a:off x="8484026" y="4574553"/>
            <a:ext cx="29318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  <a:latin typeface="Bodoni MT" panose="02070603080606020203" pitchFamily="18" charset="0"/>
              </a:rPr>
              <a:t>We can give discount or any offer in off season to promote sales</a:t>
            </a:r>
          </a:p>
        </p:txBody>
      </p:sp>
    </p:spTree>
    <p:extLst>
      <p:ext uri="{BB962C8B-B14F-4D97-AF65-F5344CB8AC3E}">
        <p14:creationId xmlns:p14="http://schemas.microsoft.com/office/powerpoint/2010/main" val="304045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84</TotalTime>
  <Words>155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Bodoni MT</vt:lpstr>
      <vt:lpstr>Bodoni MT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Prasad</dc:creator>
  <cp:lastModifiedBy>Satish Prasad</cp:lastModifiedBy>
  <cp:revision>2</cp:revision>
  <dcterms:created xsi:type="dcterms:W3CDTF">2023-08-10T19:59:16Z</dcterms:created>
  <dcterms:modified xsi:type="dcterms:W3CDTF">2023-08-11T20:43:05Z</dcterms:modified>
</cp:coreProperties>
</file>