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7"/>
  </p:notesMasterIdLst>
  <p:sldIdLst>
    <p:sldId id="4778" r:id="rId2"/>
    <p:sldId id="1010" r:id="rId3"/>
    <p:sldId id="4780" r:id="rId4"/>
    <p:sldId id="4790" r:id="rId5"/>
    <p:sldId id="4779" r:id="rId6"/>
    <p:sldId id="4781" r:id="rId7"/>
    <p:sldId id="4782" r:id="rId8"/>
    <p:sldId id="4783" r:id="rId9"/>
    <p:sldId id="4787" r:id="rId10"/>
    <p:sldId id="4788" r:id="rId11"/>
    <p:sldId id="4784" r:id="rId12"/>
    <p:sldId id="4785" r:id="rId13"/>
    <p:sldId id="4786" r:id="rId14"/>
    <p:sldId id="4789" r:id="rId15"/>
    <p:sldId id="275" r:id="rId16"/>
  </p:sldIdLst>
  <p:sldSz cx="12192000" cy="6858000"/>
  <p:notesSz cx="6858000" cy="9144000"/>
  <p:embeddedFontLst>
    <p:embeddedFont>
      <p:font typeface="Roboto" panose="02000000000000000000" pitchFamily="2" charset="0"/>
      <p:regular r:id="rId18"/>
      <p:bold r:id="rId19"/>
      <p:italic r:id="rId20"/>
      <p:boldItalic r:id="rId21"/>
    </p:embeddedFont>
    <p:embeddedFont>
      <p:font typeface="Roboto Light" panose="02000000000000000000" pitchFamily="2" charset="0"/>
      <p:regular r:id="rId22"/>
      <p:italic r:id="rId23"/>
    </p:embeddedFont>
    <p:embeddedFont>
      <p:font typeface="Roboto Medium" panose="02000000000000000000" pitchFamily="2" charset="0"/>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90"/>
            <p14:sldId id="4779"/>
            <p14:sldId id="4781"/>
            <p14:sldId id="4782"/>
            <p14:sldId id="4783"/>
            <p14:sldId id="4787"/>
            <p14:sldId id="4788"/>
            <p14:sldId id="4784"/>
            <p14:sldId id="4785"/>
            <p14:sldId id="4786"/>
            <p14:sldId id="4789"/>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DF7C"/>
    <a:srgbClr val="BCB5AC"/>
    <a:srgbClr val="C7C5C4"/>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FDCC75-6631-4931-A6C2-1B09B4AD223B}" v="581" dt="2025-03-05T12:11:55.6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94" autoAdjust="0"/>
    <p:restoredTop sz="94353" autoAdjust="0"/>
  </p:normalViewPr>
  <p:slideViewPr>
    <p:cSldViewPr snapToGrid="0" showGuides="1">
      <p:cViewPr varScale="1">
        <p:scale>
          <a:sx n="72" d="100"/>
          <a:sy n="72" d="100"/>
        </p:scale>
        <p:origin x="261" y="27"/>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e Nguyen" userId="2301928b8a512be3" providerId="LiveId" clId="{5FFDCC75-6631-4931-A6C2-1B09B4AD223B}"/>
    <pc:docChg chg="undo redo custSel addSld modSld modSection">
      <pc:chgData name="Julie Nguyen" userId="2301928b8a512be3" providerId="LiveId" clId="{5FFDCC75-6631-4931-A6C2-1B09B4AD223B}" dt="2025-03-05T12:26:52.928" v="5464" actId="1035"/>
      <pc:docMkLst>
        <pc:docMk/>
      </pc:docMkLst>
      <pc:sldChg chg="modSp mod">
        <pc:chgData name="Julie Nguyen" userId="2301928b8a512be3" providerId="LiveId" clId="{5FFDCC75-6631-4931-A6C2-1B09B4AD223B}" dt="2025-03-05T06:09:04.658" v="1786"/>
        <pc:sldMkLst>
          <pc:docMk/>
          <pc:sldMk cId="1176063528" sldId="4779"/>
        </pc:sldMkLst>
        <pc:spChg chg="mod">
          <ac:chgData name="Julie Nguyen" userId="2301928b8a512be3" providerId="LiveId" clId="{5FFDCC75-6631-4931-A6C2-1B09B4AD223B}" dt="2025-03-05T06:09:04.658" v="1786"/>
          <ac:spMkLst>
            <pc:docMk/>
            <pc:sldMk cId="1176063528" sldId="4779"/>
            <ac:spMk id="4" creationId="{64B546C5-F3D3-4F8C-85D4-8EBF7F09F047}"/>
          </ac:spMkLst>
        </pc:spChg>
      </pc:sldChg>
      <pc:sldChg chg="addSp delSp modSp mod">
        <pc:chgData name="Julie Nguyen" userId="2301928b8a512be3" providerId="LiveId" clId="{5FFDCC75-6631-4931-A6C2-1B09B4AD223B}" dt="2025-03-05T12:21:42.160" v="5316" actId="1036"/>
        <pc:sldMkLst>
          <pc:docMk/>
          <pc:sldMk cId="1173541040" sldId="4780"/>
        </pc:sldMkLst>
        <pc:spChg chg="mod">
          <ac:chgData name="Julie Nguyen" userId="2301928b8a512be3" providerId="LiveId" clId="{5FFDCC75-6631-4931-A6C2-1B09B4AD223B}" dt="2025-03-05T12:21:42.160" v="5316" actId="1036"/>
          <ac:spMkLst>
            <pc:docMk/>
            <pc:sldMk cId="1173541040" sldId="4780"/>
            <ac:spMk id="3" creationId="{FE834D79-C5FB-44EF-9EA0-68006A9AFE55}"/>
          </ac:spMkLst>
        </pc:spChg>
        <pc:spChg chg="mod">
          <ac:chgData name="Julie Nguyen" userId="2301928b8a512be3" providerId="LiveId" clId="{5FFDCC75-6631-4931-A6C2-1B09B4AD223B}" dt="2025-03-05T12:21:42.160" v="5316" actId="1036"/>
          <ac:spMkLst>
            <pc:docMk/>
            <pc:sldMk cId="1173541040" sldId="4780"/>
            <ac:spMk id="4" creationId="{6119FD76-5291-4DCE-ABA7-CB4071977446}"/>
          </ac:spMkLst>
        </pc:spChg>
        <pc:spChg chg="mod">
          <ac:chgData name="Julie Nguyen" userId="2301928b8a512be3" providerId="LiveId" clId="{5FFDCC75-6631-4931-A6C2-1B09B4AD223B}" dt="2025-03-05T12:21:42.160" v="5316" actId="1036"/>
          <ac:spMkLst>
            <pc:docMk/>
            <pc:sldMk cId="1173541040" sldId="4780"/>
            <ac:spMk id="5" creationId="{736F57D6-777D-47CD-9A7C-C2F9BFD0AD6D}"/>
          </ac:spMkLst>
        </pc:spChg>
        <pc:spChg chg="mod">
          <ac:chgData name="Julie Nguyen" userId="2301928b8a512be3" providerId="LiveId" clId="{5FFDCC75-6631-4931-A6C2-1B09B4AD223B}" dt="2025-03-05T12:21:42.160" v="5316" actId="1036"/>
          <ac:spMkLst>
            <pc:docMk/>
            <pc:sldMk cId="1173541040" sldId="4780"/>
            <ac:spMk id="6" creationId="{137F3905-5F88-4AD8-B8BF-328D7125D24F}"/>
          </ac:spMkLst>
        </pc:spChg>
        <pc:spChg chg="mod">
          <ac:chgData name="Julie Nguyen" userId="2301928b8a512be3" providerId="LiveId" clId="{5FFDCC75-6631-4931-A6C2-1B09B4AD223B}" dt="2025-03-05T12:21:42.160" v="5316" actId="1036"/>
          <ac:spMkLst>
            <pc:docMk/>
            <pc:sldMk cId="1173541040" sldId="4780"/>
            <ac:spMk id="7" creationId="{7C949C27-3E05-4AA4-A1A8-5696F6F3C356}"/>
          </ac:spMkLst>
        </pc:spChg>
        <pc:spChg chg="add mod">
          <ac:chgData name="Julie Nguyen" userId="2301928b8a512be3" providerId="LiveId" clId="{5FFDCC75-6631-4931-A6C2-1B09B4AD223B}" dt="2025-03-05T12:21:42.160" v="5316" actId="1036"/>
          <ac:spMkLst>
            <pc:docMk/>
            <pc:sldMk cId="1173541040" sldId="4780"/>
            <ac:spMk id="8" creationId="{15F2C8AB-4543-F59C-445C-F0206C899462}"/>
          </ac:spMkLst>
        </pc:spChg>
        <pc:spChg chg="del">
          <ac:chgData name="Julie Nguyen" userId="2301928b8a512be3" providerId="LiveId" clId="{5FFDCC75-6631-4931-A6C2-1B09B4AD223B}" dt="2025-03-05T12:09:55.279" v="4840" actId="478"/>
          <ac:spMkLst>
            <pc:docMk/>
            <pc:sldMk cId="1173541040" sldId="4780"/>
            <ac:spMk id="9" creationId="{FF9D96EA-4B80-4F92-A071-B09915E427CE}"/>
          </ac:spMkLst>
        </pc:spChg>
        <pc:spChg chg="add mod">
          <ac:chgData name="Julie Nguyen" userId="2301928b8a512be3" providerId="LiveId" clId="{5FFDCC75-6631-4931-A6C2-1B09B4AD223B}" dt="2025-03-05T12:21:42.160" v="5316" actId="1036"/>
          <ac:spMkLst>
            <pc:docMk/>
            <pc:sldMk cId="1173541040" sldId="4780"/>
            <ac:spMk id="10" creationId="{23F1852A-E386-045D-E05D-EE22406CECC2}"/>
          </ac:spMkLst>
        </pc:spChg>
        <pc:spChg chg="add mod">
          <ac:chgData name="Julie Nguyen" userId="2301928b8a512be3" providerId="LiveId" clId="{5FFDCC75-6631-4931-A6C2-1B09B4AD223B}" dt="2025-03-05T12:21:42.160" v="5316" actId="1036"/>
          <ac:spMkLst>
            <pc:docMk/>
            <pc:sldMk cId="1173541040" sldId="4780"/>
            <ac:spMk id="11" creationId="{76C38BB1-F6BB-6BF4-3385-8FF725C36FA7}"/>
          </ac:spMkLst>
        </pc:spChg>
        <pc:spChg chg="add mod">
          <ac:chgData name="Julie Nguyen" userId="2301928b8a512be3" providerId="LiveId" clId="{5FFDCC75-6631-4931-A6C2-1B09B4AD223B}" dt="2025-03-05T12:21:42.160" v="5316" actId="1036"/>
          <ac:spMkLst>
            <pc:docMk/>
            <pc:sldMk cId="1173541040" sldId="4780"/>
            <ac:spMk id="16" creationId="{D2D178DE-B403-1792-5D40-49628882BB4A}"/>
          </ac:spMkLst>
        </pc:spChg>
        <pc:spChg chg="add mod">
          <ac:chgData name="Julie Nguyen" userId="2301928b8a512be3" providerId="LiveId" clId="{5FFDCC75-6631-4931-A6C2-1B09B4AD223B}" dt="2025-03-05T12:21:42.160" v="5316" actId="1036"/>
          <ac:spMkLst>
            <pc:docMk/>
            <pc:sldMk cId="1173541040" sldId="4780"/>
            <ac:spMk id="17" creationId="{A6F352FC-DB79-959E-28A4-9B6FADE6D881}"/>
          </ac:spMkLst>
        </pc:spChg>
        <pc:cxnChg chg="add mod">
          <ac:chgData name="Julie Nguyen" userId="2301928b8a512be3" providerId="LiveId" clId="{5FFDCC75-6631-4931-A6C2-1B09B4AD223B}" dt="2025-03-05T12:20:30.599" v="5311" actId="1035"/>
          <ac:cxnSpMkLst>
            <pc:docMk/>
            <pc:sldMk cId="1173541040" sldId="4780"/>
            <ac:cxnSpMk id="13" creationId="{47F0E117-8B0A-6F06-2614-39B4BB66B938}"/>
          </ac:cxnSpMkLst>
        </pc:cxnChg>
        <pc:cxnChg chg="add mod">
          <ac:chgData name="Julie Nguyen" userId="2301928b8a512be3" providerId="LiveId" clId="{5FFDCC75-6631-4931-A6C2-1B09B4AD223B}" dt="2025-03-05T12:19:09.146" v="5260" actId="1037"/>
          <ac:cxnSpMkLst>
            <pc:docMk/>
            <pc:sldMk cId="1173541040" sldId="4780"/>
            <ac:cxnSpMk id="15" creationId="{7408592B-9744-419A-03C9-9478D3B640B0}"/>
          </ac:cxnSpMkLst>
        </pc:cxnChg>
      </pc:sldChg>
      <pc:sldChg chg="addSp delSp modSp mod">
        <pc:chgData name="Julie Nguyen" userId="2301928b8a512be3" providerId="LiveId" clId="{5FFDCC75-6631-4931-A6C2-1B09B4AD223B}" dt="2025-03-05T12:26:52.928" v="5464" actId="1035"/>
        <pc:sldMkLst>
          <pc:docMk/>
          <pc:sldMk cId="2143329268" sldId="4781"/>
        </pc:sldMkLst>
        <pc:spChg chg="add mod">
          <ac:chgData name="Julie Nguyen" userId="2301928b8a512be3" providerId="LiveId" clId="{5FFDCC75-6631-4931-A6C2-1B09B4AD223B}" dt="2025-03-05T05:28:43.779" v="805" actId="1076"/>
          <ac:spMkLst>
            <pc:docMk/>
            <pc:sldMk cId="2143329268" sldId="4781"/>
            <ac:spMk id="2" creationId="{60D6EE27-AB55-93EF-8895-16733C9A2DBA}"/>
          </ac:spMkLst>
        </pc:spChg>
        <pc:spChg chg="add mod">
          <ac:chgData name="Julie Nguyen" userId="2301928b8a512be3" providerId="LiveId" clId="{5FFDCC75-6631-4931-A6C2-1B09B4AD223B}" dt="2025-03-05T05:29:08.129" v="809" actId="1037"/>
          <ac:spMkLst>
            <pc:docMk/>
            <pc:sldMk cId="2143329268" sldId="4781"/>
            <ac:spMk id="3" creationId="{EAEEACC2-C2E3-A461-3CD5-92FD29A1F183}"/>
          </ac:spMkLst>
        </pc:spChg>
        <pc:spChg chg="mod">
          <ac:chgData name="Julie Nguyen" userId="2301928b8a512be3" providerId="LiveId" clId="{5FFDCC75-6631-4931-A6C2-1B09B4AD223B}" dt="2025-03-05T05:50:12.404" v="1452" actId="20577"/>
          <ac:spMkLst>
            <pc:docMk/>
            <pc:sldMk cId="2143329268" sldId="4781"/>
            <ac:spMk id="4" creationId="{AE016588-9575-44B2-BAA3-5937B6A9EDA0}"/>
          </ac:spMkLst>
        </pc:spChg>
        <pc:spChg chg="add">
          <ac:chgData name="Julie Nguyen" userId="2301928b8a512be3" providerId="LiveId" clId="{5FFDCC75-6631-4931-A6C2-1B09B4AD223B}" dt="2025-03-05T05:29:26.649" v="811"/>
          <ac:spMkLst>
            <pc:docMk/>
            <pc:sldMk cId="2143329268" sldId="4781"/>
            <ac:spMk id="5" creationId="{316F1449-88C9-EF60-C5D4-2DEA60FACE59}"/>
          </ac:spMkLst>
        </pc:spChg>
        <pc:spChg chg="add mod">
          <ac:chgData name="Julie Nguyen" userId="2301928b8a512be3" providerId="LiveId" clId="{5FFDCC75-6631-4931-A6C2-1B09B4AD223B}" dt="2025-03-05T12:26:47.264" v="5462" actId="1036"/>
          <ac:spMkLst>
            <pc:docMk/>
            <pc:sldMk cId="2143329268" sldId="4781"/>
            <ac:spMk id="5" creationId="{EEA6E85F-6FAD-E4E8-F1D6-C017E2760EF4}"/>
          </ac:spMkLst>
        </pc:spChg>
        <pc:spChg chg="add mod">
          <ac:chgData name="Julie Nguyen" userId="2301928b8a512be3" providerId="LiveId" clId="{5FFDCC75-6631-4931-A6C2-1B09B4AD223B}" dt="2025-03-05T12:26:52.928" v="5464" actId="1035"/>
          <ac:spMkLst>
            <pc:docMk/>
            <pc:sldMk cId="2143329268" sldId="4781"/>
            <ac:spMk id="6" creationId="{9154F674-1470-6D64-36E4-10B52E527A31}"/>
          </ac:spMkLst>
        </pc:spChg>
        <pc:picChg chg="add del mod">
          <ac:chgData name="Julie Nguyen" userId="2301928b8a512be3" providerId="LiveId" clId="{5FFDCC75-6631-4931-A6C2-1B09B4AD223B}" dt="2025-03-05T05:21:06.302" v="774" actId="478"/>
          <ac:picMkLst>
            <pc:docMk/>
            <pc:sldMk cId="2143329268" sldId="4781"/>
            <ac:picMk id="1026" creationId="{45F28D85-A484-2F77-1D6E-28A710274F1C}"/>
          </ac:picMkLst>
        </pc:picChg>
        <pc:picChg chg="add del mod">
          <ac:chgData name="Julie Nguyen" userId="2301928b8a512be3" providerId="LiveId" clId="{5FFDCC75-6631-4931-A6C2-1B09B4AD223B}" dt="2025-03-05T05:28:20.349" v="799" actId="478"/>
          <ac:picMkLst>
            <pc:docMk/>
            <pc:sldMk cId="2143329268" sldId="4781"/>
            <ac:picMk id="3074" creationId="{4E3488B1-3C51-C273-56C4-870891160CF1}"/>
          </ac:picMkLst>
        </pc:picChg>
        <pc:picChg chg="add mod">
          <ac:chgData name="Julie Nguyen" userId="2301928b8a512be3" providerId="LiveId" clId="{5FFDCC75-6631-4931-A6C2-1B09B4AD223B}" dt="2025-03-05T05:28:30.975" v="803" actId="1076"/>
          <ac:picMkLst>
            <pc:docMk/>
            <pc:sldMk cId="2143329268" sldId="4781"/>
            <ac:picMk id="3076" creationId="{301CEFDC-E00A-F3BE-EE9D-79B840F8E966}"/>
          </ac:picMkLst>
        </pc:picChg>
        <pc:picChg chg="add">
          <ac:chgData name="Julie Nguyen" userId="2301928b8a512be3" providerId="LiveId" clId="{5FFDCC75-6631-4931-A6C2-1B09B4AD223B}" dt="2025-03-05T05:29:12.440" v="810"/>
          <ac:picMkLst>
            <pc:docMk/>
            <pc:sldMk cId="2143329268" sldId="4781"/>
            <ac:picMk id="3078" creationId="{FEEAE4BB-3612-2FB5-6902-B4C2C744A193}"/>
          </ac:picMkLst>
        </pc:picChg>
        <pc:picChg chg="add mod">
          <ac:chgData name="Julie Nguyen" userId="2301928b8a512be3" providerId="LiveId" clId="{5FFDCC75-6631-4931-A6C2-1B09B4AD223B}" dt="2025-03-05T05:34:22.098" v="1040" actId="14100"/>
          <ac:picMkLst>
            <pc:docMk/>
            <pc:sldMk cId="2143329268" sldId="4781"/>
            <ac:picMk id="3082" creationId="{F6595B2F-2CE2-83B5-7128-9BBFF27D161F}"/>
          </ac:picMkLst>
        </pc:picChg>
        <pc:picChg chg="add mod">
          <ac:chgData name="Julie Nguyen" userId="2301928b8a512be3" providerId="LiveId" clId="{5FFDCC75-6631-4931-A6C2-1B09B4AD223B}" dt="2025-03-05T05:42:21.707" v="1285" actId="1038"/>
          <ac:picMkLst>
            <pc:docMk/>
            <pc:sldMk cId="2143329268" sldId="4781"/>
            <ac:picMk id="3084" creationId="{20CD255A-52C2-223B-26FB-864D65B99653}"/>
          </ac:picMkLst>
        </pc:picChg>
      </pc:sldChg>
      <pc:sldChg chg="addSp delSp modSp mod">
        <pc:chgData name="Julie Nguyen" userId="2301928b8a512be3" providerId="LiveId" clId="{5FFDCC75-6631-4931-A6C2-1B09B4AD223B}" dt="2025-03-05T08:59:32.416" v="3226" actId="207"/>
        <pc:sldMkLst>
          <pc:docMk/>
          <pc:sldMk cId="4221212761" sldId="4782"/>
        </pc:sldMkLst>
        <pc:spChg chg="mod">
          <ac:chgData name="Julie Nguyen" userId="2301928b8a512be3" providerId="LiveId" clId="{5FFDCC75-6631-4931-A6C2-1B09B4AD223B}" dt="2025-03-05T04:58:11.301" v="646" actId="20577"/>
          <ac:spMkLst>
            <pc:docMk/>
            <pc:sldMk cId="4221212761" sldId="4782"/>
            <ac:spMk id="4" creationId="{AE016588-9575-44B2-BAA3-5937B6A9EDA0}"/>
          </ac:spMkLst>
        </pc:spChg>
        <pc:spChg chg="add del">
          <ac:chgData name="Julie Nguyen" userId="2301928b8a512be3" providerId="LiveId" clId="{5FFDCC75-6631-4931-A6C2-1B09B4AD223B}" dt="2025-03-05T04:11:02.942" v="218" actId="478"/>
          <ac:spMkLst>
            <pc:docMk/>
            <pc:sldMk cId="4221212761" sldId="4782"/>
            <ac:spMk id="5" creationId="{9ABE0496-05B6-8682-E712-749106FE083B}"/>
          </ac:spMkLst>
        </pc:spChg>
        <pc:spChg chg="add del mod">
          <ac:chgData name="Julie Nguyen" userId="2301928b8a512be3" providerId="LiveId" clId="{5FFDCC75-6631-4931-A6C2-1B09B4AD223B}" dt="2025-03-05T04:26:11.610" v="291" actId="478"/>
          <ac:spMkLst>
            <pc:docMk/>
            <pc:sldMk cId="4221212761" sldId="4782"/>
            <ac:spMk id="6" creationId="{BF3292E4-341E-3068-6B92-5B9878ABD10E}"/>
          </ac:spMkLst>
        </pc:spChg>
        <pc:spChg chg="add del mod">
          <ac:chgData name="Julie Nguyen" userId="2301928b8a512be3" providerId="LiveId" clId="{5FFDCC75-6631-4931-A6C2-1B09B4AD223B}" dt="2025-03-05T04:18:33.208" v="236" actId="478"/>
          <ac:spMkLst>
            <pc:docMk/>
            <pc:sldMk cId="4221212761" sldId="4782"/>
            <ac:spMk id="7" creationId="{B39ADB16-A122-21A0-B519-79DCE3F464E5}"/>
          </ac:spMkLst>
        </pc:spChg>
        <pc:spChg chg="add del mod topLvl">
          <ac:chgData name="Julie Nguyen" userId="2301928b8a512be3" providerId="LiveId" clId="{5FFDCC75-6631-4931-A6C2-1B09B4AD223B}" dt="2025-03-05T04:26:37.566" v="297" actId="478"/>
          <ac:spMkLst>
            <pc:docMk/>
            <pc:sldMk cId="4221212761" sldId="4782"/>
            <ac:spMk id="8" creationId="{36E9364F-24B7-6A0A-664A-8D3BD288AF33}"/>
          </ac:spMkLst>
        </pc:spChg>
        <pc:spChg chg="add del mod topLvl">
          <ac:chgData name="Julie Nguyen" userId="2301928b8a512be3" providerId="LiveId" clId="{5FFDCC75-6631-4931-A6C2-1B09B4AD223B}" dt="2025-03-05T04:26:37.566" v="297" actId="478"/>
          <ac:spMkLst>
            <pc:docMk/>
            <pc:sldMk cId="4221212761" sldId="4782"/>
            <ac:spMk id="9" creationId="{DE662065-32F8-1ADB-4DE7-97B2321B87DB}"/>
          </ac:spMkLst>
        </pc:spChg>
        <pc:spChg chg="add del mod topLvl">
          <ac:chgData name="Julie Nguyen" userId="2301928b8a512be3" providerId="LiveId" clId="{5FFDCC75-6631-4931-A6C2-1B09B4AD223B}" dt="2025-03-05T04:26:37.566" v="297" actId="478"/>
          <ac:spMkLst>
            <pc:docMk/>
            <pc:sldMk cId="4221212761" sldId="4782"/>
            <ac:spMk id="10" creationId="{77C40457-225F-0450-B6C3-837900105BD2}"/>
          </ac:spMkLst>
        </pc:spChg>
        <pc:spChg chg="add del mod topLvl">
          <ac:chgData name="Julie Nguyen" userId="2301928b8a512be3" providerId="LiveId" clId="{5FFDCC75-6631-4931-A6C2-1B09B4AD223B}" dt="2025-03-05T04:26:41.268" v="298" actId="478"/>
          <ac:spMkLst>
            <pc:docMk/>
            <pc:sldMk cId="4221212761" sldId="4782"/>
            <ac:spMk id="11" creationId="{917C2893-A7C9-FC6D-9529-C28B03C2BFAC}"/>
          </ac:spMkLst>
        </pc:spChg>
        <pc:spChg chg="add del mod topLvl">
          <ac:chgData name="Julie Nguyen" userId="2301928b8a512be3" providerId="LiveId" clId="{5FFDCC75-6631-4931-A6C2-1B09B4AD223B}" dt="2025-03-05T04:26:41.268" v="298" actId="478"/>
          <ac:spMkLst>
            <pc:docMk/>
            <pc:sldMk cId="4221212761" sldId="4782"/>
            <ac:spMk id="12" creationId="{3DCA3AD4-F5AF-8E6A-18D7-53E8ED2F89C2}"/>
          </ac:spMkLst>
        </pc:spChg>
        <pc:spChg chg="add del mod topLvl">
          <ac:chgData name="Julie Nguyen" userId="2301928b8a512be3" providerId="LiveId" clId="{5FFDCC75-6631-4931-A6C2-1B09B4AD223B}" dt="2025-03-05T04:26:41.268" v="298" actId="478"/>
          <ac:spMkLst>
            <pc:docMk/>
            <pc:sldMk cId="4221212761" sldId="4782"/>
            <ac:spMk id="13" creationId="{771BED9F-D256-A42E-2EAC-9A5087171B11}"/>
          </ac:spMkLst>
        </pc:spChg>
        <pc:spChg chg="add mod">
          <ac:chgData name="Julie Nguyen" userId="2301928b8a512be3" providerId="LiveId" clId="{5FFDCC75-6631-4931-A6C2-1B09B4AD223B}" dt="2025-03-05T04:26:02.216" v="286" actId="1076"/>
          <ac:spMkLst>
            <pc:docMk/>
            <pc:sldMk cId="4221212761" sldId="4782"/>
            <ac:spMk id="16" creationId="{3D54E58B-947F-A82D-75E5-9A38A87B25D4}"/>
          </ac:spMkLst>
        </pc:spChg>
        <pc:spChg chg="add mod">
          <ac:chgData name="Julie Nguyen" userId="2301928b8a512be3" providerId="LiveId" clId="{5FFDCC75-6631-4931-A6C2-1B09B4AD223B}" dt="2025-03-05T05:39:21.976" v="1239" actId="1076"/>
          <ac:spMkLst>
            <pc:docMk/>
            <pc:sldMk cId="4221212761" sldId="4782"/>
            <ac:spMk id="17" creationId="{23AA2B6C-A8F3-6E36-351C-496F2A2CBE0D}"/>
          </ac:spMkLst>
        </pc:spChg>
        <pc:spChg chg="add mod">
          <ac:chgData name="Julie Nguyen" userId="2301928b8a512be3" providerId="LiveId" clId="{5FFDCC75-6631-4931-A6C2-1B09B4AD223B}" dt="2025-03-05T08:59:32.416" v="3226" actId="207"/>
          <ac:spMkLst>
            <pc:docMk/>
            <pc:sldMk cId="4221212761" sldId="4782"/>
            <ac:spMk id="18" creationId="{487F8E45-C287-DDFB-B309-5219462A98C1}"/>
          </ac:spMkLst>
        </pc:spChg>
        <pc:spChg chg="add mod">
          <ac:chgData name="Julie Nguyen" userId="2301928b8a512be3" providerId="LiveId" clId="{5FFDCC75-6631-4931-A6C2-1B09B4AD223B}" dt="2025-03-05T08:59:32.416" v="3226" actId="207"/>
          <ac:spMkLst>
            <pc:docMk/>
            <pc:sldMk cId="4221212761" sldId="4782"/>
            <ac:spMk id="19" creationId="{ECF00B75-C33E-634A-CC55-949414D9E2DD}"/>
          </ac:spMkLst>
        </pc:spChg>
        <pc:spChg chg="add mod">
          <ac:chgData name="Julie Nguyen" userId="2301928b8a512be3" providerId="LiveId" clId="{5FFDCC75-6631-4931-A6C2-1B09B4AD223B}" dt="2025-03-05T08:59:32.416" v="3226" actId="207"/>
          <ac:spMkLst>
            <pc:docMk/>
            <pc:sldMk cId="4221212761" sldId="4782"/>
            <ac:spMk id="20" creationId="{E5760876-C98D-EEF3-A2ED-BED727AEF60E}"/>
          </ac:spMkLst>
        </pc:spChg>
        <pc:spChg chg="add mod">
          <ac:chgData name="Julie Nguyen" userId="2301928b8a512be3" providerId="LiveId" clId="{5FFDCC75-6631-4931-A6C2-1B09B4AD223B}" dt="2025-03-05T08:58:07.503" v="3180" actId="1036"/>
          <ac:spMkLst>
            <pc:docMk/>
            <pc:sldMk cId="4221212761" sldId="4782"/>
            <ac:spMk id="21" creationId="{6BFAF32C-4822-F507-168C-CDD9E0B789A7}"/>
          </ac:spMkLst>
        </pc:spChg>
        <pc:spChg chg="add mod">
          <ac:chgData name="Julie Nguyen" userId="2301928b8a512be3" providerId="LiveId" clId="{5FFDCC75-6631-4931-A6C2-1B09B4AD223B}" dt="2025-03-05T08:58:07.503" v="3180" actId="1036"/>
          <ac:spMkLst>
            <pc:docMk/>
            <pc:sldMk cId="4221212761" sldId="4782"/>
            <ac:spMk id="22" creationId="{C5D70BA4-869E-F425-EEB1-33D941E54567}"/>
          </ac:spMkLst>
        </pc:spChg>
        <pc:spChg chg="add mod">
          <ac:chgData name="Julie Nguyen" userId="2301928b8a512be3" providerId="LiveId" clId="{5FFDCC75-6631-4931-A6C2-1B09B4AD223B}" dt="2025-03-05T08:58:07.503" v="3180" actId="1036"/>
          <ac:spMkLst>
            <pc:docMk/>
            <pc:sldMk cId="4221212761" sldId="4782"/>
            <ac:spMk id="23" creationId="{C4950A1E-A6E8-975C-451E-65DA31B6E4DB}"/>
          </ac:spMkLst>
        </pc:spChg>
        <pc:spChg chg="add mod">
          <ac:chgData name="Julie Nguyen" userId="2301928b8a512be3" providerId="LiveId" clId="{5FFDCC75-6631-4931-A6C2-1B09B4AD223B}" dt="2025-03-05T08:58:23.971" v="3211" actId="1036"/>
          <ac:spMkLst>
            <pc:docMk/>
            <pc:sldMk cId="4221212761" sldId="4782"/>
            <ac:spMk id="24" creationId="{9F9F1F61-A86B-FC25-37C1-F71433FAEC3E}"/>
          </ac:spMkLst>
        </pc:spChg>
        <pc:grpChg chg="add del mod">
          <ac:chgData name="Julie Nguyen" userId="2301928b8a512be3" providerId="LiveId" clId="{5FFDCC75-6631-4931-A6C2-1B09B4AD223B}" dt="2025-03-05T04:26:29.616" v="295" actId="165"/>
          <ac:grpSpMkLst>
            <pc:docMk/>
            <pc:sldMk cId="4221212761" sldId="4782"/>
            <ac:grpSpMk id="14" creationId="{F8B18802-4A36-188C-7D69-1575E13D15A8}"/>
          </ac:grpSpMkLst>
        </pc:grpChg>
        <pc:grpChg chg="add del mod">
          <ac:chgData name="Julie Nguyen" userId="2301928b8a512be3" providerId="LiveId" clId="{5FFDCC75-6631-4931-A6C2-1B09B4AD223B}" dt="2025-03-05T04:26:32.862" v="296" actId="165"/>
          <ac:grpSpMkLst>
            <pc:docMk/>
            <pc:sldMk cId="4221212761" sldId="4782"/>
            <ac:grpSpMk id="15" creationId="{85C2125F-66BC-207E-EAF4-8B90A9EA346C}"/>
          </ac:grpSpMkLst>
        </pc:grpChg>
        <pc:picChg chg="add del mod">
          <ac:chgData name="Julie Nguyen" userId="2301928b8a512be3" providerId="LiveId" clId="{5FFDCC75-6631-4931-A6C2-1B09B4AD223B}" dt="2025-03-05T04:08:52.684" v="207" actId="478"/>
          <ac:picMkLst>
            <pc:docMk/>
            <pc:sldMk cId="4221212761" sldId="4782"/>
            <ac:picMk id="3" creationId="{440FDCB1-DF5F-C052-DBFD-E5497653FB6D}"/>
          </ac:picMkLst>
        </pc:picChg>
        <pc:picChg chg="add del mod">
          <ac:chgData name="Julie Nguyen" userId="2301928b8a512be3" providerId="LiveId" clId="{5FFDCC75-6631-4931-A6C2-1B09B4AD223B}" dt="2025-03-05T04:21:23.496" v="237" actId="478"/>
          <ac:picMkLst>
            <pc:docMk/>
            <pc:sldMk cId="4221212761" sldId="4782"/>
            <ac:picMk id="1026" creationId="{0DE79D0E-2AB7-EC17-D687-E7E9FE675909}"/>
          </ac:picMkLst>
        </pc:picChg>
        <pc:picChg chg="add del mod">
          <ac:chgData name="Julie Nguyen" userId="2301928b8a512be3" providerId="LiveId" clId="{5FFDCC75-6631-4931-A6C2-1B09B4AD223B}" dt="2025-03-05T04:21:58.570" v="242" actId="478"/>
          <ac:picMkLst>
            <pc:docMk/>
            <pc:sldMk cId="4221212761" sldId="4782"/>
            <ac:picMk id="1028" creationId="{1E61991E-7571-DA8A-16ED-16BE7F191933}"/>
          </ac:picMkLst>
        </pc:picChg>
        <pc:picChg chg="add del mod topLvl">
          <ac:chgData name="Julie Nguyen" userId="2301928b8a512be3" providerId="LiveId" clId="{5FFDCC75-6631-4931-A6C2-1B09B4AD223B}" dt="2025-03-05T08:53:15.812" v="3155" actId="478"/>
          <ac:picMkLst>
            <pc:docMk/>
            <pc:sldMk cId="4221212761" sldId="4782"/>
            <ac:picMk id="1030" creationId="{941BCD6B-2C40-6686-8C4B-AE1E2AAC3738}"/>
          </ac:picMkLst>
        </pc:picChg>
        <pc:picChg chg="add del mod topLvl">
          <ac:chgData name="Julie Nguyen" userId="2301928b8a512be3" providerId="LiveId" clId="{5FFDCC75-6631-4931-A6C2-1B09B4AD223B}" dt="2025-03-05T08:53:32.581" v="3160" actId="478"/>
          <ac:picMkLst>
            <pc:docMk/>
            <pc:sldMk cId="4221212761" sldId="4782"/>
            <ac:picMk id="1032" creationId="{B4C40D77-3E3E-EA1B-C76B-896352B5F3D8}"/>
          </ac:picMkLst>
        </pc:picChg>
        <pc:picChg chg="add del mod">
          <ac:chgData name="Julie Nguyen" userId="2301928b8a512be3" providerId="LiveId" clId="{5FFDCC75-6631-4931-A6C2-1B09B4AD223B}" dt="2025-03-05T08:53:33.868" v="3161" actId="478"/>
          <ac:picMkLst>
            <pc:docMk/>
            <pc:sldMk cId="4221212761" sldId="4782"/>
            <ac:picMk id="1034" creationId="{DC97BCC5-8EB3-1887-F01B-1EB5928269A3}"/>
          </ac:picMkLst>
        </pc:picChg>
        <pc:picChg chg="add del mod">
          <ac:chgData name="Julie Nguyen" userId="2301928b8a512be3" providerId="LiveId" clId="{5FFDCC75-6631-4931-A6C2-1B09B4AD223B}" dt="2025-03-05T04:08:52.684" v="207" actId="478"/>
          <ac:picMkLst>
            <pc:docMk/>
            <pc:sldMk cId="4221212761" sldId="4782"/>
            <ac:picMk id="2052" creationId="{17350670-929B-5DD9-F650-63B517183214}"/>
          </ac:picMkLst>
        </pc:picChg>
        <pc:picChg chg="add mod">
          <ac:chgData name="Julie Nguyen" userId="2301928b8a512be3" providerId="LiveId" clId="{5FFDCC75-6631-4931-A6C2-1B09B4AD223B}" dt="2025-03-05T08:58:50.347" v="3220" actId="1036"/>
          <ac:picMkLst>
            <pc:docMk/>
            <pc:sldMk cId="4221212761" sldId="4782"/>
            <ac:picMk id="3074" creationId="{980C5095-A57D-3ED5-1BB7-1E351192F1CF}"/>
          </ac:picMkLst>
        </pc:picChg>
        <pc:picChg chg="add mod">
          <ac:chgData name="Julie Nguyen" userId="2301928b8a512be3" providerId="LiveId" clId="{5FFDCC75-6631-4931-A6C2-1B09B4AD223B}" dt="2025-03-05T08:57:51.187" v="3176" actId="167"/>
          <ac:picMkLst>
            <pc:docMk/>
            <pc:sldMk cId="4221212761" sldId="4782"/>
            <ac:picMk id="3076" creationId="{856F04E9-03AE-5364-EEED-FBD94C64AB50}"/>
          </ac:picMkLst>
        </pc:picChg>
        <pc:picChg chg="add mod">
          <ac:chgData name="Julie Nguyen" userId="2301928b8a512be3" providerId="LiveId" clId="{5FFDCC75-6631-4931-A6C2-1B09B4AD223B}" dt="2025-03-05T08:57:51.187" v="3176" actId="167"/>
          <ac:picMkLst>
            <pc:docMk/>
            <pc:sldMk cId="4221212761" sldId="4782"/>
            <ac:picMk id="3078" creationId="{D6F7D5A6-3BEA-E943-CCDF-DEAF2BF169DA}"/>
          </ac:picMkLst>
        </pc:picChg>
      </pc:sldChg>
      <pc:sldChg chg="addSp delSp modSp mod">
        <pc:chgData name="Julie Nguyen" userId="2301928b8a512be3" providerId="LiveId" clId="{5FFDCC75-6631-4931-A6C2-1B09B4AD223B}" dt="2025-03-05T09:07:21.419" v="3247" actId="1036"/>
        <pc:sldMkLst>
          <pc:docMk/>
          <pc:sldMk cId="859750405" sldId="4783"/>
        </pc:sldMkLst>
        <pc:spChg chg="mod">
          <ac:chgData name="Julie Nguyen" userId="2301928b8a512be3" providerId="LiveId" clId="{5FFDCC75-6631-4931-A6C2-1B09B4AD223B}" dt="2025-03-05T05:08:19.242" v="728" actId="20577"/>
          <ac:spMkLst>
            <pc:docMk/>
            <pc:sldMk cId="859750405" sldId="4783"/>
            <ac:spMk id="4" creationId="{AE016588-9575-44B2-BAA3-5937B6A9EDA0}"/>
          </ac:spMkLst>
        </pc:spChg>
        <pc:spChg chg="add mod topLvl">
          <ac:chgData name="Julie Nguyen" userId="2301928b8a512be3" providerId="LiveId" clId="{5FFDCC75-6631-4931-A6C2-1B09B4AD223B}" dt="2025-03-05T09:06:57.438" v="3229" actId="165"/>
          <ac:spMkLst>
            <pc:docMk/>
            <pc:sldMk cId="859750405" sldId="4783"/>
            <ac:spMk id="14" creationId="{1C771566-C6E2-ACF8-7FBE-3EBCBC82F79B}"/>
          </ac:spMkLst>
        </pc:spChg>
        <pc:spChg chg="add mod topLvl">
          <ac:chgData name="Julie Nguyen" userId="2301928b8a512be3" providerId="LiveId" clId="{5FFDCC75-6631-4931-A6C2-1B09B4AD223B}" dt="2025-03-05T09:06:57.438" v="3229" actId="165"/>
          <ac:spMkLst>
            <pc:docMk/>
            <pc:sldMk cId="859750405" sldId="4783"/>
            <ac:spMk id="15" creationId="{88CCABF6-1E47-6EFA-F648-F0581B8DDC4A}"/>
          </ac:spMkLst>
        </pc:spChg>
        <pc:spChg chg="add mod topLvl">
          <ac:chgData name="Julie Nguyen" userId="2301928b8a512be3" providerId="LiveId" clId="{5FFDCC75-6631-4931-A6C2-1B09B4AD223B}" dt="2025-03-05T09:06:57.438" v="3229" actId="165"/>
          <ac:spMkLst>
            <pc:docMk/>
            <pc:sldMk cId="859750405" sldId="4783"/>
            <ac:spMk id="16" creationId="{3E79F3DB-D49F-BEB6-032B-3788176EF9F6}"/>
          </ac:spMkLst>
        </pc:spChg>
        <pc:spChg chg="add mod topLvl">
          <ac:chgData name="Julie Nguyen" userId="2301928b8a512be3" providerId="LiveId" clId="{5FFDCC75-6631-4931-A6C2-1B09B4AD223B}" dt="2025-03-05T09:06:57.438" v="3229" actId="165"/>
          <ac:spMkLst>
            <pc:docMk/>
            <pc:sldMk cId="859750405" sldId="4783"/>
            <ac:spMk id="18" creationId="{9E56F733-C621-367E-C6F6-2D420D58CFC5}"/>
          </ac:spMkLst>
        </pc:spChg>
        <pc:spChg chg="add mod">
          <ac:chgData name="Julie Nguyen" userId="2301928b8a512be3" providerId="LiveId" clId="{5FFDCC75-6631-4931-A6C2-1B09B4AD223B}" dt="2025-03-05T05:13:15.962" v="773" actId="113"/>
          <ac:spMkLst>
            <pc:docMk/>
            <pc:sldMk cId="859750405" sldId="4783"/>
            <ac:spMk id="21" creationId="{F332F7D2-E006-E12F-50F9-87C94FA38771}"/>
          </ac:spMkLst>
        </pc:spChg>
        <pc:grpChg chg="add del mod">
          <ac:chgData name="Julie Nguyen" userId="2301928b8a512be3" providerId="LiveId" clId="{5FFDCC75-6631-4931-A6C2-1B09B4AD223B}" dt="2025-03-05T09:06:57.438" v="3229" actId="165"/>
          <ac:grpSpMkLst>
            <pc:docMk/>
            <pc:sldMk cId="859750405" sldId="4783"/>
            <ac:grpSpMk id="19" creationId="{D8FBC5D5-05C7-B3D0-F9D8-1AE1EDD51C5D}"/>
          </ac:grpSpMkLst>
        </pc:grpChg>
        <pc:picChg chg="add del mod topLvl">
          <ac:chgData name="Julie Nguyen" userId="2301928b8a512be3" providerId="LiveId" clId="{5FFDCC75-6631-4931-A6C2-1B09B4AD223B}" dt="2025-03-05T09:06:59.805" v="3230" actId="478"/>
          <ac:picMkLst>
            <pc:docMk/>
            <pc:sldMk cId="859750405" sldId="4783"/>
            <ac:picMk id="2050" creationId="{1A701890-52AC-7327-CA81-5DB128972413}"/>
          </ac:picMkLst>
        </pc:picChg>
        <pc:picChg chg="add del mod">
          <ac:chgData name="Julie Nguyen" userId="2301928b8a512be3" providerId="LiveId" clId="{5FFDCC75-6631-4931-A6C2-1B09B4AD223B}" dt="2025-03-05T05:03:48.224" v="680" actId="478"/>
          <ac:picMkLst>
            <pc:docMk/>
            <pc:sldMk cId="859750405" sldId="4783"/>
            <ac:picMk id="3074" creationId="{5C014FA0-00B1-16A2-4250-A91548253825}"/>
          </ac:picMkLst>
        </pc:picChg>
        <pc:picChg chg="add mod">
          <ac:chgData name="Julie Nguyen" userId="2301928b8a512be3" providerId="LiveId" clId="{5FFDCC75-6631-4931-A6C2-1B09B4AD223B}" dt="2025-03-05T09:07:21.419" v="3247" actId="1036"/>
          <ac:picMkLst>
            <pc:docMk/>
            <pc:sldMk cId="859750405" sldId="4783"/>
            <ac:picMk id="5122" creationId="{56784D6C-9273-AF26-F1A3-4D8689572375}"/>
          </ac:picMkLst>
        </pc:picChg>
        <pc:cxnChg chg="add mod">
          <ac:chgData name="Julie Nguyen" userId="2301928b8a512be3" providerId="LiveId" clId="{5FFDCC75-6631-4931-A6C2-1B09B4AD223B}" dt="2025-03-05T05:04:09.466" v="686" actId="11529"/>
          <ac:cxnSpMkLst>
            <pc:docMk/>
            <pc:sldMk cId="859750405" sldId="4783"/>
            <ac:cxnSpMk id="6" creationId="{94707781-3D58-4480-AB31-A7CAA485F68F}"/>
          </ac:cxnSpMkLst>
        </pc:cxnChg>
        <pc:cxnChg chg="add del mod">
          <ac:chgData name="Julie Nguyen" userId="2301928b8a512be3" providerId="LiveId" clId="{5FFDCC75-6631-4931-A6C2-1B09B4AD223B}" dt="2025-03-05T05:05:16.288" v="691" actId="478"/>
          <ac:cxnSpMkLst>
            <pc:docMk/>
            <pc:sldMk cId="859750405" sldId="4783"/>
            <ac:cxnSpMk id="12" creationId="{2994A4CA-54E3-9FC2-B35C-BFE43CD51B06}"/>
          </ac:cxnSpMkLst>
        </pc:cxnChg>
      </pc:sldChg>
      <pc:sldChg chg="modSp mod">
        <pc:chgData name="Julie Nguyen" userId="2301928b8a512be3" providerId="LiveId" clId="{5FFDCC75-6631-4931-A6C2-1B09B4AD223B}" dt="2025-03-05T06:16:06.666" v="1884"/>
        <pc:sldMkLst>
          <pc:docMk/>
          <pc:sldMk cId="3377478377" sldId="4784"/>
        </pc:sldMkLst>
        <pc:spChg chg="mod">
          <ac:chgData name="Julie Nguyen" userId="2301928b8a512be3" providerId="LiveId" clId="{5FFDCC75-6631-4931-A6C2-1B09B4AD223B}" dt="2025-03-05T06:16:06.666" v="1884"/>
          <ac:spMkLst>
            <pc:docMk/>
            <pc:sldMk cId="3377478377" sldId="4784"/>
            <ac:spMk id="4" creationId="{64B546C5-F3D3-4F8C-85D4-8EBF7F09F047}"/>
          </ac:spMkLst>
        </pc:spChg>
      </pc:sldChg>
      <pc:sldChg chg="addSp delSp modSp mod">
        <pc:chgData name="Julie Nguyen" userId="2301928b8a512be3" providerId="LiveId" clId="{5FFDCC75-6631-4931-A6C2-1B09B4AD223B}" dt="2025-03-05T09:08:34.775" v="3256" actId="1036"/>
        <pc:sldMkLst>
          <pc:docMk/>
          <pc:sldMk cId="523037342" sldId="4785"/>
        </pc:sldMkLst>
        <pc:spChg chg="add mod">
          <ac:chgData name="Julie Nguyen" userId="2301928b8a512be3" providerId="LiveId" clId="{5FFDCC75-6631-4931-A6C2-1B09B4AD223B}" dt="2025-03-05T08:49:52.527" v="3154" actId="1035"/>
          <ac:spMkLst>
            <pc:docMk/>
            <pc:sldMk cId="523037342" sldId="4785"/>
            <ac:spMk id="3" creationId="{42D1E9BC-CFF4-7E48-FC30-F21C5098BD95}"/>
          </ac:spMkLst>
        </pc:spChg>
        <pc:spChg chg="mod">
          <ac:chgData name="Julie Nguyen" userId="2301928b8a512be3" providerId="LiveId" clId="{5FFDCC75-6631-4931-A6C2-1B09B4AD223B}" dt="2025-03-05T08:49:12.979" v="3140"/>
          <ac:spMkLst>
            <pc:docMk/>
            <pc:sldMk cId="523037342" sldId="4785"/>
            <ac:spMk id="4" creationId="{AE016588-9575-44B2-BAA3-5937B6A9EDA0}"/>
          </ac:spMkLst>
        </pc:spChg>
        <pc:picChg chg="add del mod">
          <ac:chgData name="Julie Nguyen" userId="2301928b8a512be3" providerId="LiveId" clId="{5FFDCC75-6631-4931-A6C2-1B09B4AD223B}" dt="2025-03-05T06:10:39.198" v="1790" actId="478"/>
          <ac:picMkLst>
            <pc:docMk/>
            <pc:sldMk cId="523037342" sldId="4785"/>
            <ac:picMk id="6146" creationId="{D849674E-99F0-2E56-47E1-8C3635755C50}"/>
          </ac:picMkLst>
        </pc:picChg>
        <pc:picChg chg="add mod">
          <ac:chgData name="Julie Nguyen" userId="2301928b8a512be3" providerId="LiveId" clId="{5FFDCC75-6631-4931-A6C2-1B09B4AD223B}" dt="2025-03-05T09:08:34.775" v="3256" actId="1036"/>
          <ac:picMkLst>
            <pc:docMk/>
            <pc:sldMk cId="523037342" sldId="4785"/>
            <ac:picMk id="6148" creationId="{D68DB3E4-5911-FFB8-1855-7A5D22E99051}"/>
          </ac:picMkLst>
        </pc:picChg>
        <pc:picChg chg="add del mod">
          <ac:chgData name="Julie Nguyen" userId="2301928b8a512be3" providerId="LiveId" clId="{5FFDCC75-6631-4931-A6C2-1B09B4AD223B}" dt="2025-03-05T06:12:23.957" v="1823" actId="478"/>
          <ac:picMkLst>
            <pc:docMk/>
            <pc:sldMk cId="523037342" sldId="4785"/>
            <ac:picMk id="6150" creationId="{37741B58-366B-C91B-2194-C9B5C2D0034A}"/>
          </ac:picMkLst>
        </pc:picChg>
        <pc:picChg chg="add mod">
          <ac:chgData name="Julie Nguyen" userId="2301928b8a512be3" providerId="LiveId" clId="{5FFDCC75-6631-4931-A6C2-1B09B4AD223B}" dt="2025-03-05T09:08:34.775" v="3256" actId="1036"/>
          <ac:picMkLst>
            <pc:docMk/>
            <pc:sldMk cId="523037342" sldId="4785"/>
            <ac:picMk id="6152" creationId="{9ADC5D2D-4C09-7710-85D0-FF98E6296B36}"/>
          </ac:picMkLst>
        </pc:picChg>
        <pc:picChg chg="add mod">
          <ac:chgData name="Julie Nguyen" userId="2301928b8a512be3" providerId="LiveId" clId="{5FFDCC75-6631-4931-A6C2-1B09B4AD223B}" dt="2025-03-05T06:15:18.746" v="1852" actId="1038"/>
          <ac:picMkLst>
            <pc:docMk/>
            <pc:sldMk cId="523037342" sldId="4785"/>
            <ac:picMk id="6154" creationId="{84651AB9-8C1C-C5D2-063E-0406036692D5}"/>
          </ac:picMkLst>
        </pc:picChg>
        <pc:picChg chg="add del mod">
          <ac:chgData name="Julie Nguyen" userId="2301928b8a512be3" providerId="LiveId" clId="{5FFDCC75-6631-4931-A6C2-1B09B4AD223B}" dt="2025-03-05T06:12:04.857" v="1819" actId="478"/>
          <ac:picMkLst>
            <pc:docMk/>
            <pc:sldMk cId="523037342" sldId="4785"/>
            <ac:picMk id="6156" creationId="{D6F8094D-2D21-BCFC-B449-9311A65DF827}"/>
          </ac:picMkLst>
        </pc:picChg>
        <pc:picChg chg="add mod">
          <ac:chgData name="Julie Nguyen" userId="2301928b8a512be3" providerId="LiveId" clId="{5FFDCC75-6631-4931-A6C2-1B09B4AD223B}" dt="2025-03-05T06:15:14.296" v="1842" actId="1076"/>
          <ac:picMkLst>
            <pc:docMk/>
            <pc:sldMk cId="523037342" sldId="4785"/>
            <ac:picMk id="6158" creationId="{77C33AEF-6302-62FB-54CB-B45727482A09}"/>
          </ac:picMkLst>
        </pc:picChg>
        <pc:picChg chg="add mod">
          <ac:chgData name="Julie Nguyen" userId="2301928b8a512be3" providerId="LiveId" clId="{5FFDCC75-6631-4931-A6C2-1B09B4AD223B}" dt="2025-03-05T06:15:24.620" v="1881" actId="1037"/>
          <ac:picMkLst>
            <pc:docMk/>
            <pc:sldMk cId="523037342" sldId="4785"/>
            <ac:picMk id="6160" creationId="{1C08AB2F-F33B-BB4B-F9C5-7D2FD7892A3C}"/>
          </ac:picMkLst>
        </pc:picChg>
        <pc:picChg chg="add mod">
          <ac:chgData name="Julie Nguyen" userId="2301928b8a512be3" providerId="LiveId" clId="{5FFDCC75-6631-4931-A6C2-1B09B4AD223B}" dt="2025-03-05T09:08:34.775" v="3256" actId="1036"/>
          <ac:picMkLst>
            <pc:docMk/>
            <pc:sldMk cId="523037342" sldId="4785"/>
            <ac:picMk id="6162" creationId="{292C63FD-CB3E-061A-EF08-2A26AF53C219}"/>
          </ac:picMkLst>
        </pc:picChg>
      </pc:sldChg>
      <pc:sldChg chg="addSp delSp modSp mod">
        <pc:chgData name="Julie Nguyen" userId="2301928b8a512be3" providerId="LiveId" clId="{5FFDCC75-6631-4931-A6C2-1B09B4AD223B}" dt="2025-03-05T11:52:03.308" v="3889" actId="20577"/>
        <pc:sldMkLst>
          <pc:docMk/>
          <pc:sldMk cId="2676349839" sldId="4786"/>
        </pc:sldMkLst>
        <pc:spChg chg="add mod">
          <ac:chgData name="Julie Nguyen" userId="2301928b8a512be3" providerId="LiveId" clId="{5FFDCC75-6631-4931-A6C2-1B09B4AD223B}" dt="2025-03-05T11:48:03.688" v="3797" actId="1076"/>
          <ac:spMkLst>
            <pc:docMk/>
            <pc:sldMk cId="2676349839" sldId="4786"/>
            <ac:spMk id="3" creationId="{A88368CB-C9EB-6749-9FB3-198655279839}"/>
          </ac:spMkLst>
        </pc:spChg>
        <pc:spChg chg="mod">
          <ac:chgData name="Julie Nguyen" userId="2301928b8a512be3" providerId="LiveId" clId="{5FFDCC75-6631-4931-A6C2-1B09B4AD223B}" dt="2025-03-05T11:52:03.308" v="3889" actId="20577"/>
          <ac:spMkLst>
            <pc:docMk/>
            <pc:sldMk cId="2676349839" sldId="4786"/>
            <ac:spMk id="4" creationId="{AE016588-9575-44B2-BAA3-5937B6A9EDA0}"/>
          </ac:spMkLst>
        </pc:spChg>
        <pc:spChg chg="add mod">
          <ac:chgData name="Julie Nguyen" userId="2301928b8a512be3" providerId="LiveId" clId="{5FFDCC75-6631-4931-A6C2-1B09B4AD223B}" dt="2025-03-05T11:48:03.688" v="3797" actId="1076"/>
          <ac:spMkLst>
            <pc:docMk/>
            <pc:sldMk cId="2676349839" sldId="4786"/>
            <ac:spMk id="5" creationId="{A173187F-610F-C85B-3575-E5D35B0E48D5}"/>
          </ac:spMkLst>
        </pc:spChg>
        <pc:spChg chg="add mod">
          <ac:chgData name="Julie Nguyen" userId="2301928b8a512be3" providerId="LiveId" clId="{5FFDCC75-6631-4931-A6C2-1B09B4AD223B}" dt="2025-03-05T11:48:03.688" v="3797" actId="1076"/>
          <ac:spMkLst>
            <pc:docMk/>
            <pc:sldMk cId="2676349839" sldId="4786"/>
            <ac:spMk id="6" creationId="{6C19C494-F1C7-9E6C-8269-FE25A4E499E5}"/>
          </ac:spMkLst>
        </pc:spChg>
        <pc:spChg chg="add mod">
          <ac:chgData name="Julie Nguyen" userId="2301928b8a512be3" providerId="LiveId" clId="{5FFDCC75-6631-4931-A6C2-1B09B4AD223B}" dt="2025-03-05T11:48:03.688" v="3797" actId="1076"/>
          <ac:spMkLst>
            <pc:docMk/>
            <pc:sldMk cId="2676349839" sldId="4786"/>
            <ac:spMk id="7" creationId="{C6D4B656-9C9D-8443-2063-41097410A354}"/>
          </ac:spMkLst>
        </pc:spChg>
        <pc:spChg chg="add del mod">
          <ac:chgData name="Julie Nguyen" userId="2301928b8a512be3" providerId="LiveId" clId="{5FFDCC75-6631-4931-A6C2-1B09B4AD223B}" dt="2025-03-05T09:21:06.839" v="3370" actId="478"/>
          <ac:spMkLst>
            <pc:docMk/>
            <pc:sldMk cId="2676349839" sldId="4786"/>
            <ac:spMk id="8" creationId="{FBE998D8-298A-277B-FF00-AAC72FEA2F34}"/>
          </ac:spMkLst>
        </pc:spChg>
        <pc:spChg chg="add mod">
          <ac:chgData name="Julie Nguyen" userId="2301928b8a512be3" providerId="LiveId" clId="{5FFDCC75-6631-4931-A6C2-1B09B4AD223B}" dt="2025-03-05T11:39:26.959" v="3641" actId="14100"/>
          <ac:spMkLst>
            <pc:docMk/>
            <pc:sldMk cId="2676349839" sldId="4786"/>
            <ac:spMk id="9" creationId="{42B91E0B-DF50-5F42-9CFD-ACE689D01277}"/>
          </ac:spMkLst>
        </pc:spChg>
        <pc:spChg chg="add mod">
          <ac:chgData name="Julie Nguyen" userId="2301928b8a512be3" providerId="LiveId" clId="{5FFDCC75-6631-4931-A6C2-1B09B4AD223B}" dt="2025-03-05T11:39:23.900" v="3640" actId="1076"/>
          <ac:spMkLst>
            <pc:docMk/>
            <pc:sldMk cId="2676349839" sldId="4786"/>
            <ac:spMk id="10" creationId="{AFA72537-C11A-3B71-00BC-9B3FD3640C90}"/>
          </ac:spMkLst>
        </pc:spChg>
        <pc:spChg chg="add mod">
          <ac:chgData name="Julie Nguyen" userId="2301928b8a512be3" providerId="LiveId" clId="{5FFDCC75-6631-4931-A6C2-1B09B4AD223B}" dt="2025-03-05T11:48:03.688" v="3797" actId="1076"/>
          <ac:spMkLst>
            <pc:docMk/>
            <pc:sldMk cId="2676349839" sldId="4786"/>
            <ac:spMk id="11" creationId="{2D260ACA-7CDC-4855-7FE2-9483132ECDB6}"/>
          </ac:spMkLst>
        </pc:spChg>
        <pc:spChg chg="add mod">
          <ac:chgData name="Julie Nguyen" userId="2301928b8a512be3" providerId="LiveId" clId="{5FFDCC75-6631-4931-A6C2-1B09B4AD223B}" dt="2025-03-05T11:48:03.688" v="3797" actId="1076"/>
          <ac:spMkLst>
            <pc:docMk/>
            <pc:sldMk cId="2676349839" sldId="4786"/>
            <ac:spMk id="12" creationId="{4730FD85-AA6B-C512-8C58-96041ED0335F}"/>
          </ac:spMkLst>
        </pc:spChg>
        <pc:spChg chg="add mod">
          <ac:chgData name="Julie Nguyen" userId="2301928b8a512be3" providerId="LiveId" clId="{5FFDCC75-6631-4931-A6C2-1B09B4AD223B}" dt="2025-03-05T11:48:03.688" v="3797" actId="1076"/>
          <ac:spMkLst>
            <pc:docMk/>
            <pc:sldMk cId="2676349839" sldId="4786"/>
            <ac:spMk id="13" creationId="{20F3FA2C-669E-6A20-F4B1-A054419F117F}"/>
          </ac:spMkLst>
        </pc:spChg>
        <pc:spChg chg="add mod">
          <ac:chgData name="Julie Nguyen" userId="2301928b8a512be3" providerId="LiveId" clId="{5FFDCC75-6631-4931-A6C2-1B09B4AD223B}" dt="2025-03-05T11:48:03.688" v="3797" actId="1076"/>
          <ac:spMkLst>
            <pc:docMk/>
            <pc:sldMk cId="2676349839" sldId="4786"/>
            <ac:spMk id="14" creationId="{4E6A8D44-5219-0B31-2C25-025B133328CB}"/>
          </ac:spMkLst>
        </pc:spChg>
        <pc:spChg chg="add mod">
          <ac:chgData name="Julie Nguyen" userId="2301928b8a512be3" providerId="LiveId" clId="{5FFDCC75-6631-4931-A6C2-1B09B4AD223B}" dt="2025-03-05T11:48:03.688" v="3797" actId="1076"/>
          <ac:spMkLst>
            <pc:docMk/>
            <pc:sldMk cId="2676349839" sldId="4786"/>
            <ac:spMk id="15" creationId="{A7EA1336-9221-AE9F-376E-EA6D8A7887E1}"/>
          </ac:spMkLst>
        </pc:spChg>
        <pc:spChg chg="add mod">
          <ac:chgData name="Julie Nguyen" userId="2301928b8a512be3" providerId="LiveId" clId="{5FFDCC75-6631-4931-A6C2-1B09B4AD223B}" dt="2025-03-05T11:48:03.688" v="3797" actId="1076"/>
          <ac:spMkLst>
            <pc:docMk/>
            <pc:sldMk cId="2676349839" sldId="4786"/>
            <ac:spMk id="16" creationId="{54944F89-9395-73D1-7A9D-03B2870FA3DE}"/>
          </ac:spMkLst>
        </pc:spChg>
        <pc:picChg chg="add mod">
          <ac:chgData name="Julie Nguyen" userId="2301928b8a512be3" providerId="LiveId" clId="{5FFDCC75-6631-4931-A6C2-1B09B4AD223B}" dt="2025-03-05T11:38:10.894" v="3574" actId="1036"/>
          <ac:picMkLst>
            <pc:docMk/>
            <pc:sldMk cId="2676349839" sldId="4786"/>
            <ac:picMk id="6146" creationId="{2FEDE585-CE9E-CB90-F9E8-8B9E43A2D446}"/>
          </ac:picMkLst>
        </pc:picChg>
        <pc:picChg chg="add mod">
          <ac:chgData name="Julie Nguyen" userId="2301928b8a512be3" providerId="LiveId" clId="{5FFDCC75-6631-4931-A6C2-1B09B4AD223B}" dt="2025-03-05T09:25:28.176" v="3387" actId="14100"/>
          <ac:picMkLst>
            <pc:docMk/>
            <pc:sldMk cId="2676349839" sldId="4786"/>
            <ac:picMk id="6148" creationId="{8A0444E1-9B76-EC98-FDB2-0D8395100908}"/>
          </ac:picMkLst>
        </pc:picChg>
        <pc:picChg chg="add mod">
          <ac:chgData name="Julie Nguyen" userId="2301928b8a512be3" providerId="LiveId" clId="{5FFDCC75-6631-4931-A6C2-1B09B4AD223B}" dt="2025-03-05T11:47:43.083" v="3785" actId="1038"/>
          <ac:picMkLst>
            <pc:docMk/>
            <pc:sldMk cId="2676349839" sldId="4786"/>
            <ac:picMk id="6150" creationId="{3C1E9B96-F493-AC50-C87F-477A2BBD7D26}"/>
          </ac:picMkLst>
        </pc:picChg>
        <pc:picChg chg="add mod">
          <ac:chgData name="Julie Nguyen" userId="2301928b8a512be3" providerId="LiveId" clId="{5FFDCC75-6631-4931-A6C2-1B09B4AD223B}" dt="2025-03-05T11:47:43.083" v="3785" actId="1038"/>
          <ac:picMkLst>
            <pc:docMk/>
            <pc:sldMk cId="2676349839" sldId="4786"/>
            <ac:picMk id="6152" creationId="{8CB44B80-030F-FF1D-C5E5-8B115F5155CE}"/>
          </ac:picMkLst>
        </pc:picChg>
      </pc:sldChg>
      <pc:sldChg chg="addSp delSp modSp add mod">
        <pc:chgData name="Julie Nguyen" userId="2301928b8a512be3" providerId="LiveId" clId="{5FFDCC75-6631-4931-A6C2-1B09B4AD223B}" dt="2025-03-05T07:50:17.781" v="1928" actId="1076"/>
        <pc:sldMkLst>
          <pc:docMk/>
          <pc:sldMk cId="951517756" sldId="4787"/>
        </pc:sldMkLst>
        <pc:spChg chg="mod">
          <ac:chgData name="Julie Nguyen" userId="2301928b8a512be3" providerId="LiveId" clId="{5FFDCC75-6631-4931-A6C2-1B09B4AD223B}" dt="2025-03-05T06:04:10.020" v="1693" actId="20577"/>
          <ac:spMkLst>
            <pc:docMk/>
            <pc:sldMk cId="951517756" sldId="4787"/>
            <ac:spMk id="4" creationId="{EB99605A-9A50-BCD4-7B9A-E0391F414EE0}"/>
          </ac:spMkLst>
        </pc:spChg>
        <pc:spChg chg="add del mod">
          <ac:chgData name="Julie Nguyen" userId="2301928b8a512be3" providerId="LiveId" clId="{5FFDCC75-6631-4931-A6C2-1B09B4AD223B}" dt="2025-03-05T07:49:54.449" v="1925" actId="478"/>
          <ac:spMkLst>
            <pc:docMk/>
            <pc:sldMk cId="951517756" sldId="4787"/>
            <ac:spMk id="5" creationId="{9A2585FA-0765-663A-CF7B-488FB5372EE3}"/>
          </ac:spMkLst>
        </pc:spChg>
        <pc:spChg chg="add mod">
          <ac:chgData name="Julie Nguyen" userId="2301928b8a512be3" providerId="LiveId" clId="{5FFDCC75-6631-4931-A6C2-1B09B4AD223B}" dt="2025-03-05T07:50:01.388" v="1926"/>
          <ac:spMkLst>
            <pc:docMk/>
            <pc:sldMk cId="951517756" sldId="4787"/>
            <ac:spMk id="6" creationId="{BAA6B76D-899C-36CD-79E5-FD7E7311BFDD}"/>
          </ac:spMkLst>
        </pc:spChg>
        <pc:spChg chg="mod">
          <ac:chgData name="Julie Nguyen" userId="2301928b8a512be3" providerId="LiveId" clId="{5FFDCC75-6631-4931-A6C2-1B09B4AD223B}" dt="2025-03-05T07:50:17.781" v="1928" actId="1076"/>
          <ac:spMkLst>
            <pc:docMk/>
            <pc:sldMk cId="951517756" sldId="4787"/>
            <ac:spMk id="21" creationId="{310DBF18-2112-8C94-4870-E9057FDB030B}"/>
          </ac:spMkLst>
        </pc:spChg>
        <pc:grpChg chg="del">
          <ac:chgData name="Julie Nguyen" userId="2301928b8a512be3" providerId="LiveId" clId="{5FFDCC75-6631-4931-A6C2-1B09B4AD223B}" dt="2025-03-05T05:52:39.463" v="1454" actId="478"/>
          <ac:grpSpMkLst>
            <pc:docMk/>
            <pc:sldMk cId="951517756" sldId="4787"/>
            <ac:grpSpMk id="19" creationId="{790DAB82-AFF9-BABC-B939-6D3A72D7A470}"/>
          </ac:grpSpMkLst>
        </pc:grpChg>
        <pc:picChg chg="add del mod">
          <ac:chgData name="Julie Nguyen" userId="2301928b8a512be3" providerId="LiveId" clId="{5FFDCC75-6631-4931-A6C2-1B09B4AD223B}" dt="2025-03-05T07:42:01.788" v="1892" actId="14100"/>
          <ac:picMkLst>
            <pc:docMk/>
            <pc:sldMk cId="951517756" sldId="4787"/>
            <ac:picMk id="1026" creationId="{180918F4-1BA1-B709-0493-33CC554451FF}"/>
          </ac:picMkLst>
        </pc:picChg>
        <pc:picChg chg="add mod">
          <ac:chgData name="Julie Nguyen" userId="2301928b8a512be3" providerId="LiveId" clId="{5FFDCC75-6631-4931-A6C2-1B09B4AD223B}" dt="2025-03-05T07:49:42.684" v="1924" actId="1035"/>
          <ac:picMkLst>
            <pc:docMk/>
            <pc:sldMk cId="951517756" sldId="4787"/>
            <ac:picMk id="1028" creationId="{7E70EBDF-38AB-1239-FAED-F1F17364DE17}"/>
          </ac:picMkLst>
        </pc:picChg>
        <pc:picChg chg="add del mod">
          <ac:chgData name="Julie Nguyen" userId="2301928b8a512be3" providerId="LiveId" clId="{5FFDCC75-6631-4931-A6C2-1B09B4AD223B}" dt="2025-03-05T07:49:26.100" v="1905" actId="478"/>
          <ac:picMkLst>
            <pc:docMk/>
            <pc:sldMk cId="951517756" sldId="4787"/>
            <ac:picMk id="4098" creationId="{594FC351-C788-3E00-5FAA-B521B80F8155}"/>
          </ac:picMkLst>
        </pc:picChg>
      </pc:sldChg>
      <pc:sldChg chg="addSp delSp modSp add mod">
        <pc:chgData name="Julie Nguyen" userId="2301928b8a512be3" providerId="LiveId" clId="{5FFDCC75-6631-4931-A6C2-1B09B4AD223B}" dt="2025-03-05T07:43:10.928" v="1904" actId="1076"/>
        <pc:sldMkLst>
          <pc:docMk/>
          <pc:sldMk cId="872011893" sldId="4788"/>
        </pc:sldMkLst>
        <pc:spChg chg="mod">
          <ac:chgData name="Julie Nguyen" userId="2301928b8a512be3" providerId="LiveId" clId="{5FFDCC75-6631-4931-A6C2-1B09B4AD223B}" dt="2025-03-05T06:07:19.227" v="1772"/>
          <ac:spMkLst>
            <pc:docMk/>
            <pc:sldMk cId="872011893" sldId="4788"/>
            <ac:spMk id="4" creationId="{E15A7F3C-E1B3-7560-BD27-3F4ABCEB9932}"/>
          </ac:spMkLst>
        </pc:spChg>
        <pc:spChg chg="mod">
          <ac:chgData name="Julie Nguyen" userId="2301928b8a512be3" providerId="LiveId" clId="{5FFDCC75-6631-4931-A6C2-1B09B4AD223B}" dt="2025-03-05T07:43:00.748" v="1902" actId="1076"/>
          <ac:spMkLst>
            <pc:docMk/>
            <pc:sldMk cId="872011893" sldId="4788"/>
            <ac:spMk id="5" creationId="{5F70A01C-83CE-B951-8105-41B0701C4382}"/>
          </ac:spMkLst>
        </pc:spChg>
        <pc:spChg chg="mod">
          <ac:chgData name="Julie Nguyen" userId="2301928b8a512be3" providerId="LiveId" clId="{5FFDCC75-6631-4931-A6C2-1B09B4AD223B}" dt="2025-03-05T07:43:10.928" v="1904" actId="1076"/>
          <ac:spMkLst>
            <pc:docMk/>
            <pc:sldMk cId="872011893" sldId="4788"/>
            <ac:spMk id="21" creationId="{D6E3FE26-F22A-34BE-5C26-23ADA1A0E0B5}"/>
          </ac:spMkLst>
        </pc:spChg>
        <pc:picChg chg="add mod">
          <ac:chgData name="Julie Nguyen" userId="2301928b8a512be3" providerId="LiveId" clId="{5FFDCC75-6631-4931-A6C2-1B09B4AD223B}" dt="2025-03-05T07:42:47.741" v="1899" actId="1076"/>
          <ac:picMkLst>
            <pc:docMk/>
            <pc:sldMk cId="872011893" sldId="4788"/>
            <ac:picMk id="2050" creationId="{936C6DEC-4B42-4480-6AF3-F119C7EE780F}"/>
          </ac:picMkLst>
        </pc:picChg>
        <pc:picChg chg="del">
          <ac:chgData name="Julie Nguyen" userId="2301928b8a512be3" providerId="LiveId" clId="{5FFDCC75-6631-4931-A6C2-1B09B4AD223B}" dt="2025-03-05T06:06:07.039" v="1714" actId="478"/>
          <ac:picMkLst>
            <pc:docMk/>
            <pc:sldMk cId="872011893" sldId="4788"/>
            <ac:picMk id="4098" creationId="{0C021DCF-0655-4F4A-986C-C69671D4CAA3}"/>
          </ac:picMkLst>
        </pc:picChg>
        <pc:picChg chg="add del mod">
          <ac:chgData name="Julie Nguyen" userId="2301928b8a512be3" providerId="LiveId" clId="{5FFDCC75-6631-4931-A6C2-1B09B4AD223B}" dt="2025-03-05T07:42:04.812" v="1894" actId="478"/>
          <ac:picMkLst>
            <pc:docMk/>
            <pc:sldMk cId="872011893" sldId="4788"/>
            <ac:picMk id="5122" creationId="{04DF96F9-4B7B-69E6-5039-52EE36D3733E}"/>
          </ac:picMkLst>
        </pc:picChg>
      </pc:sldChg>
      <pc:sldChg chg="addSp delSp modSp add mod">
        <pc:chgData name="Julie Nguyen" userId="2301928b8a512be3" providerId="LiveId" clId="{5FFDCC75-6631-4931-A6C2-1B09B4AD223B}" dt="2025-03-05T11:58:44.322" v="4475" actId="14100"/>
        <pc:sldMkLst>
          <pc:docMk/>
          <pc:sldMk cId="1995816019" sldId="4789"/>
        </pc:sldMkLst>
        <pc:spChg chg="del">
          <ac:chgData name="Julie Nguyen" userId="2301928b8a512be3" providerId="LiveId" clId="{5FFDCC75-6631-4931-A6C2-1B09B4AD223B}" dt="2025-03-05T11:48:32.923" v="3799" actId="478"/>
          <ac:spMkLst>
            <pc:docMk/>
            <pc:sldMk cId="1995816019" sldId="4789"/>
            <ac:spMk id="3" creationId="{D2CAEE34-5D8B-10C2-2089-6FD0E23E5549}"/>
          </ac:spMkLst>
        </pc:spChg>
        <pc:spChg chg="mod">
          <ac:chgData name="Julie Nguyen" userId="2301928b8a512be3" providerId="LiveId" clId="{5FFDCC75-6631-4931-A6C2-1B09B4AD223B}" dt="2025-03-05T11:53:27.312" v="4116" actId="20577"/>
          <ac:spMkLst>
            <pc:docMk/>
            <pc:sldMk cId="1995816019" sldId="4789"/>
            <ac:spMk id="4" creationId="{EE4621DD-A264-32D0-8D54-573C9FDCB740}"/>
          </ac:spMkLst>
        </pc:spChg>
        <pc:spChg chg="del">
          <ac:chgData name="Julie Nguyen" userId="2301928b8a512be3" providerId="LiveId" clId="{5FFDCC75-6631-4931-A6C2-1B09B4AD223B}" dt="2025-03-05T11:48:32.923" v="3799" actId="478"/>
          <ac:spMkLst>
            <pc:docMk/>
            <pc:sldMk cId="1995816019" sldId="4789"/>
            <ac:spMk id="5" creationId="{6054A6B3-101E-7E30-2C9A-0075FFA9CD07}"/>
          </ac:spMkLst>
        </pc:spChg>
        <pc:spChg chg="del">
          <ac:chgData name="Julie Nguyen" userId="2301928b8a512be3" providerId="LiveId" clId="{5FFDCC75-6631-4931-A6C2-1B09B4AD223B}" dt="2025-03-05T11:48:32.923" v="3799" actId="478"/>
          <ac:spMkLst>
            <pc:docMk/>
            <pc:sldMk cId="1995816019" sldId="4789"/>
            <ac:spMk id="6" creationId="{56B92D0E-DEDD-0771-EEFB-1FABDE3BD600}"/>
          </ac:spMkLst>
        </pc:spChg>
        <pc:spChg chg="del">
          <ac:chgData name="Julie Nguyen" userId="2301928b8a512be3" providerId="LiveId" clId="{5FFDCC75-6631-4931-A6C2-1B09B4AD223B}" dt="2025-03-05T11:48:32.923" v="3799" actId="478"/>
          <ac:spMkLst>
            <pc:docMk/>
            <pc:sldMk cId="1995816019" sldId="4789"/>
            <ac:spMk id="7" creationId="{0D238410-D1FC-85AC-098A-EA378FD907E8}"/>
          </ac:spMkLst>
        </pc:spChg>
        <pc:spChg chg="add mod">
          <ac:chgData name="Julie Nguyen" userId="2301928b8a512be3" providerId="LiveId" clId="{5FFDCC75-6631-4931-A6C2-1B09B4AD223B}" dt="2025-03-05T11:50:39.987" v="3826" actId="1076"/>
          <ac:spMkLst>
            <pc:docMk/>
            <pc:sldMk cId="1995816019" sldId="4789"/>
            <ac:spMk id="8" creationId="{650A3DD3-A70D-7411-C293-D3030E045F9A}"/>
          </ac:spMkLst>
        </pc:spChg>
        <pc:spChg chg="del">
          <ac:chgData name="Julie Nguyen" userId="2301928b8a512be3" providerId="LiveId" clId="{5FFDCC75-6631-4931-A6C2-1B09B4AD223B}" dt="2025-03-05T11:48:32.923" v="3799" actId="478"/>
          <ac:spMkLst>
            <pc:docMk/>
            <pc:sldMk cId="1995816019" sldId="4789"/>
            <ac:spMk id="11" creationId="{6A6D9CB4-31C9-6E97-F287-2915E58AB489}"/>
          </ac:spMkLst>
        </pc:spChg>
        <pc:spChg chg="del">
          <ac:chgData name="Julie Nguyen" userId="2301928b8a512be3" providerId="LiveId" clId="{5FFDCC75-6631-4931-A6C2-1B09B4AD223B}" dt="2025-03-05T11:48:32.923" v="3799" actId="478"/>
          <ac:spMkLst>
            <pc:docMk/>
            <pc:sldMk cId="1995816019" sldId="4789"/>
            <ac:spMk id="12" creationId="{04B2DA7D-AD6D-1CEB-C573-FFDFD6131AC9}"/>
          </ac:spMkLst>
        </pc:spChg>
        <pc:spChg chg="del">
          <ac:chgData name="Julie Nguyen" userId="2301928b8a512be3" providerId="LiveId" clId="{5FFDCC75-6631-4931-A6C2-1B09B4AD223B}" dt="2025-03-05T11:48:32.923" v="3799" actId="478"/>
          <ac:spMkLst>
            <pc:docMk/>
            <pc:sldMk cId="1995816019" sldId="4789"/>
            <ac:spMk id="13" creationId="{B23583FB-C651-2EB4-0281-DE1FB1DFB159}"/>
          </ac:spMkLst>
        </pc:spChg>
        <pc:spChg chg="del">
          <ac:chgData name="Julie Nguyen" userId="2301928b8a512be3" providerId="LiveId" clId="{5FFDCC75-6631-4931-A6C2-1B09B4AD223B}" dt="2025-03-05T11:48:32.923" v="3799" actId="478"/>
          <ac:spMkLst>
            <pc:docMk/>
            <pc:sldMk cId="1995816019" sldId="4789"/>
            <ac:spMk id="14" creationId="{256A1BB7-2E48-F465-DC5A-31776A21B527}"/>
          </ac:spMkLst>
        </pc:spChg>
        <pc:spChg chg="mod">
          <ac:chgData name="Julie Nguyen" userId="2301928b8a512be3" providerId="LiveId" clId="{5FFDCC75-6631-4931-A6C2-1B09B4AD223B}" dt="2025-03-05T11:49:56.144" v="3824" actId="1076"/>
          <ac:spMkLst>
            <pc:docMk/>
            <pc:sldMk cId="1995816019" sldId="4789"/>
            <ac:spMk id="15" creationId="{48EFC873-529D-5F4E-1216-6D419B231F70}"/>
          </ac:spMkLst>
        </pc:spChg>
        <pc:spChg chg="del">
          <ac:chgData name="Julie Nguyen" userId="2301928b8a512be3" providerId="LiveId" clId="{5FFDCC75-6631-4931-A6C2-1B09B4AD223B}" dt="2025-03-05T11:49:43.669" v="3822" actId="478"/>
          <ac:spMkLst>
            <pc:docMk/>
            <pc:sldMk cId="1995816019" sldId="4789"/>
            <ac:spMk id="16" creationId="{73C98F09-0E63-5D09-9600-67C34CEBAA03}"/>
          </ac:spMkLst>
        </pc:spChg>
        <pc:spChg chg="add mod">
          <ac:chgData name="Julie Nguyen" userId="2301928b8a512be3" providerId="LiveId" clId="{5FFDCC75-6631-4931-A6C2-1B09B4AD223B}" dt="2025-03-05T11:50:51.775" v="3829" actId="1076"/>
          <ac:spMkLst>
            <pc:docMk/>
            <pc:sldMk cId="1995816019" sldId="4789"/>
            <ac:spMk id="17" creationId="{4E0E918D-2C68-B0B6-3C69-F0EB8712CCD7}"/>
          </ac:spMkLst>
        </pc:spChg>
        <pc:spChg chg="add mod">
          <ac:chgData name="Julie Nguyen" userId="2301928b8a512be3" providerId="LiveId" clId="{5FFDCC75-6631-4931-A6C2-1B09B4AD223B}" dt="2025-03-05T11:50:45.246" v="3828" actId="1076"/>
          <ac:spMkLst>
            <pc:docMk/>
            <pc:sldMk cId="1995816019" sldId="4789"/>
            <ac:spMk id="18" creationId="{EE1FA76C-732E-9973-0330-B597504C2625}"/>
          </ac:spMkLst>
        </pc:spChg>
        <pc:spChg chg="add mod">
          <ac:chgData name="Julie Nguyen" userId="2301928b8a512be3" providerId="LiveId" clId="{5FFDCC75-6631-4931-A6C2-1B09B4AD223B}" dt="2025-03-05T11:50:55.421" v="3831" actId="1076"/>
          <ac:spMkLst>
            <pc:docMk/>
            <pc:sldMk cId="1995816019" sldId="4789"/>
            <ac:spMk id="19" creationId="{1140A2B4-CDBC-9C3D-4441-2796051D05A8}"/>
          </ac:spMkLst>
        </pc:spChg>
        <pc:spChg chg="add mod">
          <ac:chgData name="Julie Nguyen" userId="2301928b8a512be3" providerId="LiveId" clId="{5FFDCC75-6631-4931-A6C2-1B09B4AD223B}" dt="2025-03-05T11:58:44.322" v="4475" actId="14100"/>
          <ac:spMkLst>
            <pc:docMk/>
            <pc:sldMk cId="1995816019" sldId="4789"/>
            <ac:spMk id="20" creationId="{E8CBF727-A70F-6014-634A-97CE6B693224}"/>
          </ac:spMkLst>
        </pc:spChg>
        <pc:picChg chg="del">
          <ac:chgData name="Julie Nguyen" userId="2301928b8a512be3" providerId="LiveId" clId="{5FFDCC75-6631-4931-A6C2-1B09B4AD223B}" dt="2025-03-05T11:48:32.923" v="3799" actId="478"/>
          <ac:picMkLst>
            <pc:docMk/>
            <pc:sldMk cId="1995816019" sldId="4789"/>
            <ac:picMk id="6148" creationId="{D2380C8B-B9C2-5FED-7701-CA6CA97BCC3F}"/>
          </ac:picMkLst>
        </pc:picChg>
        <pc:picChg chg="del">
          <ac:chgData name="Julie Nguyen" userId="2301928b8a512be3" providerId="LiveId" clId="{5FFDCC75-6631-4931-A6C2-1B09B4AD223B}" dt="2025-03-05T11:48:32.923" v="3799" actId="478"/>
          <ac:picMkLst>
            <pc:docMk/>
            <pc:sldMk cId="1995816019" sldId="4789"/>
            <ac:picMk id="6152" creationId="{7549A106-2ACC-404F-E7E5-992231DD95BA}"/>
          </ac:picMkLst>
        </pc:picChg>
        <pc:picChg chg="add mod">
          <ac:chgData name="Julie Nguyen" userId="2301928b8a512be3" providerId="LiveId" clId="{5FFDCC75-6631-4931-A6C2-1B09B4AD223B}" dt="2025-03-05T11:49:56.144" v="3824" actId="1076"/>
          <ac:picMkLst>
            <pc:docMk/>
            <pc:sldMk cId="1995816019" sldId="4789"/>
            <ac:picMk id="7170" creationId="{823C50D1-FD5A-813D-779D-C751FE5B4A9C}"/>
          </ac:picMkLst>
        </pc:picChg>
        <pc:picChg chg="add mod">
          <ac:chgData name="Julie Nguyen" userId="2301928b8a512be3" providerId="LiveId" clId="{5FFDCC75-6631-4931-A6C2-1B09B4AD223B}" dt="2025-03-05T11:49:56.144" v="3824" actId="1076"/>
          <ac:picMkLst>
            <pc:docMk/>
            <pc:sldMk cId="1995816019" sldId="4789"/>
            <ac:picMk id="7172" creationId="{2BC47997-A6F3-CA58-468D-9D3FDAC71F20}"/>
          </ac:picMkLst>
        </pc:picChg>
      </pc:sldChg>
      <pc:sldChg chg="add">
        <pc:chgData name="Julie Nguyen" userId="2301928b8a512be3" providerId="LiveId" clId="{5FFDCC75-6631-4931-A6C2-1B09B4AD223B}" dt="2025-03-05T12:24:22.855" v="5317" actId="2890"/>
        <pc:sldMkLst>
          <pc:docMk/>
          <pc:sldMk cId="3127541972" sldId="479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5/03/2025</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4566AC9-2A0D-473B-9623-D34100E64E4F}" type="slidenum">
              <a:rPr lang="en-AU" smtClean="0"/>
              <a:t>7</a:t>
            </a:fld>
            <a:endParaRPr lang="en-AU" dirty="0"/>
          </a:p>
        </p:txBody>
      </p:sp>
    </p:spTree>
    <p:extLst>
      <p:ext uri="{BB962C8B-B14F-4D97-AF65-F5344CB8AC3E}">
        <p14:creationId xmlns:p14="http://schemas.microsoft.com/office/powerpoint/2010/main" val="1174378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15</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BFF096-736F-9FD4-2830-79C5EAED867A}"/>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E15A7F3C-E1B3-7560-BD27-3F4ABCEB9932}"/>
              </a:ext>
            </a:extLst>
          </p:cNvPr>
          <p:cNvSpPr>
            <a:spLocks noGrp="1"/>
          </p:cNvSpPr>
          <p:nvPr>
            <p:ph type="body" sz="quarter" idx="10"/>
          </p:nvPr>
        </p:nvSpPr>
        <p:spPr/>
        <p:txBody>
          <a:bodyPr/>
          <a:lstStyle/>
          <a:p>
            <a:r>
              <a:rPr lang="en-US" dirty="0"/>
              <a:t>Chips in small sizes are more attractive to Mainstream - young singles/ couples segment</a:t>
            </a:r>
          </a:p>
        </p:txBody>
      </p:sp>
      <p:grpSp>
        <p:nvGrpSpPr>
          <p:cNvPr id="3" name="Group 2">
            <a:extLst>
              <a:ext uri="{FF2B5EF4-FFF2-40B4-BE49-F238E27FC236}">
                <a16:creationId xmlns:a16="http://schemas.microsoft.com/office/drawing/2014/main" id="{DC4E56B4-E8AA-9621-F7D3-BCE5B6589D0E}"/>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3969D85F-D687-C05D-C90E-3854947C9EFB}"/>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56350A8E-BE0F-EB37-0E1B-187C2CFC9823}"/>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623B80E4-40B1-3AC3-EEBA-040FF27171F4}"/>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244131C7-5F68-8E1D-A8F5-5C8E35B14D8B}"/>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33E977A2-73D8-9D5A-F678-D84EC457A483}"/>
              </a:ext>
            </a:extLst>
          </p:cNvPr>
          <p:cNvPicPr>
            <a:picLocks noChangeAspect="1"/>
          </p:cNvPicPr>
          <p:nvPr/>
        </p:nvPicPr>
        <p:blipFill>
          <a:blip r:embed="rId2"/>
          <a:stretch>
            <a:fillRect/>
          </a:stretch>
        </p:blipFill>
        <p:spPr>
          <a:xfrm>
            <a:off x="12294760" y="0"/>
            <a:ext cx="1993565" cy="1639966"/>
          </a:xfrm>
          <a:prstGeom prst="rect">
            <a:avLst/>
          </a:prstGeom>
        </p:spPr>
      </p:pic>
      <p:sp>
        <p:nvSpPr>
          <p:cNvPr id="21" name="TextBox 20">
            <a:extLst>
              <a:ext uri="{FF2B5EF4-FFF2-40B4-BE49-F238E27FC236}">
                <a16:creationId xmlns:a16="http://schemas.microsoft.com/office/drawing/2014/main" id="{D6E3FE26-F22A-34BE-5C26-23ADA1A0E0B5}"/>
              </a:ext>
            </a:extLst>
          </p:cNvPr>
          <p:cNvSpPr txBox="1"/>
          <p:nvPr/>
        </p:nvSpPr>
        <p:spPr>
          <a:xfrm>
            <a:off x="7454348" y="1434558"/>
            <a:ext cx="4089705" cy="1015663"/>
          </a:xfrm>
          <a:prstGeom prst="rect">
            <a:avLst/>
          </a:prstGeom>
          <a:noFill/>
        </p:spPr>
        <p:txBody>
          <a:bodyPr wrap="square" lIns="0" tIns="0" rIns="0" bIns="0" rtlCol="0" anchor="t">
            <a:noAutofit/>
          </a:bodyPr>
          <a:lstStyle>
            <a:defPPr>
              <a:defRPr lang="en-US"/>
            </a:defPPr>
            <a:lvl1pPr marL="171450" indent="-171450">
              <a:buFont typeface="Arial" panose="020B0604020202020204" pitchFamily="34" charset="0"/>
              <a:buChar char="•"/>
              <a:defRPr sz="1200">
                <a:latin typeface="Roboto Light" panose="02000000000000000000" pitchFamily="2" charset="0"/>
                <a:ea typeface="Roboto Light" panose="02000000000000000000" pitchFamily="2" charset="0"/>
              </a:defRPr>
            </a:lvl1pPr>
          </a:lstStyle>
          <a:p>
            <a:pPr>
              <a:spcAft>
                <a:spcPts val="600"/>
              </a:spcAft>
            </a:pPr>
            <a:r>
              <a:rPr lang="en-US" dirty="0"/>
              <a:t>150g and 175g seem have the highest interest for both target and other groups, but a slightly low affinity index, indicating that even though these two pack sizes are widely popular, it might be more suitable for mass promotions and campaigns.</a:t>
            </a:r>
          </a:p>
          <a:p>
            <a:pPr>
              <a:spcAft>
                <a:spcPts val="600"/>
              </a:spcAft>
            </a:pPr>
            <a:r>
              <a:rPr lang="en-US" dirty="0"/>
              <a:t>Instead, </a:t>
            </a:r>
            <a:r>
              <a:rPr lang="en-US" b="1" dirty="0"/>
              <a:t>some smaller sizes including 110g and 134g are 16% more attractive to our targeted group compared to others</a:t>
            </a:r>
            <a:r>
              <a:rPr lang="en-US" dirty="0"/>
              <a:t>. These sizes might work well for targeted marketing campaigns.</a:t>
            </a:r>
          </a:p>
          <a:p>
            <a:pPr>
              <a:spcAft>
                <a:spcPts val="600"/>
              </a:spcAft>
            </a:pPr>
            <a:r>
              <a:rPr lang="en-US" dirty="0"/>
              <a:t>Moreover, </a:t>
            </a:r>
            <a:r>
              <a:rPr lang="en-US" b="1" dirty="0"/>
              <a:t>some bigger sizes (270g, 330g, and 380g) show lower interest but have relatively high affinity of above 20%</a:t>
            </a:r>
            <a:r>
              <a:rPr lang="en-US" dirty="0"/>
              <a:t>, indicating that they may be preferred by a more specific segment, such as couples.</a:t>
            </a:r>
          </a:p>
        </p:txBody>
      </p:sp>
      <p:sp>
        <p:nvSpPr>
          <p:cNvPr id="5" name="TextBox 4">
            <a:extLst>
              <a:ext uri="{FF2B5EF4-FFF2-40B4-BE49-F238E27FC236}">
                <a16:creationId xmlns:a16="http://schemas.microsoft.com/office/drawing/2014/main" id="{5F70A01C-83CE-B951-8105-41B0701C4382}"/>
              </a:ext>
            </a:extLst>
          </p:cNvPr>
          <p:cNvSpPr txBox="1"/>
          <p:nvPr/>
        </p:nvSpPr>
        <p:spPr>
          <a:xfrm>
            <a:off x="1196975" y="5559069"/>
            <a:ext cx="5879686" cy="486696"/>
          </a:xfrm>
          <a:prstGeom prst="rect">
            <a:avLst/>
          </a:prstGeom>
          <a:noFill/>
        </p:spPr>
        <p:txBody>
          <a:bodyPr wrap="square" lIns="0" tIns="0" rIns="0" bIns="0" rtlCol="0" anchor="t">
            <a:noAutofit/>
          </a:bodyPr>
          <a:lstStyle>
            <a:defPPr>
              <a:defRPr lang="en-US"/>
            </a:defPPr>
            <a:lvl1pPr marL="171450" indent="-171450">
              <a:buFont typeface="Arial" panose="020B0604020202020204" pitchFamily="34" charset="0"/>
              <a:buChar char="•"/>
              <a:defRPr sz="1200">
                <a:latin typeface="Roboto Light" panose="02000000000000000000" pitchFamily="2" charset="0"/>
                <a:ea typeface="Roboto Light" panose="02000000000000000000" pitchFamily="2" charset="0"/>
              </a:defRPr>
            </a:lvl1pPr>
          </a:lstStyle>
          <a:p>
            <a:pPr marL="0" indent="0">
              <a:spcAft>
                <a:spcPts val="600"/>
              </a:spcAft>
              <a:buNone/>
            </a:pPr>
            <a:r>
              <a:rPr lang="en-US" sz="900" b="1" i="1" dirty="0"/>
              <a:t>Affinity index:</a:t>
            </a:r>
            <a:r>
              <a:rPr lang="en-US" sz="900" i="1" dirty="0"/>
              <a:t> A metric used to measure how closely a target audience is related to a brand, product, or service. It compares the percentage of a target group that interacts with a brand to the percentage of the general population that interacts with the same brand. Values above 100 indicate a higher affinity and values below 100 indicate a lower affinity.</a:t>
            </a:r>
            <a:endParaRPr lang="en-AU" sz="900" i="1" dirty="0"/>
          </a:p>
        </p:txBody>
      </p:sp>
      <p:pic>
        <p:nvPicPr>
          <p:cNvPr id="2050" name="Picture 2">
            <a:extLst>
              <a:ext uri="{FF2B5EF4-FFF2-40B4-BE49-F238E27FC236}">
                <a16:creationId xmlns:a16="http://schemas.microsoft.com/office/drawing/2014/main" id="{936C6DEC-4B42-4480-6AF3-F119C7EE78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6975" y="1277771"/>
            <a:ext cx="5832129" cy="4156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01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 Analysis</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Control stores are selected based on the correlation and magnitude distance with the Trial stores for relevant evaluation</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6148" name="Picture 4">
            <a:extLst>
              <a:ext uri="{FF2B5EF4-FFF2-40B4-BE49-F238E27FC236}">
                <a16:creationId xmlns:a16="http://schemas.microsoft.com/office/drawing/2014/main" id="{D68DB3E4-5911-FFB8-1855-7A5D22E990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44" y="2556105"/>
            <a:ext cx="3227369" cy="2001786"/>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9ADC5D2D-4C09-7710-85D0-FF98E6296B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9528" y="2556105"/>
            <a:ext cx="3227369" cy="2001786"/>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84651AB9-8C1C-C5D2-063E-0406036692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043" y="4579374"/>
            <a:ext cx="3227369" cy="2001786"/>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a:extLst>
              <a:ext uri="{FF2B5EF4-FFF2-40B4-BE49-F238E27FC236}">
                <a16:creationId xmlns:a16="http://schemas.microsoft.com/office/drawing/2014/main" id="{77C33AEF-6302-62FB-54CB-B45727482A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6975" y="4579374"/>
            <a:ext cx="3227369" cy="2001786"/>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a:extLst>
              <a:ext uri="{FF2B5EF4-FFF2-40B4-BE49-F238E27FC236}">
                <a16:creationId xmlns:a16="http://schemas.microsoft.com/office/drawing/2014/main" id="{1C08AB2F-F33B-BB4B-F9C5-7D2FD7892A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99528" y="4579374"/>
            <a:ext cx="3227370" cy="2001786"/>
          </a:xfrm>
          <a:prstGeom prst="rect">
            <a:avLst/>
          </a:prstGeom>
          <a:noFill/>
          <a:extLst>
            <a:ext uri="{909E8E84-426E-40DD-AFC4-6F175D3DCCD1}">
              <a14:hiddenFill xmlns:a14="http://schemas.microsoft.com/office/drawing/2010/main">
                <a:solidFill>
                  <a:srgbClr val="FFFFFF"/>
                </a:solidFill>
              </a14:hiddenFill>
            </a:ext>
          </a:extLst>
        </p:spPr>
      </p:pic>
      <p:pic>
        <p:nvPicPr>
          <p:cNvPr id="6162" name="Picture 18">
            <a:extLst>
              <a:ext uri="{FF2B5EF4-FFF2-40B4-BE49-F238E27FC236}">
                <a16:creationId xmlns:a16="http://schemas.microsoft.com/office/drawing/2014/main" id="{292C63FD-CB3E-061A-EF08-2A26AF53C21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96975" y="2556105"/>
            <a:ext cx="3227369" cy="20017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2D1E9BC-CFF4-7E48-FC30-F21C5098BD95}"/>
              </a:ext>
            </a:extLst>
          </p:cNvPr>
          <p:cNvSpPr txBox="1"/>
          <p:nvPr/>
        </p:nvSpPr>
        <p:spPr>
          <a:xfrm>
            <a:off x="1196975" y="1321916"/>
            <a:ext cx="10429921" cy="1015663"/>
          </a:xfrm>
          <a:prstGeom prst="rect">
            <a:avLst/>
          </a:prstGeom>
          <a:noFill/>
        </p:spPr>
        <p:txBody>
          <a:bodyPr wrap="square" lIns="0" tIns="0" rIns="0" bIns="0" rtlCol="0" anchor="t">
            <a:noAutofit/>
          </a:bodyPr>
          <a:lstStyle>
            <a:defPPr>
              <a:defRPr lang="en-US"/>
            </a:defPPr>
            <a:lvl1pPr marL="171450" indent="-171450">
              <a:buFont typeface="Arial" panose="020B0604020202020204" pitchFamily="34" charset="0"/>
              <a:buChar char="•"/>
              <a:defRPr sz="1200">
                <a:latin typeface="Roboto Light" panose="02000000000000000000" pitchFamily="2" charset="0"/>
                <a:ea typeface="Roboto Light" panose="02000000000000000000" pitchFamily="2" charset="0"/>
              </a:defRPr>
            </a:lvl1pPr>
          </a:lstStyle>
          <a:p>
            <a:pPr>
              <a:spcAft>
                <a:spcPts val="600"/>
              </a:spcAft>
            </a:pPr>
            <a:r>
              <a:rPr lang="en-US" dirty="0"/>
              <a:t>A new trial layouts were introduced in Store 77, Store 86, and Store 88 (Trial stores).</a:t>
            </a:r>
          </a:p>
          <a:p>
            <a:pPr>
              <a:spcAft>
                <a:spcPts val="600"/>
              </a:spcAft>
            </a:pPr>
            <a:r>
              <a:rPr lang="en-US" dirty="0"/>
              <a:t>Control stores which had the same performance with Trial stores before the trial period are identified as a baseline to compare performance. The selected control stores has </a:t>
            </a:r>
            <a:r>
              <a:rPr lang="en-US" b="1" dirty="0"/>
              <a:t>the highest similarity score </a:t>
            </a:r>
            <a:r>
              <a:rPr lang="en-US" dirty="0"/>
              <a:t>with one of the trial stores, which is calculated </a:t>
            </a:r>
            <a:r>
              <a:rPr lang="en-US" b="1" dirty="0"/>
              <a:t>based on correlation </a:t>
            </a:r>
            <a:r>
              <a:rPr lang="en-US" dirty="0"/>
              <a:t>(50%) </a:t>
            </a:r>
            <a:r>
              <a:rPr lang="en-US" b="1" dirty="0"/>
              <a:t>and magnitude distance</a:t>
            </a:r>
            <a:r>
              <a:rPr lang="en-US" dirty="0"/>
              <a:t> (min-max distance) (50%) of total sales and number of customers between each pair of trial and control stores.</a:t>
            </a:r>
          </a:p>
          <a:p>
            <a:pPr>
              <a:spcAft>
                <a:spcPts val="600"/>
              </a:spcAft>
            </a:pPr>
            <a:r>
              <a:rPr lang="en-US" dirty="0"/>
              <a:t>Final selection: (Trial 77 – Control 233), (Trial 86 – Control 155), (Trial 88 – Control 237)</a:t>
            </a:r>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Store 77 and Store 88 was successfully implemented the new trial layout with 2 of 3 months outperforming in both sales and number of customers</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6146" name="Picture 2">
            <a:extLst>
              <a:ext uri="{FF2B5EF4-FFF2-40B4-BE49-F238E27FC236}">
                <a16:creationId xmlns:a16="http://schemas.microsoft.com/office/drawing/2014/main" id="{2FEDE585-CE9E-CB90-F9E8-8B9E43A2D4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5881" y="1680379"/>
            <a:ext cx="4525509" cy="224562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8A0444E1-9B76-EC98-FDB2-0D83951009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5882" y="3959138"/>
            <a:ext cx="4525510" cy="2245627"/>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A88368CB-C9EB-6749-9FB3-198655279839}"/>
              </a:ext>
            </a:extLst>
          </p:cNvPr>
          <p:cNvSpPr/>
          <p:nvPr/>
        </p:nvSpPr>
        <p:spPr>
          <a:xfrm>
            <a:off x="4465984" y="2442245"/>
            <a:ext cx="311426" cy="198782"/>
          </a:xfrm>
          <a:prstGeom prst="ellipse">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
        <p:nvSpPr>
          <p:cNvPr id="5" name="Oval 4">
            <a:extLst>
              <a:ext uri="{FF2B5EF4-FFF2-40B4-BE49-F238E27FC236}">
                <a16:creationId xmlns:a16="http://schemas.microsoft.com/office/drawing/2014/main" id="{A173187F-610F-C85B-3575-E5D35B0E48D5}"/>
              </a:ext>
            </a:extLst>
          </p:cNvPr>
          <p:cNvSpPr/>
          <p:nvPr/>
        </p:nvSpPr>
        <p:spPr>
          <a:xfrm>
            <a:off x="4803914" y="2554966"/>
            <a:ext cx="311426" cy="198782"/>
          </a:xfrm>
          <a:prstGeom prst="ellipse">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
        <p:nvSpPr>
          <p:cNvPr id="6" name="Oval 5">
            <a:extLst>
              <a:ext uri="{FF2B5EF4-FFF2-40B4-BE49-F238E27FC236}">
                <a16:creationId xmlns:a16="http://schemas.microsoft.com/office/drawing/2014/main" id="{6C19C494-F1C7-9E6C-8269-FE25A4E499E5}"/>
              </a:ext>
            </a:extLst>
          </p:cNvPr>
          <p:cNvSpPr/>
          <p:nvPr/>
        </p:nvSpPr>
        <p:spPr>
          <a:xfrm>
            <a:off x="4465984" y="4528848"/>
            <a:ext cx="311426" cy="198782"/>
          </a:xfrm>
          <a:prstGeom prst="ellipse">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
        <p:nvSpPr>
          <p:cNvPr id="7" name="Oval 6">
            <a:extLst>
              <a:ext uri="{FF2B5EF4-FFF2-40B4-BE49-F238E27FC236}">
                <a16:creationId xmlns:a16="http://schemas.microsoft.com/office/drawing/2014/main" id="{C6D4B656-9C9D-8443-2063-41097410A354}"/>
              </a:ext>
            </a:extLst>
          </p:cNvPr>
          <p:cNvSpPr/>
          <p:nvPr/>
        </p:nvSpPr>
        <p:spPr>
          <a:xfrm>
            <a:off x="4803914" y="4669059"/>
            <a:ext cx="311426" cy="198782"/>
          </a:xfrm>
          <a:prstGeom prst="ellipse">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42B91E0B-DF50-5F42-9CFD-ACE689D01277}"/>
              </a:ext>
            </a:extLst>
          </p:cNvPr>
          <p:cNvSpPr txBox="1"/>
          <p:nvPr/>
        </p:nvSpPr>
        <p:spPr>
          <a:xfrm>
            <a:off x="10794907" y="6296907"/>
            <a:ext cx="1165180" cy="215444"/>
          </a:xfrm>
          <a:prstGeom prst="rect">
            <a:avLst/>
          </a:prstGeom>
          <a:noFill/>
        </p:spPr>
        <p:txBody>
          <a:bodyPr wrap="square">
            <a:spAutoFit/>
          </a:bodyPr>
          <a:lstStyle/>
          <a:p>
            <a:r>
              <a:rPr lang="en-AU" sz="800" b="0" i="0" dirty="0">
                <a:solidFill>
                  <a:srgbClr val="1F1F1F"/>
                </a:solidFill>
                <a:effectLst/>
                <a:latin typeface="Roboto" panose="02000000000000000000" pitchFamily="2" charset="0"/>
              </a:rPr>
              <a:t>statistically different</a:t>
            </a:r>
            <a:endParaRPr lang="en-AU" sz="800" dirty="0"/>
          </a:p>
        </p:txBody>
      </p:sp>
      <p:sp>
        <p:nvSpPr>
          <p:cNvPr id="10" name="Oval 9">
            <a:extLst>
              <a:ext uri="{FF2B5EF4-FFF2-40B4-BE49-F238E27FC236}">
                <a16:creationId xmlns:a16="http://schemas.microsoft.com/office/drawing/2014/main" id="{AFA72537-C11A-3B71-00BC-9B3FD3640C90}"/>
              </a:ext>
            </a:extLst>
          </p:cNvPr>
          <p:cNvSpPr/>
          <p:nvPr/>
        </p:nvSpPr>
        <p:spPr>
          <a:xfrm>
            <a:off x="10463605" y="6305238"/>
            <a:ext cx="311426" cy="198782"/>
          </a:xfrm>
          <a:prstGeom prst="ellipse">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pic>
        <p:nvPicPr>
          <p:cNvPr id="6150" name="Picture 6">
            <a:extLst>
              <a:ext uri="{FF2B5EF4-FFF2-40B4-BE49-F238E27FC236}">
                <a16:creationId xmlns:a16="http://schemas.microsoft.com/office/drawing/2014/main" id="{3C1E9B96-F493-AC50-C87F-477A2BBD7D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4769" y="1680379"/>
            <a:ext cx="4525509" cy="2245627"/>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8CB44B80-030F-FF1D-C5E5-8B115F5155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44769" y="3959137"/>
            <a:ext cx="4525509" cy="2245627"/>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a:extLst>
              <a:ext uri="{FF2B5EF4-FFF2-40B4-BE49-F238E27FC236}">
                <a16:creationId xmlns:a16="http://schemas.microsoft.com/office/drawing/2014/main" id="{2D260ACA-7CDC-4855-7FE2-9483132ECDB6}"/>
              </a:ext>
            </a:extLst>
          </p:cNvPr>
          <p:cNvSpPr/>
          <p:nvPr/>
        </p:nvSpPr>
        <p:spPr>
          <a:xfrm>
            <a:off x="9859616" y="1791846"/>
            <a:ext cx="311426" cy="198782"/>
          </a:xfrm>
          <a:prstGeom prst="ellipse">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
        <p:nvSpPr>
          <p:cNvPr id="12" name="Oval 11">
            <a:extLst>
              <a:ext uri="{FF2B5EF4-FFF2-40B4-BE49-F238E27FC236}">
                <a16:creationId xmlns:a16="http://schemas.microsoft.com/office/drawing/2014/main" id="{4730FD85-AA6B-C512-8C58-96041ED0335F}"/>
              </a:ext>
            </a:extLst>
          </p:cNvPr>
          <p:cNvSpPr/>
          <p:nvPr/>
        </p:nvSpPr>
        <p:spPr>
          <a:xfrm>
            <a:off x="10197546" y="1950949"/>
            <a:ext cx="311426" cy="198782"/>
          </a:xfrm>
          <a:prstGeom prst="ellipse">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
        <p:nvSpPr>
          <p:cNvPr id="13" name="Oval 12">
            <a:extLst>
              <a:ext uri="{FF2B5EF4-FFF2-40B4-BE49-F238E27FC236}">
                <a16:creationId xmlns:a16="http://schemas.microsoft.com/office/drawing/2014/main" id="{20F3FA2C-669E-6A20-F4B1-A054419F117F}"/>
              </a:ext>
            </a:extLst>
          </p:cNvPr>
          <p:cNvSpPr/>
          <p:nvPr/>
        </p:nvSpPr>
        <p:spPr>
          <a:xfrm>
            <a:off x="9859616" y="4090559"/>
            <a:ext cx="311426" cy="198782"/>
          </a:xfrm>
          <a:prstGeom prst="ellipse">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
        <p:nvSpPr>
          <p:cNvPr id="14" name="Oval 13">
            <a:extLst>
              <a:ext uri="{FF2B5EF4-FFF2-40B4-BE49-F238E27FC236}">
                <a16:creationId xmlns:a16="http://schemas.microsoft.com/office/drawing/2014/main" id="{4E6A8D44-5219-0B31-2C25-025B133328CB}"/>
              </a:ext>
            </a:extLst>
          </p:cNvPr>
          <p:cNvSpPr/>
          <p:nvPr/>
        </p:nvSpPr>
        <p:spPr>
          <a:xfrm>
            <a:off x="10197546" y="4637012"/>
            <a:ext cx="311426" cy="198782"/>
          </a:xfrm>
          <a:prstGeom prst="ellipse">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
        <p:nvSpPr>
          <p:cNvPr id="15" name="Text Placeholder 3">
            <a:extLst>
              <a:ext uri="{FF2B5EF4-FFF2-40B4-BE49-F238E27FC236}">
                <a16:creationId xmlns:a16="http://schemas.microsoft.com/office/drawing/2014/main" id="{A7EA1336-9221-AE9F-376E-EA6D8A7887E1}"/>
              </a:ext>
            </a:extLst>
          </p:cNvPr>
          <p:cNvSpPr txBox="1">
            <a:spLocks/>
          </p:cNvSpPr>
          <p:nvPr/>
        </p:nvSpPr>
        <p:spPr>
          <a:xfrm>
            <a:off x="2897233" y="1419063"/>
            <a:ext cx="1906681" cy="254690"/>
          </a:xfrm>
          <a:prstGeom prst="rect">
            <a:avLst/>
          </a:prstGeom>
          <a:noFill/>
        </p:spPr>
        <p:txBody>
          <a:bodyPr wrap="square" lIns="0" tIns="0" rIns="0" bIns="0" rtlCol="0" anchor="t">
            <a:noAutofit/>
          </a:bodyPr>
          <a:lstStyle>
            <a:defPPr>
              <a:defRPr lang="en-US"/>
            </a:defPPr>
            <a:lvl1pPr marL="171450" indent="-171450">
              <a:spcAft>
                <a:spcPts val="600"/>
              </a:spcAft>
              <a:buFont typeface="Arial" panose="020B0604020202020204" pitchFamily="34" charset="0"/>
              <a:buChar char="•"/>
              <a:defRPr sz="1200">
                <a:latin typeface="Roboto Light" panose="02000000000000000000" pitchFamily="2" charset="0"/>
                <a:ea typeface="Roboto Light" panose="02000000000000000000" pitchFamily="2"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AU" b="1" dirty="0"/>
              <a:t>Trial 77 vs. Control 233</a:t>
            </a:r>
          </a:p>
        </p:txBody>
      </p:sp>
      <p:sp>
        <p:nvSpPr>
          <p:cNvPr id="16" name="Text Placeholder 3">
            <a:extLst>
              <a:ext uri="{FF2B5EF4-FFF2-40B4-BE49-F238E27FC236}">
                <a16:creationId xmlns:a16="http://schemas.microsoft.com/office/drawing/2014/main" id="{54944F89-9395-73D1-7A9D-03B2870FA3DE}"/>
              </a:ext>
            </a:extLst>
          </p:cNvPr>
          <p:cNvSpPr txBox="1">
            <a:spLocks/>
          </p:cNvSpPr>
          <p:nvPr/>
        </p:nvSpPr>
        <p:spPr>
          <a:xfrm>
            <a:off x="8130210" y="1378244"/>
            <a:ext cx="1906681" cy="254690"/>
          </a:xfrm>
          <a:prstGeom prst="rect">
            <a:avLst/>
          </a:prstGeom>
          <a:noFill/>
        </p:spPr>
        <p:txBody>
          <a:bodyPr wrap="square" lIns="0" tIns="0" rIns="0" bIns="0" rtlCol="0" anchor="t">
            <a:noAutofit/>
          </a:bodyPr>
          <a:lstStyle>
            <a:defPPr>
              <a:defRPr lang="en-US"/>
            </a:defPPr>
            <a:lvl1pPr marL="171450" indent="-171450">
              <a:spcAft>
                <a:spcPts val="600"/>
              </a:spcAft>
              <a:buFont typeface="Arial" panose="020B0604020202020204" pitchFamily="34" charset="0"/>
              <a:buChar char="•"/>
              <a:defRPr sz="1200">
                <a:latin typeface="Roboto Light" panose="02000000000000000000" pitchFamily="2" charset="0"/>
                <a:ea typeface="Roboto Light" panose="02000000000000000000" pitchFamily="2"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AU" b="1" dirty="0"/>
              <a:t>Trial 88 vs. Control 237</a:t>
            </a:r>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906C8-348B-BC28-77E7-375AAFA28E93}"/>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EE4621DD-A264-32D0-8D54-573C9FDCB740}"/>
              </a:ext>
            </a:extLst>
          </p:cNvPr>
          <p:cNvSpPr>
            <a:spLocks noGrp="1"/>
          </p:cNvSpPr>
          <p:nvPr>
            <p:ph type="body" sz="quarter" idx="10"/>
          </p:nvPr>
        </p:nvSpPr>
        <p:spPr/>
        <p:txBody>
          <a:bodyPr/>
          <a:lstStyle/>
          <a:p>
            <a:r>
              <a:rPr lang="en-AU" dirty="0"/>
              <a:t>The new trial layout just improved the number of customers in Store 86 while total sales were not significantly higher</a:t>
            </a:r>
          </a:p>
        </p:txBody>
      </p:sp>
      <p:pic>
        <p:nvPicPr>
          <p:cNvPr id="2" name="Picture 1">
            <a:extLst>
              <a:ext uri="{FF2B5EF4-FFF2-40B4-BE49-F238E27FC236}">
                <a16:creationId xmlns:a16="http://schemas.microsoft.com/office/drawing/2014/main" id="{6A0068D4-9050-C926-B0FC-754EEE2A93D2}"/>
              </a:ext>
            </a:extLst>
          </p:cNvPr>
          <p:cNvPicPr>
            <a:picLocks noChangeAspect="1"/>
          </p:cNvPicPr>
          <p:nvPr/>
        </p:nvPicPr>
        <p:blipFill>
          <a:blip r:embed="rId2"/>
          <a:stretch>
            <a:fillRect/>
          </a:stretch>
        </p:blipFill>
        <p:spPr>
          <a:xfrm>
            <a:off x="12305518" y="0"/>
            <a:ext cx="1993565" cy="2005758"/>
          </a:xfrm>
          <a:prstGeom prst="rect">
            <a:avLst/>
          </a:prstGeom>
        </p:spPr>
      </p:pic>
      <p:sp>
        <p:nvSpPr>
          <p:cNvPr id="9" name="TextBox 8">
            <a:extLst>
              <a:ext uri="{FF2B5EF4-FFF2-40B4-BE49-F238E27FC236}">
                <a16:creationId xmlns:a16="http://schemas.microsoft.com/office/drawing/2014/main" id="{51AFDDF7-7C4A-CE2E-37FA-882CABFEAA72}"/>
              </a:ext>
            </a:extLst>
          </p:cNvPr>
          <p:cNvSpPr txBox="1"/>
          <p:nvPr/>
        </p:nvSpPr>
        <p:spPr>
          <a:xfrm>
            <a:off x="10794907" y="6296907"/>
            <a:ext cx="1165180" cy="215444"/>
          </a:xfrm>
          <a:prstGeom prst="rect">
            <a:avLst/>
          </a:prstGeom>
          <a:noFill/>
        </p:spPr>
        <p:txBody>
          <a:bodyPr wrap="square">
            <a:spAutoFit/>
          </a:bodyPr>
          <a:lstStyle/>
          <a:p>
            <a:r>
              <a:rPr lang="en-AU" sz="800" b="0" i="0" dirty="0">
                <a:solidFill>
                  <a:srgbClr val="1F1F1F"/>
                </a:solidFill>
                <a:effectLst/>
                <a:latin typeface="Roboto" panose="02000000000000000000" pitchFamily="2" charset="0"/>
              </a:rPr>
              <a:t>statistically different</a:t>
            </a:r>
            <a:endParaRPr lang="en-AU" sz="800" dirty="0"/>
          </a:p>
        </p:txBody>
      </p:sp>
      <p:sp>
        <p:nvSpPr>
          <p:cNvPr id="10" name="Oval 9">
            <a:extLst>
              <a:ext uri="{FF2B5EF4-FFF2-40B4-BE49-F238E27FC236}">
                <a16:creationId xmlns:a16="http://schemas.microsoft.com/office/drawing/2014/main" id="{5F0D254F-DACF-56D6-A919-23AEE6242986}"/>
              </a:ext>
            </a:extLst>
          </p:cNvPr>
          <p:cNvSpPr/>
          <p:nvPr/>
        </p:nvSpPr>
        <p:spPr>
          <a:xfrm>
            <a:off x="10463605" y="6305238"/>
            <a:ext cx="311426" cy="198782"/>
          </a:xfrm>
          <a:prstGeom prst="ellipse">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
        <p:nvSpPr>
          <p:cNvPr id="15" name="Text Placeholder 3">
            <a:extLst>
              <a:ext uri="{FF2B5EF4-FFF2-40B4-BE49-F238E27FC236}">
                <a16:creationId xmlns:a16="http://schemas.microsoft.com/office/drawing/2014/main" id="{48EFC873-529D-5F4E-1216-6D419B231F70}"/>
              </a:ext>
            </a:extLst>
          </p:cNvPr>
          <p:cNvSpPr txBox="1">
            <a:spLocks/>
          </p:cNvSpPr>
          <p:nvPr/>
        </p:nvSpPr>
        <p:spPr>
          <a:xfrm>
            <a:off x="2738207" y="1427834"/>
            <a:ext cx="1906681" cy="254690"/>
          </a:xfrm>
          <a:prstGeom prst="rect">
            <a:avLst/>
          </a:prstGeom>
          <a:noFill/>
        </p:spPr>
        <p:txBody>
          <a:bodyPr wrap="square" lIns="0" tIns="0" rIns="0" bIns="0" rtlCol="0" anchor="t">
            <a:noAutofit/>
          </a:bodyPr>
          <a:lstStyle>
            <a:defPPr>
              <a:defRPr lang="en-US"/>
            </a:defPPr>
            <a:lvl1pPr marL="171450" indent="-171450">
              <a:spcAft>
                <a:spcPts val="600"/>
              </a:spcAft>
              <a:buFont typeface="Arial" panose="020B0604020202020204" pitchFamily="34" charset="0"/>
              <a:buChar char="•"/>
              <a:defRPr sz="1200">
                <a:latin typeface="Roboto Light" panose="02000000000000000000" pitchFamily="2" charset="0"/>
                <a:ea typeface="Roboto Light" panose="02000000000000000000" pitchFamily="2"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AU" b="1" dirty="0"/>
              <a:t>Trial 86 vs. Control 155</a:t>
            </a:r>
          </a:p>
        </p:txBody>
      </p:sp>
      <p:pic>
        <p:nvPicPr>
          <p:cNvPr id="7170" name="Picture 2">
            <a:extLst>
              <a:ext uri="{FF2B5EF4-FFF2-40B4-BE49-F238E27FC236}">
                <a16:creationId xmlns:a16="http://schemas.microsoft.com/office/drawing/2014/main" id="{823C50D1-FD5A-813D-779D-C751FE5B4A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841" y="1682524"/>
            <a:ext cx="4891890" cy="242743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2BC47997-A6F3-CA58-468D-9D3FDAC71F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2841" y="4136459"/>
            <a:ext cx="4891891" cy="2427431"/>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650A3DD3-A70D-7411-C293-D3030E045F9A}"/>
              </a:ext>
            </a:extLst>
          </p:cNvPr>
          <p:cNvSpPr/>
          <p:nvPr/>
        </p:nvSpPr>
        <p:spPr>
          <a:xfrm>
            <a:off x="4465984" y="1810820"/>
            <a:ext cx="311426" cy="198782"/>
          </a:xfrm>
          <a:prstGeom prst="ellipse">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
        <p:nvSpPr>
          <p:cNvPr id="17" name="Oval 16">
            <a:extLst>
              <a:ext uri="{FF2B5EF4-FFF2-40B4-BE49-F238E27FC236}">
                <a16:creationId xmlns:a16="http://schemas.microsoft.com/office/drawing/2014/main" id="{4E0E918D-2C68-B0B6-3C69-F0EB8712CCD7}"/>
              </a:ext>
            </a:extLst>
          </p:cNvPr>
          <p:cNvSpPr/>
          <p:nvPr/>
        </p:nvSpPr>
        <p:spPr>
          <a:xfrm>
            <a:off x="4456046" y="4315926"/>
            <a:ext cx="311426" cy="198782"/>
          </a:xfrm>
          <a:prstGeom prst="ellipse">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
        <p:nvSpPr>
          <p:cNvPr id="18" name="Oval 17">
            <a:extLst>
              <a:ext uri="{FF2B5EF4-FFF2-40B4-BE49-F238E27FC236}">
                <a16:creationId xmlns:a16="http://schemas.microsoft.com/office/drawing/2014/main" id="{EE1FA76C-732E-9973-0330-B597504C2625}"/>
              </a:ext>
            </a:extLst>
          </p:cNvPr>
          <p:cNvSpPr/>
          <p:nvPr/>
        </p:nvSpPr>
        <p:spPr>
          <a:xfrm>
            <a:off x="4081671" y="4825690"/>
            <a:ext cx="311426" cy="198782"/>
          </a:xfrm>
          <a:prstGeom prst="ellipse">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
        <p:nvSpPr>
          <p:cNvPr id="19" name="Oval 18">
            <a:extLst>
              <a:ext uri="{FF2B5EF4-FFF2-40B4-BE49-F238E27FC236}">
                <a16:creationId xmlns:a16="http://schemas.microsoft.com/office/drawing/2014/main" id="{1140A2B4-CDBC-9C3D-4441-2796051D05A8}"/>
              </a:ext>
            </a:extLst>
          </p:cNvPr>
          <p:cNvSpPr/>
          <p:nvPr/>
        </p:nvSpPr>
        <p:spPr>
          <a:xfrm>
            <a:off x="4840359" y="4976694"/>
            <a:ext cx="311426" cy="198782"/>
          </a:xfrm>
          <a:prstGeom prst="ellipse">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
        <p:nvSpPr>
          <p:cNvPr id="20" name="TextBox 19">
            <a:extLst>
              <a:ext uri="{FF2B5EF4-FFF2-40B4-BE49-F238E27FC236}">
                <a16:creationId xmlns:a16="http://schemas.microsoft.com/office/drawing/2014/main" id="{E8CBF727-A70F-6014-634A-97CE6B693224}"/>
              </a:ext>
            </a:extLst>
          </p:cNvPr>
          <p:cNvSpPr txBox="1"/>
          <p:nvPr/>
        </p:nvSpPr>
        <p:spPr>
          <a:xfrm>
            <a:off x="6566453" y="1810820"/>
            <a:ext cx="4717774" cy="1296815"/>
          </a:xfrm>
          <a:prstGeom prst="rect">
            <a:avLst/>
          </a:prstGeom>
          <a:noFill/>
        </p:spPr>
        <p:txBody>
          <a:bodyPr wrap="square" lIns="0" tIns="0" rIns="0" bIns="0" rtlCol="0" anchor="t">
            <a:noAutofit/>
          </a:bodyPr>
          <a:lstStyle>
            <a:defPPr>
              <a:defRPr lang="en-US"/>
            </a:defPPr>
            <a:lvl1pPr marL="171450" indent="-171450">
              <a:buFont typeface="Arial" panose="020B0604020202020204" pitchFamily="34" charset="0"/>
              <a:buChar char="•"/>
              <a:defRPr sz="1200">
                <a:latin typeface="Roboto Light" panose="02000000000000000000" pitchFamily="2" charset="0"/>
                <a:ea typeface="Roboto Light" panose="02000000000000000000" pitchFamily="2" charset="0"/>
              </a:defRPr>
            </a:lvl1pPr>
          </a:lstStyle>
          <a:p>
            <a:pPr>
              <a:spcAft>
                <a:spcPts val="600"/>
              </a:spcAft>
            </a:pPr>
            <a:r>
              <a:rPr lang="en-US" dirty="0"/>
              <a:t>Total sales in Trial store 86 was statistically higher than its control store only in March.</a:t>
            </a:r>
          </a:p>
          <a:p>
            <a:pPr>
              <a:spcAft>
                <a:spcPts val="600"/>
              </a:spcAft>
            </a:pPr>
            <a:r>
              <a:rPr lang="en-US" dirty="0"/>
              <a:t>While the number of customers outperformed in all 3 trial months.</a:t>
            </a:r>
          </a:p>
          <a:p>
            <a:pPr>
              <a:spcAft>
                <a:spcPts val="600"/>
              </a:spcAft>
            </a:pPr>
            <a:r>
              <a:rPr lang="en-US" dirty="0"/>
              <a:t>This result suggests that there might be special deals in the trial store that may have resulted in lower prices.</a:t>
            </a:r>
          </a:p>
        </p:txBody>
      </p:sp>
    </p:spTree>
    <p:extLst>
      <p:ext uri="{BB962C8B-B14F-4D97-AF65-F5344CB8AC3E}">
        <p14:creationId xmlns:p14="http://schemas.microsoft.com/office/powerpoint/2010/main" val="1995816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203601" y="1633331"/>
            <a:ext cx="485775" cy="485775"/>
          </a:xfrm>
          <a:prstGeom prst="ellipse">
            <a:avLst/>
          </a:prstGeom>
          <a:solidFill>
            <a:srgbClr val="ECE8E4"/>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203601" y="4247977"/>
            <a:ext cx="485775" cy="485775"/>
          </a:xfrm>
          <a:prstGeom prst="ellipse">
            <a:avLst/>
          </a:prstGeom>
          <a:solidFill>
            <a:srgbClr val="ECE8E4"/>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42212" y="1696217"/>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Customer Analytics</a:t>
            </a:r>
          </a:p>
        </p:txBody>
      </p:sp>
      <p:sp>
        <p:nvSpPr>
          <p:cNvPr id="6" name="TextBox 5">
            <a:extLst>
              <a:ext uri="{FF2B5EF4-FFF2-40B4-BE49-F238E27FC236}">
                <a16:creationId xmlns:a16="http://schemas.microsoft.com/office/drawing/2014/main" id="{137F3905-5F88-4AD8-B8BF-328D7125D24F}"/>
              </a:ext>
            </a:extLst>
          </p:cNvPr>
          <p:cNvSpPr txBox="1"/>
          <p:nvPr/>
        </p:nvSpPr>
        <p:spPr>
          <a:xfrm>
            <a:off x="1942212" y="4310863"/>
            <a:ext cx="1896185" cy="1718741"/>
          </a:xfrm>
          <a:prstGeom prst="rect">
            <a:avLst/>
          </a:prstGeom>
          <a:noFill/>
        </p:spPr>
        <p:txBody>
          <a:bodyPr wrap="square" lIns="0" tIns="0" rIns="0" bIns="0" rtlCol="0" anchor="t">
            <a:noAutofit/>
          </a:bodyPr>
          <a:lstStyle/>
          <a:p>
            <a:pPr algn="l"/>
            <a:r>
              <a:rPr lang="en-US" sz="1400" dirty="0">
                <a:solidFill>
                  <a:srgbClr val="1F1F1F"/>
                </a:solidFill>
                <a:latin typeface="Roboto" panose="02000000000000000000" pitchFamily="2" charset="0"/>
              </a:rPr>
              <a:t>T</a:t>
            </a:r>
            <a:r>
              <a:rPr lang="en-AU" sz="1400" dirty="0">
                <a:solidFill>
                  <a:srgbClr val="1F1F1F"/>
                </a:solidFill>
                <a:latin typeface="Roboto" panose="02000000000000000000" pitchFamily="2" charset="0"/>
              </a:rPr>
              <a:t>rial Store Performance Analysis</a:t>
            </a:r>
            <a:endParaRPr lang="en-AU" sz="1400" b="0" i="0" dirty="0">
              <a:solidFill>
                <a:srgbClr val="1F1F1F"/>
              </a:solidFill>
              <a:effectLst/>
              <a:latin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102212" y="1696218"/>
            <a:ext cx="3603927" cy="1718742"/>
          </a:xfrm>
          <a:prstGeom prst="rect">
            <a:avLst/>
          </a:prstGeom>
          <a:noFill/>
        </p:spPr>
        <p:txBody>
          <a:bodyPr wrap="square" lIns="0" tIns="0" rIns="0" bIns="0" rtlCol="0" anchor="t">
            <a:noAutofit/>
          </a:bodyPr>
          <a:lstStyle/>
          <a:p>
            <a:pPr marL="171450" indent="-171450" algn="l">
              <a:spcAft>
                <a:spcPts val="600"/>
              </a:spcAft>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Category sales have mainly been from Budget – older families, Mainstream – young single/couples, and Mainstream – retirees shoppers.</a:t>
            </a:r>
          </a:p>
          <a:p>
            <a:pPr marL="171450" indent="-171450" algn="l">
              <a:spcAft>
                <a:spcPts val="600"/>
              </a:spcAft>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The high spend in chips for mainstream young singles/couples and retirees is due to there being more of them than other buyers.</a:t>
            </a:r>
          </a:p>
          <a:p>
            <a:pPr marL="171450" indent="-171450" algn="l">
              <a:spcAft>
                <a:spcPts val="600"/>
              </a:spcAft>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Mainstream, </a:t>
            </a:r>
            <a:r>
              <a:rPr lang="en-US" sz="1200" dirty="0" err="1">
                <a:latin typeface="Roboto Light" panose="02000000000000000000" pitchFamily="2" charset="0"/>
                <a:ea typeface="Roboto Light" panose="02000000000000000000" pitchFamily="2" charset="0"/>
              </a:rPr>
              <a:t>midage</a:t>
            </a:r>
            <a:r>
              <a:rPr lang="en-US" sz="1200" dirty="0">
                <a:latin typeface="Roboto Light" panose="02000000000000000000" pitchFamily="2" charset="0"/>
                <a:ea typeface="Roboto Light" panose="02000000000000000000" pitchFamily="2" charset="0"/>
              </a:rPr>
              <a:t> and young singles and couples are also more likely to pay more per packet of chips. This is indicative of impulse buying </a:t>
            </a:r>
            <a:r>
              <a:rPr lang="en-US" sz="1200" dirty="0" err="1">
                <a:latin typeface="Roboto Light" panose="02000000000000000000" pitchFamily="2" charset="0"/>
                <a:ea typeface="Roboto Light" panose="02000000000000000000" pitchFamily="2" charset="0"/>
              </a:rPr>
              <a:t>behaviour</a:t>
            </a:r>
            <a:r>
              <a:rPr lang="en-US" sz="1200" dirty="0">
                <a:latin typeface="Roboto Light" panose="02000000000000000000" pitchFamily="2" charset="0"/>
                <a:ea typeface="Roboto Light" panose="02000000000000000000" pitchFamily="2" charset="0"/>
              </a:rPr>
              <a:t>.</a:t>
            </a:r>
          </a:p>
        </p:txBody>
      </p:sp>
      <p:sp>
        <p:nvSpPr>
          <p:cNvPr id="8" name="TextBox 7">
            <a:extLst>
              <a:ext uri="{FF2B5EF4-FFF2-40B4-BE49-F238E27FC236}">
                <a16:creationId xmlns:a16="http://schemas.microsoft.com/office/drawing/2014/main" id="{15F2C8AB-4543-F59C-445C-F0206C899462}"/>
              </a:ext>
            </a:extLst>
          </p:cNvPr>
          <p:cNvSpPr txBox="1"/>
          <p:nvPr/>
        </p:nvSpPr>
        <p:spPr>
          <a:xfrm>
            <a:off x="4996838" y="1080834"/>
            <a:ext cx="1896185" cy="373596"/>
          </a:xfrm>
          <a:prstGeom prst="rect">
            <a:avLst/>
          </a:prstGeom>
          <a:noFill/>
        </p:spPr>
        <p:txBody>
          <a:bodyPr wrap="square" lIns="0" tIns="0" rIns="0" bIns="0" rtlCol="0" anchor="t">
            <a:noAutofit/>
          </a:bodyPr>
          <a:lstStyle/>
          <a:p>
            <a:pPr algn="ctr"/>
            <a:r>
              <a:rPr lang="en-AU" sz="1400" dirty="0">
                <a:latin typeface="Roboto" panose="02000000000000000000" pitchFamily="2" charset="0"/>
                <a:ea typeface="Roboto" panose="02000000000000000000" pitchFamily="2" charset="0"/>
                <a:cs typeface="Roboto" panose="02000000000000000000" pitchFamily="2" charset="0"/>
              </a:rPr>
              <a:t>Key Insights</a:t>
            </a:r>
          </a:p>
        </p:txBody>
      </p:sp>
      <p:sp>
        <p:nvSpPr>
          <p:cNvPr id="10" name="TextBox 9">
            <a:extLst>
              <a:ext uri="{FF2B5EF4-FFF2-40B4-BE49-F238E27FC236}">
                <a16:creationId xmlns:a16="http://schemas.microsoft.com/office/drawing/2014/main" id="{23F1852A-E386-045D-E05D-EE22406CECC2}"/>
              </a:ext>
            </a:extLst>
          </p:cNvPr>
          <p:cNvSpPr txBox="1"/>
          <p:nvPr/>
        </p:nvSpPr>
        <p:spPr>
          <a:xfrm>
            <a:off x="8958716" y="1080834"/>
            <a:ext cx="1896185" cy="373596"/>
          </a:xfrm>
          <a:prstGeom prst="rect">
            <a:avLst/>
          </a:prstGeom>
          <a:noFill/>
        </p:spPr>
        <p:txBody>
          <a:bodyPr wrap="square" lIns="0" tIns="0" rIns="0" bIns="0" rtlCol="0" anchor="t">
            <a:noAutofit/>
          </a:bodyPr>
          <a:lstStyle/>
          <a:p>
            <a:pPr algn="ctr"/>
            <a:r>
              <a:rPr lang="en-AU" sz="1400" dirty="0">
                <a:latin typeface="Roboto" panose="02000000000000000000" pitchFamily="2" charset="0"/>
                <a:ea typeface="Roboto" panose="02000000000000000000" pitchFamily="2" charset="0"/>
                <a:cs typeface="Roboto" panose="02000000000000000000" pitchFamily="2" charset="0"/>
              </a:rPr>
              <a:t>Recommendations</a:t>
            </a:r>
          </a:p>
        </p:txBody>
      </p:sp>
      <p:sp>
        <p:nvSpPr>
          <p:cNvPr id="11" name="TextBox 10">
            <a:extLst>
              <a:ext uri="{FF2B5EF4-FFF2-40B4-BE49-F238E27FC236}">
                <a16:creationId xmlns:a16="http://schemas.microsoft.com/office/drawing/2014/main" id="{76C38BB1-F6BB-6BF4-3385-8FF725C36FA7}"/>
              </a:ext>
            </a:extLst>
          </p:cNvPr>
          <p:cNvSpPr txBox="1"/>
          <p:nvPr/>
        </p:nvSpPr>
        <p:spPr>
          <a:xfrm>
            <a:off x="8155485" y="1696217"/>
            <a:ext cx="3603927" cy="1718742"/>
          </a:xfrm>
          <a:prstGeom prst="rect">
            <a:avLst/>
          </a:prstGeom>
          <a:noFill/>
        </p:spPr>
        <p:txBody>
          <a:bodyPr wrap="square" lIns="0" tIns="0" rIns="0" bIns="0" rtlCol="0" anchor="t">
            <a:noAutofit/>
          </a:bodyPr>
          <a:lstStyle/>
          <a:p>
            <a:pPr marL="171450" indent="-171450" algn="l">
              <a:spcAft>
                <a:spcPts val="600"/>
              </a:spcAft>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Mainstream – young single/couples segment is the most potential pool to target.</a:t>
            </a:r>
          </a:p>
          <a:p>
            <a:pPr marL="171450" indent="-171450">
              <a:spcAft>
                <a:spcPts val="600"/>
              </a:spcAft>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We can relocate some Tyrrells and smaller packs of chips in discretionary space near segments where this segment frequent visits to increase </a:t>
            </a:r>
            <a:r>
              <a:rPr lang="en-US" sz="1200" dirty="0" err="1">
                <a:latin typeface="Roboto Light" panose="02000000000000000000" pitchFamily="2" charset="0"/>
                <a:ea typeface="Roboto Light" panose="02000000000000000000" pitchFamily="2" charset="0"/>
              </a:rPr>
              <a:t>visibilty</a:t>
            </a:r>
            <a:r>
              <a:rPr lang="en-US" sz="1200" dirty="0">
                <a:latin typeface="Roboto Light" panose="02000000000000000000" pitchFamily="2" charset="0"/>
                <a:ea typeface="Roboto Light" panose="02000000000000000000" pitchFamily="2" charset="0"/>
              </a:rPr>
              <a:t> and impulse </a:t>
            </a:r>
            <a:r>
              <a:rPr lang="en-US" sz="1200" dirty="0" err="1">
                <a:latin typeface="Roboto Light" panose="02000000000000000000" pitchFamily="2" charset="0"/>
                <a:ea typeface="Roboto Light" panose="02000000000000000000" pitchFamily="2" charset="0"/>
              </a:rPr>
              <a:t>behaviour</a:t>
            </a:r>
            <a:r>
              <a:rPr lang="en-US" sz="1200" dirty="0">
                <a:latin typeface="Roboto Light" panose="02000000000000000000" pitchFamily="2" charset="0"/>
                <a:ea typeface="Roboto Light" panose="02000000000000000000" pitchFamily="2" charset="0"/>
              </a:rPr>
              <a:t>.</a:t>
            </a:r>
            <a:endParaRPr lang="en-AU" sz="1200" dirty="0">
              <a:latin typeface="Roboto Light" panose="02000000000000000000" pitchFamily="2" charset="0"/>
              <a:ea typeface="Roboto Light" panose="02000000000000000000" pitchFamily="2" charset="0"/>
            </a:endParaRPr>
          </a:p>
        </p:txBody>
      </p:sp>
      <p:cxnSp>
        <p:nvCxnSpPr>
          <p:cNvPr id="13" name="Straight Connector 12">
            <a:extLst>
              <a:ext uri="{FF2B5EF4-FFF2-40B4-BE49-F238E27FC236}">
                <a16:creationId xmlns:a16="http://schemas.microsoft.com/office/drawing/2014/main" id="{47F0E117-8B0A-6F06-2614-39B4BB66B938}"/>
              </a:ext>
            </a:extLst>
          </p:cNvPr>
          <p:cNvCxnSpPr>
            <a:cxnSpLocks/>
          </p:cNvCxnSpPr>
          <p:nvPr/>
        </p:nvCxnSpPr>
        <p:spPr>
          <a:xfrm>
            <a:off x="1183723" y="3982277"/>
            <a:ext cx="10604086" cy="0"/>
          </a:xfrm>
          <a:prstGeom prst="line">
            <a:avLst/>
          </a:prstGeom>
          <a:ln w="6350">
            <a:solidFill>
              <a:srgbClr val="0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408592B-9744-419A-03C9-9478D3B640B0}"/>
              </a:ext>
            </a:extLst>
          </p:cNvPr>
          <p:cNvCxnSpPr>
            <a:cxnSpLocks/>
          </p:cNvCxnSpPr>
          <p:nvPr/>
        </p:nvCxnSpPr>
        <p:spPr>
          <a:xfrm>
            <a:off x="1177097" y="1404730"/>
            <a:ext cx="10604086" cy="0"/>
          </a:xfrm>
          <a:prstGeom prst="line">
            <a:avLst/>
          </a:prstGeom>
          <a:ln w="6350">
            <a:solidFill>
              <a:srgbClr val="0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2D178DE-B403-1792-5D40-49628882BB4A}"/>
              </a:ext>
            </a:extLst>
          </p:cNvPr>
          <p:cNvSpPr txBox="1"/>
          <p:nvPr/>
        </p:nvSpPr>
        <p:spPr>
          <a:xfrm>
            <a:off x="4102212" y="4247978"/>
            <a:ext cx="3603927" cy="1718742"/>
          </a:xfrm>
          <a:prstGeom prst="rect">
            <a:avLst/>
          </a:prstGeom>
          <a:noFill/>
        </p:spPr>
        <p:txBody>
          <a:bodyPr wrap="square" lIns="0" tIns="0" rIns="0" bIns="0" rtlCol="0" anchor="t">
            <a:noAutofit/>
          </a:bodyPr>
          <a:lstStyle/>
          <a:p>
            <a:pPr marL="171450" indent="-171450" algn="l">
              <a:spcAft>
                <a:spcPts val="600"/>
              </a:spcAft>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The results for trial stores 77 and 88 during the trial period show a significant difference in at least two of the three trial months.</a:t>
            </a:r>
          </a:p>
          <a:p>
            <a:pPr marL="171450" indent="-171450" algn="l">
              <a:spcAft>
                <a:spcPts val="600"/>
              </a:spcAft>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But the new trial layout just improved the number of customers in Store 86 while total sales were not significantly higher.</a:t>
            </a:r>
          </a:p>
        </p:txBody>
      </p:sp>
      <p:sp>
        <p:nvSpPr>
          <p:cNvPr id="17" name="TextBox 16">
            <a:extLst>
              <a:ext uri="{FF2B5EF4-FFF2-40B4-BE49-F238E27FC236}">
                <a16:creationId xmlns:a16="http://schemas.microsoft.com/office/drawing/2014/main" id="{A6F352FC-DB79-959E-28A4-9B6FADE6D881}"/>
              </a:ext>
            </a:extLst>
          </p:cNvPr>
          <p:cNvSpPr txBox="1"/>
          <p:nvPr/>
        </p:nvSpPr>
        <p:spPr>
          <a:xfrm>
            <a:off x="8155485" y="4247977"/>
            <a:ext cx="3603927" cy="1718742"/>
          </a:xfrm>
          <a:prstGeom prst="rect">
            <a:avLst/>
          </a:prstGeom>
          <a:noFill/>
        </p:spPr>
        <p:txBody>
          <a:bodyPr wrap="square" lIns="0" tIns="0" rIns="0" bIns="0" rtlCol="0" anchor="t">
            <a:noAutofit/>
          </a:bodyPr>
          <a:lstStyle/>
          <a:p>
            <a:pPr marL="171450" indent="-171450" algn="l">
              <a:spcAft>
                <a:spcPts val="600"/>
              </a:spcAft>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Further investigation should be conducted if the implementation of the trial was different in trial store 86, such as any special offers which can reduce the product price.</a:t>
            </a: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805ABF-709C-0BCD-CD51-49BB359A71F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33D36FB-5001-539A-5606-F3150788004C}"/>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2ED02A1C-6306-27C4-C1C3-B4B62C8CB0BE}"/>
              </a:ext>
            </a:extLst>
          </p:cNvPr>
          <p:cNvSpPr/>
          <p:nvPr/>
        </p:nvSpPr>
        <p:spPr>
          <a:xfrm>
            <a:off x="1203601" y="1633331"/>
            <a:ext cx="485775" cy="485775"/>
          </a:xfrm>
          <a:prstGeom prst="ellipse">
            <a:avLst/>
          </a:prstGeom>
          <a:solidFill>
            <a:srgbClr val="ECE8E4"/>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427B6097-E405-E836-D263-93066B2F2C28}"/>
              </a:ext>
            </a:extLst>
          </p:cNvPr>
          <p:cNvSpPr/>
          <p:nvPr/>
        </p:nvSpPr>
        <p:spPr>
          <a:xfrm>
            <a:off x="1203601" y="4247977"/>
            <a:ext cx="485775" cy="485775"/>
          </a:xfrm>
          <a:prstGeom prst="ellipse">
            <a:avLst/>
          </a:prstGeom>
          <a:solidFill>
            <a:srgbClr val="ECE8E4"/>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DC9B01F9-C1FE-8F99-1923-829FBE9AEF6B}"/>
              </a:ext>
            </a:extLst>
          </p:cNvPr>
          <p:cNvSpPr txBox="1"/>
          <p:nvPr/>
        </p:nvSpPr>
        <p:spPr>
          <a:xfrm>
            <a:off x="1942212" y="1696217"/>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Customer Analytics</a:t>
            </a:r>
          </a:p>
        </p:txBody>
      </p:sp>
      <p:sp>
        <p:nvSpPr>
          <p:cNvPr id="6" name="TextBox 5">
            <a:extLst>
              <a:ext uri="{FF2B5EF4-FFF2-40B4-BE49-F238E27FC236}">
                <a16:creationId xmlns:a16="http://schemas.microsoft.com/office/drawing/2014/main" id="{6A65C2C7-BAC0-15CC-5973-47AA1E99D3DA}"/>
              </a:ext>
            </a:extLst>
          </p:cNvPr>
          <p:cNvSpPr txBox="1"/>
          <p:nvPr/>
        </p:nvSpPr>
        <p:spPr>
          <a:xfrm>
            <a:off x="1942212" y="4310863"/>
            <a:ext cx="1896185" cy="1718741"/>
          </a:xfrm>
          <a:prstGeom prst="rect">
            <a:avLst/>
          </a:prstGeom>
          <a:noFill/>
        </p:spPr>
        <p:txBody>
          <a:bodyPr wrap="square" lIns="0" tIns="0" rIns="0" bIns="0" rtlCol="0" anchor="t">
            <a:noAutofit/>
          </a:bodyPr>
          <a:lstStyle/>
          <a:p>
            <a:pPr algn="l"/>
            <a:r>
              <a:rPr lang="en-US" sz="1400" dirty="0">
                <a:solidFill>
                  <a:srgbClr val="1F1F1F"/>
                </a:solidFill>
                <a:latin typeface="Roboto" panose="02000000000000000000" pitchFamily="2" charset="0"/>
              </a:rPr>
              <a:t>T</a:t>
            </a:r>
            <a:r>
              <a:rPr lang="en-AU" sz="1400" dirty="0">
                <a:solidFill>
                  <a:srgbClr val="1F1F1F"/>
                </a:solidFill>
                <a:latin typeface="Roboto" panose="02000000000000000000" pitchFamily="2" charset="0"/>
              </a:rPr>
              <a:t>rial Store Performance Analysis</a:t>
            </a:r>
            <a:endParaRPr lang="en-AU" sz="1400" b="0" i="0" dirty="0">
              <a:solidFill>
                <a:srgbClr val="1F1F1F"/>
              </a:solidFill>
              <a:effectLst/>
              <a:latin typeface="Roboto" panose="02000000000000000000" pitchFamily="2" charset="0"/>
            </a:endParaRPr>
          </a:p>
        </p:txBody>
      </p:sp>
      <p:sp>
        <p:nvSpPr>
          <p:cNvPr id="7" name="TextBox 6">
            <a:extLst>
              <a:ext uri="{FF2B5EF4-FFF2-40B4-BE49-F238E27FC236}">
                <a16:creationId xmlns:a16="http://schemas.microsoft.com/office/drawing/2014/main" id="{D4AD0C49-2FDC-A3C1-EFAC-78E96B88C5A7}"/>
              </a:ext>
            </a:extLst>
          </p:cNvPr>
          <p:cNvSpPr txBox="1"/>
          <p:nvPr/>
        </p:nvSpPr>
        <p:spPr>
          <a:xfrm>
            <a:off x="4102212" y="1696218"/>
            <a:ext cx="3603927" cy="1718742"/>
          </a:xfrm>
          <a:prstGeom prst="rect">
            <a:avLst/>
          </a:prstGeom>
          <a:noFill/>
        </p:spPr>
        <p:txBody>
          <a:bodyPr wrap="square" lIns="0" tIns="0" rIns="0" bIns="0" rtlCol="0" anchor="t">
            <a:noAutofit/>
          </a:bodyPr>
          <a:lstStyle/>
          <a:p>
            <a:pPr marL="171450" indent="-171450" algn="l">
              <a:spcAft>
                <a:spcPts val="600"/>
              </a:spcAft>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Category sales have mainly been from Budget – older families, Mainstream – young single/couples, and Mainstream – retirees shoppers.</a:t>
            </a:r>
          </a:p>
          <a:p>
            <a:pPr marL="171450" indent="-171450" algn="l">
              <a:spcAft>
                <a:spcPts val="600"/>
              </a:spcAft>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The high spend in chips for mainstream young singles/couples and retirees is due to there being more of them than other buyers.</a:t>
            </a:r>
          </a:p>
          <a:p>
            <a:pPr marL="171450" indent="-171450" algn="l">
              <a:spcAft>
                <a:spcPts val="600"/>
              </a:spcAft>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Mainstream, </a:t>
            </a:r>
            <a:r>
              <a:rPr lang="en-US" sz="1200" dirty="0" err="1">
                <a:latin typeface="Roboto Light" panose="02000000000000000000" pitchFamily="2" charset="0"/>
                <a:ea typeface="Roboto Light" panose="02000000000000000000" pitchFamily="2" charset="0"/>
              </a:rPr>
              <a:t>midage</a:t>
            </a:r>
            <a:r>
              <a:rPr lang="en-US" sz="1200" dirty="0">
                <a:latin typeface="Roboto Light" panose="02000000000000000000" pitchFamily="2" charset="0"/>
                <a:ea typeface="Roboto Light" panose="02000000000000000000" pitchFamily="2" charset="0"/>
              </a:rPr>
              <a:t> and young singles and couples are also more likely to pay more per packet of chips. This is indicative of impulse buying </a:t>
            </a:r>
            <a:r>
              <a:rPr lang="en-US" sz="1200" dirty="0" err="1">
                <a:latin typeface="Roboto Light" panose="02000000000000000000" pitchFamily="2" charset="0"/>
                <a:ea typeface="Roboto Light" panose="02000000000000000000" pitchFamily="2" charset="0"/>
              </a:rPr>
              <a:t>behaviour</a:t>
            </a:r>
            <a:r>
              <a:rPr lang="en-US" sz="1200" dirty="0">
                <a:latin typeface="Roboto Light" panose="02000000000000000000" pitchFamily="2" charset="0"/>
                <a:ea typeface="Roboto Light" panose="02000000000000000000" pitchFamily="2" charset="0"/>
              </a:rPr>
              <a:t>.</a:t>
            </a:r>
          </a:p>
        </p:txBody>
      </p:sp>
      <p:sp>
        <p:nvSpPr>
          <p:cNvPr id="8" name="TextBox 7">
            <a:extLst>
              <a:ext uri="{FF2B5EF4-FFF2-40B4-BE49-F238E27FC236}">
                <a16:creationId xmlns:a16="http://schemas.microsoft.com/office/drawing/2014/main" id="{0FED5E72-536D-ABD3-5FD2-4B1C02F94DAE}"/>
              </a:ext>
            </a:extLst>
          </p:cNvPr>
          <p:cNvSpPr txBox="1"/>
          <p:nvPr/>
        </p:nvSpPr>
        <p:spPr>
          <a:xfrm>
            <a:off x="4996838" y="1080834"/>
            <a:ext cx="1896185" cy="373596"/>
          </a:xfrm>
          <a:prstGeom prst="rect">
            <a:avLst/>
          </a:prstGeom>
          <a:noFill/>
        </p:spPr>
        <p:txBody>
          <a:bodyPr wrap="square" lIns="0" tIns="0" rIns="0" bIns="0" rtlCol="0" anchor="t">
            <a:noAutofit/>
          </a:bodyPr>
          <a:lstStyle/>
          <a:p>
            <a:pPr algn="ctr"/>
            <a:r>
              <a:rPr lang="en-AU" sz="1400" dirty="0">
                <a:latin typeface="Roboto" panose="02000000000000000000" pitchFamily="2" charset="0"/>
                <a:ea typeface="Roboto" panose="02000000000000000000" pitchFamily="2" charset="0"/>
                <a:cs typeface="Roboto" panose="02000000000000000000" pitchFamily="2" charset="0"/>
              </a:rPr>
              <a:t>Key Insights</a:t>
            </a:r>
          </a:p>
        </p:txBody>
      </p:sp>
      <p:sp>
        <p:nvSpPr>
          <p:cNvPr id="10" name="TextBox 9">
            <a:extLst>
              <a:ext uri="{FF2B5EF4-FFF2-40B4-BE49-F238E27FC236}">
                <a16:creationId xmlns:a16="http://schemas.microsoft.com/office/drawing/2014/main" id="{52FB2EA5-3DD9-BCC8-6EF2-BA1172EF9469}"/>
              </a:ext>
            </a:extLst>
          </p:cNvPr>
          <p:cNvSpPr txBox="1"/>
          <p:nvPr/>
        </p:nvSpPr>
        <p:spPr>
          <a:xfrm>
            <a:off x="8958716" y="1080834"/>
            <a:ext cx="1896185" cy="373596"/>
          </a:xfrm>
          <a:prstGeom prst="rect">
            <a:avLst/>
          </a:prstGeom>
          <a:noFill/>
        </p:spPr>
        <p:txBody>
          <a:bodyPr wrap="square" lIns="0" tIns="0" rIns="0" bIns="0" rtlCol="0" anchor="t">
            <a:noAutofit/>
          </a:bodyPr>
          <a:lstStyle/>
          <a:p>
            <a:pPr algn="ctr"/>
            <a:r>
              <a:rPr lang="en-AU" sz="1400" dirty="0">
                <a:latin typeface="Roboto" panose="02000000000000000000" pitchFamily="2" charset="0"/>
                <a:ea typeface="Roboto" panose="02000000000000000000" pitchFamily="2" charset="0"/>
                <a:cs typeface="Roboto" panose="02000000000000000000" pitchFamily="2" charset="0"/>
              </a:rPr>
              <a:t>Recommendations</a:t>
            </a:r>
          </a:p>
        </p:txBody>
      </p:sp>
      <p:sp>
        <p:nvSpPr>
          <p:cNvPr id="11" name="TextBox 10">
            <a:extLst>
              <a:ext uri="{FF2B5EF4-FFF2-40B4-BE49-F238E27FC236}">
                <a16:creationId xmlns:a16="http://schemas.microsoft.com/office/drawing/2014/main" id="{915119A1-D760-D2FA-BDDF-5894F7718DD9}"/>
              </a:ext>
            </a:extLst>
          </p:cNvPr>
          <p:cNvSpPr txBox="1"/>
          <p:nvPr/>
        </p:nvSpPr>
        <p:spPr>
          <a:xfrm>
            <a:off x="8155485" y="1696217"/>
            <a:ext cx="3603927" cy="1718742"/>
          </a:xfrm>
          <a:prstGeom prst="rect">
            <a:avLst/>
          </a:prstGeom>
          <a:noFill/>
        </p:spPr>
        <p:txBody>
          <a:bodyPr wrap="square" lIns="0" tIns="0" rIns="0" bIns="0" rtlCol="0" anchor="t">
            <a:noAutofit/>
          </a:bodyPr>
          <a:lstStyle/>
          <a:p>
            <a:pPr marL="171450" indent="-171450" algn="l">
              <a:spcAft>
                <a:spcPts val="600"/>
              </a:spcAft>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Mainstream – young single/couples segment is the most potential pool to target.</a:t>
            </a:r>
          </a:p>
          <a:p>
            <a:pPr marL="171450" indent="-171450">
              <a:spcAft>
                <a:spcPts val="600"/>
              </a:spcAft>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We can relocate some Tyrrells and smaller packs of chips in discretionary space near segments where this segment frequent visits to increase </a:t>
            </a:r>
            <a:r>
              <a:rPr lang="en-US" sz="1200" dirty="0" err="1">
                <a:latin typeface="Roboto Light" panose="02000000000000000000" pitchFamily="2" charset="0"/>
                <a:ea typeface="Roboto Light" panose="02000000000000000000" pitchFamily="2" charset="0"/>
              </a:rPr>
              <a:t>visibilty</a:t>
            </a:r>
            <a:r>
              <a:rPr lang="en-US" sz="1200" dirty="0">
                <a:latin typeface="Roboto Light" panose="02000000000000000000" pitchFamily="2" charset="0"/>
                <a:ea typeface="Roboto Light" panose="02000000000000000000" pitchFamily="2" charset="0"/>
              </a:rPr>
              <a:t> and impulse </a:t>
            </a:r>
            <a:r>
              <a:rPr lang="en-US" sz="1200" dirty="0" err="1">
                <a:latin typeface="Roboto Light" panose="02000000000000000000" pitchFamily="2" charset="0"/>
                <a:ea typeface="Roboto Light" panose="02000000000000000000" pitchFamily="2" charset="0"/>
              </a:rPr>
              <a:t>behaviour</a:t>
            </a:r>
            <a:r>
              <a:rPr lang="en-US" sz="1200" dirty="0">
                <a:latin typeface="Roboto Light" panose="02000000000000000000" pitchFamily="2" charset="0"/>
                <a:ea typeface="Roboto Light" panose="02000000000000000000" pitchFamily="2" charset="0"/>
              </a:rPr>
              <a:t>.</a:t>
            </a:r>
            <a:endParaRPr lang="en-AU" sz="1200" dirty="0">
              <a:latin typeface="Roboto Light" panose="02000000000000000000" pitchFamily="2" charset="0"/>
              <a:ea typeface="Roboto Light" panose="02000000000000000000" pitchFamily="2" charset="0"/>
            </a:endParaRPr>
          </a:p>
        </p:txBody>
      </p:sp>
      <p:cxnSp>
        <p:nvCxnSpPr>
          <p:cNvPr id="13" name="Straight Connector 12">
            <a:extLst>
              <a:ext uri="{FF2B5EF4-FFF2-40B4-BE49-F238E27FC236}">
                <a16:creationId xmlns:a16="http://schemas.microsoft.com/office/drawing/2014/main" id="{E295532E-AFA1-71B7-35C3-230842CAC832}"/>
              </a:ext>
            </a:extLst>
          </p:cNvPr>
          <p:cNvCxnSpPr>
            <a:cxnSpLocks/>
          </p:cNvCxnSpPr>
          <p:nvPr/>
        </p:nvCxnSpPr>
        <p:spPr>
          <a:xfrm>
            <a:off x="1183723" y="3982277"/>
            <a:ext cx="10604086" cy="0"/>
          </a:xfrm>
          <a:prstGeom prst="line">
            <a:avLst/>
          </a:prstGeom>
          <a:ln w="6350">
            <a:solidFill>
              <a:srgbClr val="0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A1160A6-FABE-9F27-4FA4-0AC30EF1EC47}"/>
              </a:ext>
            </a:extLst>
          </p:cNvPr>
          <p:cNvCxnSpPr>
            <a:cxnSpLocks/>
          </p:cNvCxnSpPr>
          <p:nvPr/>
        </p:nvCxnSpPr>
        <p:spPr>
          <a:xfrm>
            <a:off x="1177097" y="1404730"/>
            <a:ext cx="10604086" cy="0"/>
          </a:xfrm>
          <a:prstGeom prst="line">
            <a:avLst/>
          </a:prstGeom>
          <a:ln w="6350">
            <a:solidFill>
              <a:srgbClr val="0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69494B4-953E-53FA-BA47-9A2DA7EBABB6}"/>
              </a:ext>
            </a:extLst>
          </p:cNvPr>
          <p:cNvSpPr txBox="1"/>
          <p:nvPr/>
        </p:nvSpPr>
        <p:spPr>
          <a:xfrm>
            <a:off x="4102212" y="4247978"/>
            <a:ext cx="3603927" cy="1718742"/>
          </a:xfrm>
          <a:prstGeom prst="rect">
            <a:avLst/>
          </a:prstGeom>
          <a:noFill/>
        </p:spPr>
        <p:txBody>
          <a:bodyPr wrap="square" lIns="0" tIns="0" rIns="0" bIns="0" rtlCol="0" anchor="t">
            <a:noAutofit/>
          </a:bodyPr>
          <a:lstStyle/>
          <a:p>
            <a:pPr marL="171450" indent="-171450" algn="l">
              <a:spcAft>
                <a:spcPts val="600"/>
              </a:spcAft>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The results for trial stores 77 and 88 during the trial period show a significant difference in at least two of the three trial months.</a:t>
            </a:r>
          </a:p>
          <a:p>
            <a:pPr marL="171450" indent="-171450" algn="l">
              <a:spcAft>
                <a:spcPts val="600"/>
              </a:spcAft>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But the new trial layout just improved the number of customers in Store 86 while total sales were not significantly higher.</a:t>
            </a:r>
          </a:p>
        </p:txBody>
      </p:sp>
      <p:sp>
        <p:nvSpPr>
          <p:cNvPr id="17" name="TextBox 16">
            <a:extLst>
              <a:ext uri="{FF2B5EF4-FFF2-40B4-BE49-F238E27FC236}">
                <a16:creationId xmlns:a16="http://schemas.microsoft.com/office/drawing/2014/main" id="{794FF6DC-CDC3-D6EB-55F1-8D6ACB841E5E}"/>
              </a:ext>
            </a:extLst>
          </p:cNvPr>
          <p:cNvSpPr txBox="1"/>
          <p:nvPr/>
        </p:nvSpPr>
        <p:spPr>
          <a:xfrm>
            <a:off x="8155485" y="4247977"/>
            <a:ext cx="3603927" cy="1718742"/>
          </a:xfrm>
          <a:prstGeom prst="rect">
            <a:avLst/>
          </a:prstGeom>
          <a:noFill/>
        </p:spPr>
        <p:txBody>
          <a:bodyPr wrap="square" lIns="0" tIns="0" rIns="0" bIns="0" rtlCol="0" anchor="t">
            <a:noAutofit/>
          </a:bodyPr>
          <a:lstStyle/>
          <a:p>
            <a:pPr marL="171450" indent="-171450" algn="l">
              <a:spcAft>
                <a:spcPts val="600"/>
              </a:spcAft>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Further investigation should be conducted if the implementation of the trial was different in trial store 86, such as any special offers which can reduce the product price.</a:t>
            </a: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1275419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Customer Analytics</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301CEFDC-E00A-F3BE-EE9D-79B840F8E9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975" y="1088001"/>
            <a:ext cx="5424536" cy="2687586"/>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Overview: The chips category is fairy stable with Kettle leading the market</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3"/>
          <a:stretch>
            <a:fillRect/>
          </a:stretch>
        </p:blipFill>
        <p:spPr>
          <a:xfrm>
            <a:off x="12316275" y="0"/>
            <a:ext cx="1993565" cy="1639966"/>
          </a:xfrm>
          <a:prstGeom prst="rect">
            <a:avLst/>
          </a:prstGeom>
        </p:spPr>
      </p:pic>
      <p:sp>
        <p:nvSpPr>
          <p:cNvPr id="2" name="Speech Bubble: Rectangle with Corners Rounded 1">
            <a:extLst>
              <a:ext uri="{FF2B5EF4-FFF2-40B4-BE49-F238E27FC236}">
                <a16:creationId xmlns:a16="http://schemas.microsoft.com/office/drawing/2014/main" id="{60D6EE27-AB55-93EF-8895-16733C9A2DBA}"/>
              </a:ext>
            </a:extLst>
          </p:cNvPr>
          <p:cNvSpPr/>
          <p:nvPr/>
        </p:nvSpPr>
        <p:spPr>
          <a:xfrm>
            <a:off x="4321276" y="2849335"/>
            <a:ext cx="973395" cy="270539"/>
          </a:xfrm>
          <a:prstGeom prst="wedgeRoundRectCallout">
            <a:avLst>
              <a:gd name="adj1" fmla="val -69220"/>
              <a:gd name="adj2" fmla="val 49260"/>
              <a:gd name="adj3" fmla="val 16667"/>
            </a:avLst>
          </a:prstGeom>
          <a:solidFill>
            <a:srgbClr val="ECE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000005"/>
                </a:solidFill>
                <a:latin typeface="Roboto Light" panose="02000000000000000000" pitchFamily="2" charset="0"/>
                <a:ea typeface="Roboto Light" panose="02000000000000000000" pitchFamily="2" charset="0"/>
              </a:rPr>
              <a:t>Shops closed on Christmas Day</a:t>
            </a:r>
            <a:endParaRPr lang="en-AU" sz="800" dirty="0" err="1">
              <a:solidFill>
                <a:srgbClr val="000005"/>
              </a:solidFill>
              <a:latin typeface="Roboto Light" panose="02000000000000000000" pitchFamily="2" charset="0"/>
              <a:ea typeface="Roboto Light" panose="02000000000000000000" pitchFamily="2" charset="0"/>
            </a:endParaRPr>
          </a:p>
        </p:txBody>
      </p:sp>
      <p:sp>
        <p:nvSpPr>
          <p:cNvPr id="3" name="Speech Bubble: Rectangle with Corners Rounded 2">
            <a:extLst>
              <a:ext uri="{FF2B5EF4-FFF2-40B4-BE49-F238E27FC236}">
                <a16:creationId xmlns:a16="http://schemas.microsoft.com/office/drawing/2014/main" id="{EAEEACC2-C2E3-A461-3CD5-92FD29A1F183}"/>
              </a:ext>
            </a:extLst>
          </p:cNvPr>
          <p:cNvSpPr/>
          <p:nvPr/>
        </p:nvSpPr>
        <p:spPr>
          <a:xfrm>
            <a:off x="4237699" y="1329118"/>
            <a:ext cx="857866" cy="270539"/>
          </a:xfrm>
          <a:prstGeom prst="wedgeRoundRectCallout">
            <a:avLst>
              <a:gd name="adj1" fmla="val -61645"/>
              <a:gd name="adj2" fmla="val -38094"/>
              <a:gd name="adj3" fmla="val 16667"/>
            </a:avLst>
          </a:prstGeom>
          <a:solidFill>
            <a:srgbClr val="ECE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000005"/>
                </a:solidFill>
                <a:latin typeface="Roboto Light" panose="02000000000000000000" pitchFamily="2" charset="0"/>
                <a:ea typeface="Roboto Light" panose="02000000000000000000" pitchFamily="2" charset="0"/>
              </a:rPr>
              <a:t>The lead-up to Christmas</a:t>
            </a:r>
            <a:endParaRPr lang="en-AU" sz="800" dirty="0" err="1">
              <a:solidFill>
                <a:srgbClr val="000005"/>
              </a:solidFill>
              <a:latin typeface="Roboto Light" panose="02000000000000000000" pitchFamily="2" charset="0"/>
              <a:ea typeface="Roboto Light" panose="02000000000000000000" pitchFamily="2" charset="0"/>
            </a:endParaRPr>
          </a:p>
        </p:txBody>
      </p:sp>
      <p:sp>
        <p:nvSpPr>
          <p:cNvPr id="6" name="Rectangle 8">
            <a:extLst>
              <a:ext uri="{FF2B5EF4-FFF2-40B4-BE49-F238E27FC236}">
                <a16:creationId xmlns:a16="http://schemas.microsoft.com/office/drawing/2014/main" id="{9154F674-1470-6D64-36E4-10B52E527A31}"/>
              </a:ext>
            </a:extLst>
          </p:cNvPr>
          <p:cNvSpPr>
            <a:spLocks noChangeArrowheads="1"/>
          </p:cNvSpPr>
          <p:nvPr/>
        </p:nvSpPr>
        <p:spPr bwMode="auto">
          <a:xfrm>
            <a:off x="7064071" y="1264520"/>
            <a:ext cx="4612504" cy="1639966"/>
          </a:xfrm>
          <a:prstGeom prst="rect">
            <a:avLst/>
          </a:prstGeom>
          <a:noFill/>
        </p:spPr>
        <p:txBody>
          <a:bodyPr wrap="square" lIns="0" tIns="0" rIns="0" bIns="0" rtlCol="0" anchor="t">
            <a:noAutofit/>
          </a:bodyPr>
          <a:lstStyle/>
          <a:p>
            <a:pPr marL="171450" indent="-171450">
              <a:spcAft>
                <a:spcPts val="600"/>
              </a:spcAft>
              <a:buFont typeface="Arial" panose="020B0604020202020204" pitchFamily="34" charset="0"/>
              <a:buChar char="•"/>
            </a:pPr>
            <a:r>
              <a:rPr lang="en-US" altLang="en-US" sz="1200" b="1" dirty="0">
                <a:latin typeface="Roboto Light" panose="02000000000000000000" pitchFamily="2" charset="0"/>
                <a:ea typeface="Roboto Light" panose="02000000000000000000" pitchFamily="2" charset="0"/>
              </a:rPr>
              <a:t>Total sales remain fairly stable </a:t>
            </a:r>
            <a:r>
              <a:rPr lang="en-US" altLang="en-US" sz="1200" dirty="0">
                <a:latin typeface="Roboto Light" panose="02000000000000000000" pitchFamily="2" charset="0"/>
                <a:ea typeface="Roboto Light" panose="02000000000000000000" pitchFamily="2" charset="0"/>
              </a:rPr>
              <a:t>over time, fluctuating around a consistent level ($4.5K - $5.5K/day).</a:t>
            </a:r>
          </a:p>
          <a:p>
            <a:pPr marL="171450" indent="-171450">
              <a:spcAft>
                <a:spcPts val="600"/>
              </a:spcAft>
              <a:buFont typeface="Arial" panose="020B0604020202020204" pitchFamily="34" charset="0"/>
              <a:buChar char="•"/>
            </a:pPr>
            <a:r>
              <a:rPr lang="en-US" altLang="en-US" sz="1200" dirty="0">
                <a:latin typeface="Roboto Light" panose="02000000000000000000" pitchFamily="2" charset="0"/>
                <a:ea typeface="Roboto Light" panose="02000000000000000000" pitchFamily="2" charset="0"/>
              </a:rPr>
              <a:t>There is a sharp spike in Christmas season, followed by a dip as shops closed on Christmas Day.</a:t>
            </a:r>
          </a:p>
          <a:p>
            <a:pPr marL="171450" indent="-171450">
              <a:spcAft>
                <a:spcPts val="600"/>
              </a:spcAft>
              <a:buFont typeface="Arial" panose="020B0604020202020204" pitchFamily="34" charset="0"/>
              <a:buChar char="•"/>
            </a:pPr>
            <a:r>
              <a:rPr lang="en-US" altLang="en-US" sz="1200" dirty="0">
                <a:latin typeface="Roboto Light" panose="02000000000000000000" pitchFamily="2" charset="0"/>
                <a:ea typeface="Roboto Light" panose="02000000000000000000" pitchFamily="2" charset="0"/>
              </a:rPr>
              <a:t>In general, </a:t>
            </a:r>
            <a:r>
              <a:rPr lang="en-US" altLang="en-US" sz="1200" b="1" dirty="0">
                <a:latin typeface="Roboto Light" panose="02000000000000000000" pitchFamily="2" charset="0"/>
                <a:ea typeface="Roboto Light" panose="02000000000000000000" pitchFamily="2" charset="0"/>
              </a:rPr>
              <a:t>Kettle is the most popular brand</a:t>
            </a:r>
            <a:r>
              <a:rPr lang="en-US" altLang="en-US" sz="1200" dirty="0">
                <a:latin typeface="Roboto Light" panose="02000000000000000000" pitchFamily="2" charset="0"/>
                <a:ea typeface="Roboto Light" panose="02000000000000000000" pitchFamily="2" charset="0"/>
              </a:rPr>
              <a:t>, followed by Smiths, Doritos, and Pringles.</a:t>
            </a:r>
          </a:p>
          <a:p>
            <a:pPr marL="171450" indent="-171450">
              <a:spcAft>
                <a:spcPts val="600"/>
              </a:spcAft>
              <a:buFont typeface="Arial" panose="020B0604020202020204" pitchFamily="34" charset="0"/>
              <a:buChar char="•"/>
            </a:pPr>
            <a:r>
              <a:rPr lang="en-US" altLang="en-US" sz="1200" b="1" dirty="0">
                <a:latin typeface="Roboto Light" panose="02000000000000000000" pitchFamily="2" charset="0"/>
                <a:ea typeface="Roboto Light" panose="02000000000000000000" pitchFamily="2" charset="0"/>
              </a:rPr>
              <a:t>175g is the most frequently sold pack size</a:t>
            </a:r>
            <a:r>
              <a:rPr lang="en-US" altLang="en-US" sz="1200" dirty="0">
                <a:latin typeface="Roboto Light" panose="02000000000000000000" pitchFamily="2" charset="0"/>
                <a:ea typeface="Roboto Light" panose="02000000000000000000" pitchFamily="2" charset="0"/>
              </a:rPr>
              <a:t>.</a:t>
            </a:r>
          </a:p>
        </p:txBody>
      </p:sp>
      <p:pic>
        <p:nvPicPr>
          <p:cNvPr id="3082" name="Picture 10">
            <a:extLst>
              <a:ext uri="{FF2B5EF4-FFF2-40B4-BE49-F238E27FC236}">
                <a16:creationId xmlns:a16="http://schemas.microsoft.com/office/drawing/2014/main" id="{F6595B2F-2CE2-83B5-7128-9BBFF27D16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975" y="3886897"/>
            <a:ext cx="4606515" cy="2750854"/>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20CD255A-52C2-223B-26FB-864D65B996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3694" y="3886897"/>
            <a:ext cx="3556147" cy="26572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EEA6E85F-6FAD-E4E8-F1D6-C017E2760EF4}"/>
              </a:ext>
            </a:extLst>
          </p:cNvPr>
          <p:cNvSpPr/>
          <p:nvPr/>
        </p:nvSpPr>
        <p:spPr>
          <a:xfrm>
            <a:off x="7028332" y="2950868"/>
            <a:ext cx="4683981" cy="598007"/>
          </a:xfrm>
          <a:prstGeom prst="roundRect">
            <a:avLst/>
          </a:prstGeom>
          <a:solidFill>
            <a:srgbClr val="ECE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5"/>
                </a:solidFill>
                <a:latin typeface="Roboto Light" panose="02000000000000000000" pitchFamily="2" charset="0"/>
                <a:ea typeface="Roboto Light" panose="02000000000000000000" pitchFamily="2" charset="0"/>
              </a:rPr>
              <a:t>This analysis will focus on customer segment analysis and uplift testing for the new trial layout.</a:t>
            </a:r>
            <a:endParaRPr lang="en-AU" sz="12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980C5095-A57D-3ED5-1BB7-1E351192F1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309" y="1298555"/>
            <a:ext cx="5313175" cy="263241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56F04E9-03AE-5364-EEED-FBD94C64AB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5308" y="3997284"/>
            <a:ext cx="5313175" cy="263241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D6F7D5A6-3BEA-E943-CCDF-DEAF2BF169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9706" y="3624454"/>
            <a:ext cx="4996852" cy="3005242"/>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Mainstream - young singles/couples is a potential segment with the highest number of customers and the second highest sales</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6"/>
          <a:stretch>
            <a:fillRect/>
          </a:stretch>
        </p:blipFill>
        <p:spPr>
          <a:xfrm>
            <a:off x="12327032" y="0"/>
            <a:ext cx="1993565" cy="1457070"/>
          </a:xfrm>
          <a:prstGeom prst="rect">
            <a:avLst/>
          </a:prstGeom>
        </p:spPr>
      </p:pic>
      <p:sp>
        <p:nvSpPr>
          <p:cNvPr id="17" name="TextBox 16">
            <a:extLst>
              <a:ext uri="{FF2B5EF4-FFF2-40B4-BE49-F238E27FC236}">
                <a16:creationId xmlns:a16="http://schemas.microsoft.com/office/drawing/2014/main" id="{23AA2B6C-A8F3-6E36-351C-496F2A2CBE0D}"/>
              </a:ext>
            </a:extLst>
          </p:cNvPr>
          <p:cNvSpPr txBox="1"/>
          <p:nvPr/>
        </p:nvSpPr>
        <p:spPr>
          <a:xfrm>
            <a:off x="7049874" y="1680473"/>
            <a:ext cx="4654986" cy="1718742"/>
          </a:xfrm>
          <a:prstGeom prst="rect">
            <a:avLst/>
          </a:prstGeom>
          <a:noFill/>
        </p:spPr>
        <p:txBody>
          <a:bodyPr wrap="square" lIns="0" tIns="0" rIns="0" bIns="0" rtlCol="0" anchor="t">
            <a:noAutofit/>
          </a:bodyPr>
          <a:lstStyle/>
          <a:p>
            <a:pPr marL="171450" indent="-171450" algn="l">
              <a:spcAft>
                <a:spcPts val="600"/>
              </a:spcAft>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Sales are coming mainly from Budget - older families [3], Mainstream - young singles/couples [1], and Mainstream – retirees [2].</a:t>
            </a:r>
          </a:p>
          <a:p>
            <a:pPr marL="171450" indent="-171450" algn="l">
              <a:spcAft>
                <a:spcPts val="600"/>
              </a:spcAft>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While there are more Mainstream - young singles/couples [1] and Mainstream – retirees [2] who buy chips leading to the higher sales, this is not the case for Budget - older families [3].</a:t>
            </a:r>
          </a:p>
          <a:p>
            <a:pPr marL="171450" indent="-171450" algn="l">
              <a:spcAft>
                <a:spcPts val="600"/>
              </a:spcAft>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Older and Young families in general buy more chips per customer.</a:t>
            </a:r>
          </a:p>
        </p:txBody>
      </p:sp>
      <p:sp>
        <p:nvSpPr>
          <p:cNvPr id="18" name="TextBox 17">
            <a:extLst>
              <a:ext uri="{FF2B5EF4-FFF2-40B4-BE49-F238E27FC236}">
                <a16:creationId xmlns:a16="http://schemas.microsoft.com/office/drawing/2014/main" id="{487F8E45-C287-DDFB-B309-5219462A98C1}"/>
              </a:ext>
            </a:extLst>
          </p:cNvPr>
          <p:cNvSpPr txBox="1"/>
          <p:nvPr/>
        </p:nvSpPr>
        <p:spPr>
          <a:xfrm>
            <a:off x="3927139" y="1516704"/>
            <a:ext cx="271421" cy="197637"/>
          </a:xfrm>
          <a:prstGeom prst="rect">
            <a:avLst/>
          </a:prstGeom>
          <a:noFill/>
        </p:spPr>
        <p:txBody>
          <a:bodyPr wrap="none" lIns="0" tIns="0" rIns="0" bIns="0" rtlCol="0" anchor="t">
            <a:noAutofit/>
          </a:bodyPr>
          <a:lstStyle/>
          <a:p>
            <a:pPr algn="ctr"/>
            <a:r>
              <a:rPr lang="en-US" sz="800" dirty="0">
                <a:solidFill>
                  <a:schemeClr val="bg1"/>
                </a:solidFill>
                <a:highlight>
                  <a:srgbClr val="000000"/>
                </a:highlight>
                <a:latin typeface="Roboto Light" panose="02000000000000000000" pitchFamily="2" charset="0"/>
                <a:ea typeface="Roboto Light" panose="02000000000000000000" pitchFamily="2" charset="0"/>
              </a:rPr>
              <a:t>[1]</a:t>
            </a:r>
            <a:endParaRPr lang="en-AU" sz="800" dirty="0" err="1">
              <a:solidFill>
                <a:schemeClr val="bg1"/>
              </a:solidFill>
              <a:highlight>
                <a:srgbClr val="000000"/>
              </a:highlight>
              <a:latin typeface="Roboto Light" panose="02000000000000000000" pitchFamily="2" charset="0"/>
              <a:ea typeface="Roboto Light" panose="02000000000000000000" pitchFamily="2" charset="0"/>
            </a:endParaRPr>
          </a:p>
        </p:txBody>
      </p:sp>
      <p:sp>
        <p:nvSpPr>
          <p:cNvPr id="19" name="TextBox 18">
            <a:extLst>
              <a:ext uri="{FF2B5EF4-FFF2-40B4-BE49-F238E27FC236}">
                <a16:creationId xmlns:a16="http://schemas.microsoft.com/office/drawing/2014/main" id="{ECF00B75-C33E-634A-CC55-949414D9E2DD}"/>
              </a:ext>
            </a:extLst>
          </p:cNvPr>
          <p:cNvSpPr txBox="1"/>
          <p:nvPr/>
        </p:nvSpPr>
        <p:spPr>
          <a:xfrm>
            <a:off x="4414273" y="2117931"/>
            <a:ext cx="271421" cy="197637"/>
          </a:xfrm>
          <a:prstGeom prst="rect">
            <a:avLst/>
          </a:prstGeom>
          <a:noFill/>
        </p:spPr>
        <p:txBody>
          <a:bodyPr wrap="none" lIns="0" tIns="0" rIns="0" bIns="0" rtlCol="0" anchor="t">
            <a:noAutofit/>
          </a:bodyPr>
          <a:lstStyle/>
          <a:p>
            <a:pPr algn="ctr"/>
            <a:r>
              <a:rPr lang="en-US" sz="800" dirty="0">
                <a:solidFill>
                  <a:schemeClr val="bg1"/>
                </a:solidFill>
                <a:highlight>
                  <a:srgbClr val="000000"/>
                </a:highlight>
                <a:latin typeface="Roboto Light" panose="02000000000000000000" pitchFamily="2" charset="0"/>
                <a:ea typeface="Roboto Light" panose="02000000000000000000" pitchFamily="2" charset="0"/>
              </a:rPr>
              <a:t>[2]</a:t>
            </a:r>
            <a:endParaRPr lang="en-AU" sz="800" dirty="0" err="1">
              <a:solidFill>
                <a:schemeClr val="bg1"/>
              </a:solidFill>
              <a:highlight>
                <a:srgbClr val="000000"/>
              </a:highlight>
              <a:latin typeface="Roboto Light" panose="02000000000000000000" pitchFamily="2" charset="0"/>
              <a:ea typeface="Roboto Light" panose="02000000000000000000" pitchFamily="2" charset="0"/>
            </a:endParaRPr>
          </a:p>
        </p:txBody>
      </p:sp>
      <p:sp>
        <p:nvSpPr>
          <p:cNvPr id="20" name="TextBox 19">
            <a:extLst>
              <a:ext uri="{FF2B5EF4-FFF2-40B4-BE49-F238E27FC236}">
                <a16:creationId xmlns:a16="http://schemas.microsoft.com/office/drawing/2014/main" id="{E5760876-C98D-EEF3-A2ED-BED727AEF60E}"/>
              </a:ext>
            </a:extLst>
          </p:cNvPr>
          <p:cNvSpPr txBox="1"/>
          <p:nvPr/>
        </p:nvSpPr>
        <p:spPr>
          <a:xfrm>
            <a:off x="3388307" y="2753058"/>
            <a:ext cx="271421" cy="197637"/>
          </a:xfrm>
          <a:prstGeom prst="rect">
            <a:avLst/>
          </a:prstGeom>
          <a:noFill/>
        </p:spPr>
        <p:txBody>
          <a:bodyPr wrap="none" lIns="0" tIns="0" rIns="0" bIns="0" rtlCol="0" anchor="t">
            <a:noAutofit/>
          </a:bodyPr>
          <a:lstStyle/>
          <a:p>
            <a:pPr algn="ctr"/>
            <a:r>
              <a:rPr lang="en-US" sz="800" dirty="0">
                <a:solidFill>
                  <a:schemeClr val="bg1"/>
                </a:solidFill>
                <a:highlight>
                  <a:srgbClr val="000000"/>
                </a:highlight>
                <a:latin typeface="Roboto Light" panose="02000000000000000000" pitchFamily="2" charset="0"/>
                <a:ea typeface="Roboto Light" panose="02000000000000000000" pitchFamily="2" charset="0"/>
              </a:rPr>
              <a:t>[3]</a:t>
            </a:r>
            <a:endParaRPr lang="en-AU" sz="800" dirty="0" err="1">
              <a:solidFill>
                <a:schemeClr val="bg1"/>
              </a:solidFill>
              <a:highlight>
                <a:srgbClr val="000000"/>
              </a:highlight>
              <a:latin typeface="Roboto Light" panose="02000000000000000000" pitchFamily="2" charset="0"/>
              <a:ea typeface="Roboto Light" panose="02000000000000000000" pitchFamily="2" charset="0"/>
            </a:endParaRPr>
          </a:p>
        </p:txBody>
      </p:sp>
      <p:sp>
        <p:nvSpPr>
          <p:cNvPr id="21" name="TextBox 20">
            <a:extLst>
              <a:ext uri="{FF2B5EF4-FFF2-40B4-BE49-F238E27FC236}">
                <a16:creationId xmlns:a16="http://schemas.microsoft.com/office/drawing/2014/main" id="{6BFAF32C-4822-F507-168C-CDD9E0B789A7}"/>
              </a:ext>
            </a:extLst>
          </p:cNvPr>
          <p:cNvSpPr txBox="1"/>
          <p:nvPr/>
        </p:nvSpPr>
        <p:spPr>
          <a:xfrm>
            <a:off x="4719206" y="4181980"/>
            <a:ext cx="271421" cy="197637"/>
          </a:xfrm>
          <a:prstGeom prst="rect">
            <a:avLst/>
          </a:prstGeom>
          <a:noFill/>
        </p:spPr>
        <p:txBody>
          <a:bodyPr wrap="none" lIns="0" tIns="0" rIns="0" bIns="0" rtlCol="0" anchor="t">
            <a:noAutofit/>
          </a:bodyPr>
          <a:lstStyle/>
          <a:p>
            <a:pPr algn="ctr"/>
            <a:r>
              <a:rPr lang="en-US" sz="800" dirty="0">
                <a:solidFill>
                  <a:schemeClr val="bg1"/>
                </a:solidFill>
                <a:highlight>
                  <a:srgbClr val="000000"/>
                </a:highlight>
                <a:latin typeface="Roboto Light" panose="02000000000000000000" pitchFamily="2" charset="0"/>
                <a:ea typeface="Roboto Light" panose="02000000000000000000" pitchFamily="2" charset="0"/>
              </a:rPr>
              <a:t>[1]</a:t>
            </a:r>
            <a:endParaRPr lang="en-AU" sz="800" dirty="0" err="1">
              <a:solidFill>
                <a:schemeClr val="bg1"/>
              </a:solidFill>
              <a:highlight>
                <a:srgbClr val="000000"/>
              </a:highlight>
              <a:latin typeface="Roboto Light" panose="02000000000000000000" pitchFamily="2" charset="0"/>
              <a:ea typeface="Roboto Light" panose="02000000000000000000" pitchFamily="2" charset="0"/>
            </a:endParaRPr>
          </a:p>
        </p:txBody>
      </p:sp>
      <p:sp>
        <p:nvSpPr>
          <p:cNvPr id="22" name="TextBox 21">
            <a:extLst>
              <a:ext uri="{FF2B5EF4-FFF2-40B4-BE49-F238E27FC236}">
                <a16:creationId xmlns:a16="http://schemas.microsoft.com/office/drawing/2014/main" id="{C5D70BA4-869E-F425-EEB1-33D941E54567}"/>
              </a:ext>
            </a:extLst>
          </p:cNvPr>
          <p:cNvSpPr txBox="1"/>
          <p:nvPr/>
        </p:nvSpPr>
        <p:spPr>
          <a:xfrm>
            <a:off x="4623966" y="4808063"/>
            <a:ext cx="271421" cy="197637"/>
          </a:xfrm>
          <a:prstGeom prst="rect">
            <a:avLst/>
          </a:prstGeom>
          <a:noFill/>
        </p:spPr>
        <p:txBody>
          <a:bodyPr wrap="none" lIns="0" tIns="0" rIns="0" bIns="0" rtlCol="0" anchor="t">
            <a:noAutofit/>
          </a:bodyPr>
          <a:lstStyle/>
          <a:p>
            <a:pPr algn="ctr"/>
            <a:r>
              <a:rPr lang="en-US" sz="800" dirty="0">
                <a:solidFill>
                  <a:schemeClr val="bg1"/>
                </a:solidFill>
                <a:highlight>
                  <a:srgbClr val="000000"/>
                </a:highlight>
                <a:latin typeface="Roboto Light" panose="02000000000000000000" pitchFamily="2" charset="0"/>
                <a:ea typeface="Roboto Light" panose="02000000000000000000" pitchFamily="2" charset="0"/>
              </a:rPr>
              <a:t>[2]</a:t>
            </a:r>
            <a:endParaRPr lang="en-AU" sz="800" dirty="0" err="1">
              <a:solidFill>
                <a:schemeClr val="bg1"/>
              </a:solidFill>
              <a:highlight>
                <a:srgbClr val="000000"/>
              </a:highlight>
              <a:latin typeface="Roboto Light" panose="02000000000000000000" pitchFamily="2" charset="0"/>
              <a:ea typeface="Roboto Light" panose="02000000000000000000" pitchFamily="2" charset="0"/>
            </a:endParaRPr>
          </a:p>
        </p:txBody>
      </p:sp>
      <p:sp>
        <p:nvSpPr>
          <p:cNvPr id="23" name="TextBox 22">
            <a:extLst>
              <a:ext uri="{FF2B5EF4-FFF2-40B4-BE49-F238E27FC236}">
                <a16:creationId xmlns:a16="http://schemas.microsoft.com/office/drawing/2014/main" id="{C4950A1E-A6E8-975C-451E-65DA31B6E4DB}"/>
              </a:ext>
            </a:extLst>
          </p:cNvPr>
          <p:cNvSpPr txBox="1"/>
          <p:nvPr/>
        </p:nvSpPr>
        <p:spPr>
          <a:xfrm>
            <a:off x="3159627" y="5447946"/>
            <a:ext cx="271421" cy="197637"/>
          </a:xfrm>
          <a:prstGeom prst="rect">
            <a:avLst/>
          </a:prstGeom>
          <a:noFill/>
        </p:spPr>
        <p:txBody>
          <a:bodyPr wrap="none" lIns="0" tIns="0" rIns="0" bIns="0" rtlCol="0" anchor="t">
            <a:noAutofit/>
          </a:bodyPr>
          <a:lstStyle/>
          <a:p>
            <a:pPr algn="ctr"/>
            <a:r>
              <a:rPr lang="en-US" sz="800" dirty="0">
                <a:solidFill>
                  <a:schemeClr val="bg1"/>
                </a:solidFill>
                <a:highlight>
                  <a:srgbClr val="000000"/>
                </a:highlight>
                <a:latin typeface="Roboto Light" panose="02000000000000000000" pitchFamily="2" charset="0"/>
                <a:ea typeface="Roboto Light" panose="02000000000000000000" pitchFamily="2" charset="0"/>
              </a:rPr>
              <a:t>[3]</a:t>
            </a:r>
            <a:endParaRPr lang="en-AU" sz="800" dirty="0" err="1">
              <a:solidFill>
                <a:schemeClr val="bg1"/>
              </a:solidFill>
              <a:highlight>
                <a:srgbClr val="000000"/>
              </a:highlight>
              <a:latin typeface="Roboto Light" panose="02000000000000000000" pitchFamily="2" charset="0"/>
              <a:ea typeface="Roboto Light" panose="02000000000000000000" pitchFamily="2" charset="0"/>
            </a:endParaRPr>
          </a:p>
        </p:txBody>
      </p:sp>
      <p:sp>
        <p:nvSpPr>
          <p:cNvPr id="24" name="TextBox 23">
            <a:extLst>
              <a:ext uri="{FF2B5EF4-FFF2-40B4-BE49-F238E27FC236}">
                <a16:creationId xmlns:a16="http://schemas.microsoft.com/office/drawing/2014/main" id="{9F9F1F61-A86B-FC25-37C1-F71433FAEC3E}"/>
              </a:ext>
            </a:extLst>
          </p:cNvPr>
          <p:cNvSpPr txBox="1"/>
          <p:nvPr/>
        </p:nvSpPr>
        <p:spPr>
          <a:xfrm>
            <a:off x="8587700" y="4047477"/>
            <a:ext cx="271421" cy="197637"/>
          </a:xfrm>
          <a:prstGeom prst="rect">
            <a:avLst/>
          </a:prstGeom>
          <a:noFill/>
        </p:spPr>
        <p:txBody>
          <a:bodyPr wrap="none" lIns="0" tIns="0" rIns="0" bIns="0" rtlCol="0" anchor="t">
            <a:noAutofit/>
          </a:bodyPr>
          <a:lstStyle/>
          <a:p>
            <a:pPr algn="ctr"/>
            <a:r>
              <a:rPr lang="en-US" sz="800" dirty="0">
                <a:solidFill>
                  <a:schemeClr val="bg1"/>
                </a:solidFill>
                <a:highlight>
                  <a:srgbClr val="000000"/>
                </a:highlight>
                <a:latin typeface="Roboto Light" panose="02000000000000000000" pitchFamily="2" charset="0"/>
                <a:ea typeface="Roboto Light" panose="02000000000000000000" pitchFamily="2" charset="0"/>
              </a:rPr>
              <a:t>[3]</a:t>
            </a:r>
            <a:endParaRPr lang="en-AU" sz="800" dirty="0" err="1">
              <a:solidFill>
                <a:schemeClr val="bg1"/>
              </a:solidFill>
              <a:highlight>
                <a:srgbClr val="000000"/>
              </a:highlight>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56784D6C-9273-AF26-F1A3-4D8689572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974" y="1833791"/>
            <a:ext cx="6250747" cy="3717682"/>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dirty="0"/>
              <a:t>Mainstream - young singles/couples is also </a:t>
            </a:r>
            <a:r>
              <a:rPr lang="en-US" b="0" i="0" dirty="0">
                <a:solidFill>
                  <a:srgbClr val="1F1F1F"/>
                </a:solidFill>
                <a:effectLst/>
                <a:latin typeface="Roboto" panose="02000000000000000000" pitchFamily="2" charset="0"/>
              </a:rPr>
              <a:t>more willing to pay more per packet of chips compared to its budget and premium counterparts.</a:t>
            </a:r>
            <a:endParaRPr lang="en-US"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3"/>
          <a:stretch>
            <a:fillRect/>
          </a:stretch>
        </p:blipFill>
        <p:spPr>
          <a:xfrm>
            <a:off x="12294760" y="0"/>
            <a:ext cx="1993565" cy="1639966"/>
          </a:xfrm>
          <a:prstGeom prst="rect">
            <a:avLst/>
          </a:prstGeom>
        </p:spPr>
      </p:pic>
      <p:sp>
        <p:nvSpPr>
          <p:cNvPr id="14" name="Rectangle 13">
            <a:extLst>
              <a:ext uri="{FF2B5EF4-FFF2-40B4-BE49-F238E27FC236}">
                <a16:creationId xmlns:a16="http://schemas.microsoft.com/office/drawing/2014/main" id="{1C771566-C6E2-ACF8-7FBE-3EBCBC82F79B}"/>
              </a:ext>
            </a:extLst>
          </p:cNvPr>
          <p:cNvSpPr/>
          <p:nvPr/>
        </p:nvSpPr>
        <p:spPr>
          <a:xfrm>
            <a:off x="1851143" y="2039814"/>
            <a:ext cx="606670" cy="427893"/>
          </a:xfrm>
          <a:prstGeom prst="rect">
            <a:avLst/>
          </a:prstGeom>
          <a:noFill/>
          <a:ln>
            <a:solidFill>
              <a:schemeClr val="tx1">
                <a:lumMod val="10000"/>
                <a:lumOff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
        <p:nvSpPr>
          <p:cNvPr id="15" name="Rectangle 14">
            <a:extLst>
              <a:ext uri="{FF2B5EF4-FFF2-40B4-BE49-F238E27FC236}">
                <a16:creationId xmlns:a16="http://schemas.microsoft.com/office/drawing/2014/main" id="{88CCABF6-1E47-6EFA-F648-F0581B8DDC4A}"/>
              </a:ext>
            </a:extLst>
          </p:cNvPr>
          <p:cNvSpPr/>
          <p:nvPr/>
        </p:nvSpPr>
        <p:spPr>
          <a:xfrm>
            <a:off x="5515708" y="2039815"/>
            <a:ext cx="606670" cy="477716"/>
          </a:xfrm>
          <a:prstGeom prst="rect">
            <a:avLst/>
          </a:prstGeom>
          <a:noFill/>
          <a:ln>
            <a:solidFill>
              <a:schemeClr val="tx1">
                <a:lumMod val="10000"/>
                <a:lumOff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
        <p:nvSpPr>
          <p:cNvPr id="16" name="Rectangle 15">
            <a:extLst>
              <a:ext uri="{FF2B5EF4-FFF2-40B4-BE49-F238E27FC236}">
                <a16:creationId xmlns:a16="http://schemas.microsoft.com/office/drawing/2014/main" id="{3E79F3DB-D49F-BEB6-032B-3788176EF9F6}"/>
              </a:ext>
            </a:extLst>
          </p:cNvPr>
          <p:cNvSpPr/>
          <p:nvPr/>
        </p:nvSpPr>
        <p:spPr>
          <a:xfrm>
            <a:off x="6511826" y="2704338"/>
            <a:ext cx="265864" cy="252372"/>
          </a:xfrm>
          <a:prstGeom prst="rect">
            <a:avLst/>
          </a:prstGeom>
          <a:noFill/>
          <a:ln>
            <a:solidFill>
              <a:schemeClr val="tx1">
                <a:lumMod val="10000"/>
                <a:lumOff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
        <p:nvSpPr>
          <p:cNvPr id="18" name="TextBox 17">
            <a:extLst>
              <a:ext uri="{FF2B5EF4-FFF2-40B4-BE49-F238E27FC236}">
                <a16:creationId xmlns:a16="http://schemas.microsoft.com/office/drawing/2014/main" id="{9E56F733-C621-367E-C6F6-2D420D58CFC5}"/>
              </a:ext>
            </a:extLst>
          </p:cNvPr>
          <p:cNvSpPr txBox="1"/>
          <p:nvPr/>
        </p:nvSpPr>
        <p:spPr>
          <a:xfrm>
            <a:off x="6777690" y="2661247"/>
            <a:ext cx="736614" cy="338554"/>
          </a:xfrm>
          <a:prstGeom prst="rect">
            <a:avLst/>
          </a:prstGeom>
          <a:noFill/>
        </p:spPr>
        <p:txBody>
          <a:bodyPr wrap="square">
            <a:spAutoFit/>
          </a:bodyPr>
          <a:lstStyle/>
          <a:p>
            <a:r>
              <a:rPr lang="en-AU" sz="800" b="0" i="0" dirty="0">
                <a:solidFill>
                  <a:srgbClr val="1F1F1F"/>
                </a:solidFill>
                <a:effectLst/>
                <a:latin typeface="Roboto" panose="02000000000000000000" pitchFamily="2" charset="0"/>
              </a:rPr>
              <a:t>statistically different</a:t>
            </a:r>
            <a:endParaRPr lang="en-AU" sz="800" dirty="0"/>
          </a:p>
        </p:txBody>
      </p:sp>
      <p:sp>
        <p:nvSpPr>
          <p:cNvPr id="21" name="TextBox 20">
            <a:extLst>
              <a:ext uri="{FF2B5EF4-FFF2-40B4-BE49-F238E27FC236}">
                <a16:creationId xmlns:a16="http://schemas.microsoft.com/office/drawing/2014/main" id="{F332F7D2-E006-E12F-50F9-87C94FA38771}"/>
              </a:ext>
            </a:extLst>
          </p:cNvPr>
          <p:cNvSpPr txBox="1"/>
          <p:nvPr/>
        </p:nvSpPr>
        <p:spPr>
          <a:xfrm>
            <a:off x="6511826" y="3616887"/>
            <a:ext cx="4637955" cy="1015663"/>
          </a:xfrm>
          <a:prstGeom prst="rect">
            <a:avLst/>
          </a:prstGeom>
          <a:noFill/>
        </p:spPr>
        <p:txBody>
          <a:bodyPr wrap="square" lIns="0" tIns="0" rIns="0" bIns="0" rtlCol="0" anchor="t">
            <a:noAutofit/>
          </a:bodyPr>
          <a:lstStyle>
            <a:defPPr>
              <a:defRPr lang="en-US"/>
            </a:defPPr>
            <a:lvl1pPr marL="171450" indent="-171450">
              <a:buFont typeface="Arial" panose="020B0604020202020204" pitchFamily="34" charset="0"/>
              <a:buChar char="•"/>
              <a:defRPr sz="1200">
                <a:latin typeface="Roboto Light" panose="02000000000000000000" pitchFamily="2" charset="0"/>
                <a:ea typeface="Roboto Light" panose="02000000000000000000" pitchFamily="2" charset="0"/>
              </a:defRPr>
            </a:lvl1pPr>
          </a:lstStyle>
          <a:p>
            <a:pPr>
              <a:spcAft>
                <a:spcPts val="600"/>
              </a:spcAft>
            </a:pPr>
            <a:r>
              <a:rPr lang="en-US" dirty="0"/>
              <a:t>Mainstream </a:t>
            </a:r>
            <a:r>
              <a:rPr lang="en-US" dirty="0" err="1"/>
              <a:t>midage</a:t>
            </a:r>
            <a:r>
              <a:rPr lang="en-US" dirty="0"/>
              <a:t> and young singles and couples are more willing to pay more per packet of chips compared to their budget and premium counterparts.</a:t>
            </a:r>
          </a:p>
          <a:p>
            <a:pPr>
              <a:spcAft>
                <a:spcPts val="600"/>
              </a:spcAft>
            </a:pPr>
            <a:r>
              <a:rPr lang="en-US" dirty="0"/>
              <a:t>This may be due to </a:t>
            </a:r>
            <a:r>
              <a:rPr lang="en-US" b="1" dirty="0"/>
              <a:t>premium shoppers being more likely to buy healthy snacks</a:t>
            </a:r>
            <a:r>
              <a:rPr lang="en-US" dirty="0"/>
              <a:t> and when they buy chips, this is mainly for entertainment purposes rather than their own consumption. This is also supported by there being fewer premium </a:t>
            </a:r>
            <a:r>
              <a:rPr lang="en-US" dirty="0" err="1"/>
              <a:t>midage</a:t>
            </a:r>
            <a:r>
              <a:rPr lang="en-US" dirty="0"/>
              <a:t> and young singles and couples buying chips compared to their mainstream counterparts.</a:t>
            </a:r>
            <a:endParaRPr lang="en-AU" dirty="0"/>
          </a:p>
        </p:txBody>
      </p:sp>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40E6D-A01A-A367-CC21-E84AB16E5FCA}"/>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EB99605A-9A50-BCD4-7B9A-E0391F414EE0}"/>
              </a:ext>
            </a:extLst>
          </p:cNvPr>
          <p:cNvSpPr>
            <a:spLocks noGrp="1"/>
          </p:cNvSpPr>
          <p:nvPr>
            <p:ph type="body" sz="quarter" idx="10"/>
          </p:nvPr>
        </p:nvSpPr>
        <p:spPr/>
        <p:txBody>
          <a:bodyPr/>
          <a:lstStyle/>
          <a:p>
            <a:r>
              <a:rPr lang="en-US" dirty="0"/>
              <a:t>Tyrrells chips should be prioritized to target Mainstream - young singles/ couples segment</a:t>
            </a:r>
          </a:p>
        </p:txBody>
      </p:sp>
      <p:grpSp>
        <p:nvGrpSpPr>
          <p:cNvPr id="3" name="Group 2">
            <a:extLst>
              <a:ext uri="{FF2B5EF4-FFF2-40B4-BE49-F238E27FC236}">
                <a16:creationId xmlns:a16="http://schemas.microsoft.com/office/drawing/2014/main" id="{110170B3-AE36-C133-C740-81AF607C2E1E}"/>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8FE3B9AE-C941-0072-1879-2CDA979250DD}"/>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FB03DDE8-4F1F-2ED5-B197-702F1F435998}"/>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91EA3B8D-7226-B823-CBD4-968C2E83372B}"/>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9582BA01-ABF2-5461-C48A-58D7BAE9BD3F}"/>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3F7E1159-6FB4-D894-0CF5-9783E92E4676}"/>
              </a:ext>
            </a:extLst>
          </p:cNvPr>
          <p:cNvPicPr>
            <a:picLocks noChangeAspect="1"/>
          </p:cNvPicPr>
          <p:nvPr/>
        </p:nvPicPr>
        <p:blipFill>
          <a:blip r:embed="rId2"/>
          <a:stretch>
            <a:fillRect/>
          </a:stretch>
        </p:blipFill>
        <p:spPr>
          <a:xfrm>
            <a:off x="12294760" y="0"/>
            <a:ext cx="1993565" cy="1639966"/>
          </a:xfrm>
          <a:prstGeom prst="rect">
            <a:avLst/>
          </a:prstGeom>
        </p:spPr>
      </p:pic>
      <p:sp>
        <p:nvSpPr>
          <p:cNvPr id="21" name="TextBox 20">
            <a:extLst>
              <a:ext uri="{FF2B5EF4-FFF2-40B4-BE49-F238E27FC236}">
                <a16:creationId xmlns:a16="http://schemas.microsoft.com/office/drawing/2014/main" id="{310DBF18-2112-8C94-4870-E9057FDB030B}"/>
              </a:ext>
            </a:extLst>
          </p:cNvPr>
          <p:cNvSpPr txBox="1"/>
          <p:nvPr/>
        </p:nvSpPr>
        <p:spPr>
          <a:xfrm>
            <a:off x="7553739" y="1421306"/>
            <a:ext cx="4122836" cy="1015663"/>
          </a:xfrm>
          <a:prstGeom prst="rect">
            <a:avLst/>
          </a:prstGeom>
          <a:noFill/>
        </p:spPr>
        <p:txBody>
          <a:bodyPr wrap="square" lIns="0" tIns="0" rIns="0" bIns="0" rtlCol="0" anchor="t">
            <a:noAutofit/>
          </a:bodyPr>
          <a:lstStyle>
            <a:defPPr>
              <a:defRPr lang="en-US"/>
            </a:defPPr>
            <a:lvl1pPr marL="171450" indent="-171450">
              <a:buFont typeface="Arial" panose="020B0604020202020204" pitchFamily="34" charset="0"/>
              <a:buChar char="•"/>
              <a:defRPr sz="1200">
                <a:latin typeface="Roboto Light" panose="02000000000000000000" pitchFamily="2" charset="0"/>
                <a:ea typeface="Roboto Light" panose="02000000000000000000" pitchFamily="2" charset="0"/>
              </a:defRPr>
            </a:lvl1pPr>
          </a:lstStyle>
          <a:p>
            <a:pPr>
              <a:spcAft>
                <a:spcPts val="600"/>
              </a:spcAft>
            </a:pPr>
            <a:r>
              <a:rPr lang="en-US" b="1" dirty="0"/>
              <a:t>Tyrells</a:t>
            </a:r>
            <a:r>
              <a:rPr lang="en-US" dirty="0"/>
              <a:t>, though not being widely popular, </a:t>
            </a:r>
            <a:r>
              <a:rPr lang="en-US" b="1" dirty="0"/>
              <a:t>has the highest affinity index</a:t>
            </a:r>
            <a:r>
              <a:rPr lang="en-US" dirty="0"/>
              <a:t>. This brand should be prioritized in marketing campaigns targeting this specific group, such as off-locating in discretionary space near segments where young singles and couples frequent more often to increase </a:t>
            </a:r>
            <a:r>
              <a:rPr lang="en-US" dirty="0" err="1"/>
              <a:t>visibilty</a:t>
            </a:r>
            <a:r>
              <a:rPr lang="en-US" dirty="0"/>
              <a:t> and impulse </a:t>
            </a:r>
            <a:r>
              <a:rPr lang="en-US" dirty="0" err="1"/>
              <a:t>behaviour</a:t>
            </a:r>
            <a:r>
              <a:rPr lang="en-US" dirty="0"/>
              <a:t>.</a:t>
            </a:r>
          </a:p>
          <a:p>
            <a:pPr>
              <a:spcAft>
                <a:spcPts val="600"/>
              </a:spcAft>
            </a:pPr>
            <a:r>
              <a:rPr lang="en-US" b="1" dirty="0"/>
              <a:t>Kettle has the highest "Target Interest" </a:t>
            </a:r>
            <a:r>
              <a:rPr lang="en-US" dirty="0"/>
              <a:t>among all brands, indicating that it is still the most popular brand among the target audience. This brand also has a high affinity index for our target group with 18% more likely to buy than other groups.</a:t>
            </a:r>
          </a:p>
          <a:p>
            <a:pPr>
              <a:spcAft>
                <a:spcPts val="600"/>
              </a:spcAft>
            </a:pPr>
            <a:r>
              <a:rPr lang="en-US" dirty="0"/>
              <a:t>Smiths, RRD, and Woolworths have high "Other Interest" and low affinity index, suggesting that while they are popular among the general audience, they may not be as strongly preferred by the target group. Those brands might not be suitable for attracting this group.</a:t>
            </a:r>
          </a:p>
        </p:txBody>
      </p:sp>
      <p:pic>
        <p:nvPicPr>
          <p:cNvPr id="1028" name="Picture 4">
            <a:extLst>
              <a:ext uri="{FF2B5EF4-FFF2-40B4-BE49-F238E27FC236}">
                <a16:creationId xmlns:a16="http://schemas.microsoft.com/office/drawing/2014/main" id="{7E70EBDF-38AB-1239-FAED-F1F17364DE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6975" y="1301712"/>
            <a:ext cx="5981286" cy="423107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AA6B76D-899C-36CD-79E5-FD7E7311BFDD}"/>
              </a:ext>
            </a:extLst>
          </p:cNvPr>
          <p:cNvSpPr txBox="1"/>
          <p:nvPr/>
        </p:nvSpPr>
        <p:spPr>
          <a:xfrm>
            <a:off x="1196975" y="5559069"/>
            <a:ext cx="5879686" cy="486696"/>
          </a:xfrm>
          <a:prstGeom prst="rect">
            <a:avLst/>
          </a:prstGeom>
          <a:noFill/>
        </p:spPr>
        <p:txBody>
          <a:bodyPr wrap="square" lIns="0" tIns="0" rIns="0" bIns="0" rtlCol="0" anchor="t">
            <a:noAutofit/>
          </a:bodyPr>
          <a:lstStyle>
            <a:defPPr>
              <a:defRPr lang="en-US"/>
            </a:defPPr>
            <a:lvl1pPr marL="171450" indent="-171450">
              <a:buFont typeface="Arial" panose="020B0604020202020204" pitchFamily="34" charset="0"/>
              <a:buChar char="•"/>
              <a:defRPr sz="1200">
                <a:latin typeface="Roboto Light" panose="02000000000000000000" pitchFamily="2" charset="0"/>
                <a:ea typeface="Roboto Light" panose="02000000000000000000" pitchFamily="2" charset="0"/>
              </a:defRPr>
            </a:lvl1pPr>
          </a:lstStyle>
          <a:p>
            <a:pPr marL="0" indent="0">
              <a:spcAft>
                <a:spcPts val="600"/>
              </a:spcAft>
              <a:buNone/>
            </a:pPr>
            <a:r>
              <a:rPr lang="en-US" sz="900" b="1" i="1" dirty="0"/>
              <a:t>Affinity index:</a:t>
            </a:r>
            <a:r>
              <a:rPr lang="en-US" sz="900" i="1" dirty="0"/>
              <a:t> A metric used to measure how closely a target audience is related to a brand, product, or service. It compares the percentage of a target group that interacts with a brand to the percentage of the general population that interacts with the same brand. Values above 100 indicate a higher affinity and values below 100 indicate a lower affinity.</a:t>
            </a:r>
            <a:endParaRPr lang="en-AU" sz="900" i="1" dirty="0"/>
          </a:p>
        </p:txBody>
      </p:sp>
    </p:spTree>
    <p:extLst>
      <p:ext uri="{BB962C8B-B14F-4D97-AF65-F5344CB8AC3E}">
        <p14:creationId xmlns:p14="http://schemas.microsoft.com/office/powerpoint/2010/main" val="951517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11195</TotalTime>
  <Words>1725</Words>
  <Application>Microsoft Office PowerPoint</Application>
  <PresentationFormat>Widescreen</PresentationFormat>
  <Paragraphs>104</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Roboto Light</vt:lpstr>
      <vt:lpstr>Roboto</vt:lpstr>
      <vt:lpstr>Arial</vt:lpstr>
      <vt:lpstr>Roboto Medium</vt:lpstr>
      <vt:lpstr>Office Theme</vt:lpstr>
      <vt:lpstr>Category review: Chips</vt:lpstr>
      <vt:lpstr>PowerPoint Presentation</vt:lpstr>
      <vt:lpstr>PowerPoint Presentation</vt:lpstr>
      <vt:lpstr>PowerPoint Presentation</vt:lpstr>
      <vt:lpstr>01</vt:lpstr>
      <vt:lpstr>PowerPoint Presentation</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Julie Nguyen</cp:lastModifiedBy>
  <cp:revision>464</cp:revision>
  <dcterms:created xsi:type="dcterms:W3CDTF">2018-02-07T23:23:24Z</dcterms:created>
  <dcterms:modified xsi:type="dcterms:W3CDTF">2025-03-05T12:26:54Z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