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7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4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79F8-3BA1-4804-BD68-15690B0DA5E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3353" y="2564904"/>
            <a:ext cx="4132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2016.11.01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KSC </a:t>
            </a:r>
            <a:r>
              <a:rPr lang="ko-KR" altLang="en-US" sz="2400" dirty="0" smtClean="0"/>
              <a:t>인트라넷 구축 프로젝트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화면설계서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246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855" y="5807005"/>
            <a:ext cx="189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notice_view.html</a:t>
            </a:r>
          </a:p>
          <a:p>
            <a:pPr algn="just"/>
            <a:r>
              <a:rPr lang="ko-KR" altLang="en-US" dirty="0" smtClean="0"/>
              <a:t>공지사항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</p:txBody>
      </p:sp>
      <p:pic>
        <p:nvPicPr>
          <p:cNvPr id="5122" name="Picture 2" descr="Z:\업무\git\스토리보드\notice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6" y="228798"/>
            <a:ext cx="7592197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076056" y="112474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692696"/>
            <a:ext cx="373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modify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글수정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페이지로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40152" y="112474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914" y="1340768"/>
            <a:ext cx="2517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delete</a:t>
            </a:r>
            <a:r>
              <a:rPr lang="ko-KR" altLang="en-US" sz="1400" b="1" dirty="0" smtClean="0"/>
              <a:t>버튼 누르면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pw</a:t>
            </a:r>
            <a:r>
              <a:rPr lang="ko-KR" altLang="en-US" sz="1400" b="1" dirty="0" smtClean="0"/>
              <a:t> 확인</a:t>
            </a:r>
            <a:r>
              <a:rPr lang="en-US" altLang="ko-KR" sz="1400" b="1" dirty="0"/>
              <a:t> a</a:t>
            </a:r>
            <a:r>
              <a:rPr lang="en-US" altLang="ko-KR" sz="1400" b="1" dirty="0" smtClean="0"/>
              <a:t>lert</a:t>
            </a:r>
            <a:r>
              <a:rPr lang="ko-KR" altLang="en-US" sz="1400" b="1" dirty="0" smtClean="0"/>
              <a:t>창이 띄워지고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pw</a:t>
            </a:r>
            <a:r>
              <a:rPr lang="ko-KR" altLang="en-US" sz="1400" b="1" dirty="0" smtClean="0"/>
              <a:t>가 맞아야 삭제 가능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4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928" y="5807005"/>
            <a:ext cx="215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notice_modify.html</a:t>
            </a:r>
          </a:p>
          <a:p>
            <a:pPr algn="just"/>
            <a:r>
              <a:rPr lang="ko-KR" altLang="en-US" dirty="0" smtClean="0"/>
              <a:t>공지사항 </a:t>
            </a:r>
            <a:r>
              <a:rPr lang="ko-KR" altLang="en-US" dirty="0" err="1" smtClean="0"/>
              <a:t>글수</a:t>
            </a:r>
            <a:r>
              <a:rPr lang="ko-KR" altLang="en-US" dirty="0" err="1"/>
              <a:t>정</a:t>
            </a:r>
            <a:endParaRPr lang="en-US" altLang="ko-KR" dirty="0" smtClean="0"/>
          </a:p>
        </p:txBody>
      </p:sp>
      <p:pic>
        <p:nvPicPr>
          <p:cNvPr id="6146" name="Picture 2" descr="Z:\업무\git\스토리보드\notice_modif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200800" cy="536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663976" y="1268760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673532"/>
            <a:ext cx="324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register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수정완료 된 글이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올라간 목록페이지로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3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99" y="580700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schedule.html</a:t>
            </a:r>
            <a:endParaRPr lang="en-US" altLang="ko-KR" dirty="0"/>
          </a:p>
          <a:p>
            <a:pPr algn="just"/>
            <a:r>
              <a:rPr lang="ko-KR" altLang="en-US" dirty="0" smtClean="0"/>
              <a:t>스케줄 관리 페이지</a:t>
            </a:r>
            <a:endParaRPr lang="en-US" altLang="ko-KR" dirty="0" smtClean="0"/>
          </a:p>
        </p:txBody>
      </p:sp>
      <p:pic>
        <p:nvPicPr>
          <p:cNvPr id="7170" name="Picture 2" descr="Z:\업무\git\스토리보드\sche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7226461" cy="52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8864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3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스케줄 관리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8" y="595102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meeting.html</a:t>
            </a:r>
            <a:endParaRPr lang="en-US" altLang="ko-KR" dirty="0"/>
          </a:p>
          <a:p>
            <a:pPr algn="just"/>
            <a:r>
              <a:rPr lang="ko-KR" altLang="en-US" dirty="0" smtClean="0"/>
              <a:t>회의</a:t>
            </a:r>
            <a:r>
              <a:rPr lang="ko-KR" altLang="en-US" dirty="0"/>
              <a:t>실</a:t>
            </a:r>
            <a:r>
              <a:rPr lang="ko-KR" altLang="en-US" dirty="0" smtClean="0"/>
              <a:t> 페이지</a:t>
            </a:r>
            <a:endParaRPr lang="en-US" altLang="ko-KR" dirty="0" smtClean="0"/>
          </a:p>
        </p:txBody>
      </p:sp>
      <p:pic>
        <p:nvPicPr>
          <p:cNvPr id="8194" name="Picture 2" descr="Z:\업무\git\스토리보드\mee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0806"/>
            <a:ext cx="6386548" cy="57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2771800" y="1052736"/>
            <a:ext cx="792088" cy="57527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3042" y="1249015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팀회의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임직원회의 선택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4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회의실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6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267" y="6021288"/>
            <a:ext cx="236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d</a:t>
            </a:r>
            <a:r>
              <a:rPr lang="en-US" altLang="ko-KR" dirty="0" smtClean="0"/>
              <a:t>ocument_form.html</a:t>
            </a:r>
            <a:endParaRPr lang="en-US" altLang="ko-KR" dirty="0"/>
          </a:p>
          <a:p>
            <a:pPr algn="just"/>
            <a:r>
              <a:rPr lang="ko-KR" altLang="en-US" dirty="0" smtClean="0"/>
              <a:t>결재문서 페이지</a:t>
            </a:r>
            <a:endParaRPr lang="en-US" altLang="ko-KR" dirty="0" smtClean="0"/>
          </a:p>
        </p:txBody>
      </p:sp>
      <p:pic>
        <p:nvPicPr>
          <p:cNvPr id="9218" name="Picture 2" descr="Z:\업무\git\스토리보드\document_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5" y="116632"/>
            <a:ext cx="8274489" cy="58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1835696" y="1772816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177281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품의서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제안서 선택</a:t>
            </a:r>
            <a:endParaRPr lang="ko-KR" altLang="en-US" sz="1400" b="1" dirty="0"/>
          </a:p>
        </p:txBody>
      </p:sp>
      <p:sp>
        <p:nvSpPr>
          <p:cNvPr id="9" name="액자 8"/>
          <p:cNvSpPr/>
          <p:nvPr/>
        </p:nvSpPr>
        <p:spPr>
          <a:xfrm>
            <a:off x="3995936" y="5425479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425479"/>
            <a:ext cx="420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Sign up </a:t>
            </a:r>
            <a:r>
              <a:rPr lang="ko-KR" altLang="en-US" sz="1400" b="1" dirty="0" smtClean="0"/>
              <a:t>버튼 누르면 결재완료건 페이지로 넘어감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결재문서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6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5200" y="6021288"/>
            <a:ext cx="247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document_board.html</a:t>
            </a:r>
            <a:endParaRPr lang="en-US" altLang="ko-KR" dirty="0"/>
          </a:p>
          <a:p>
            <a:pPr algn="just"/>
            <a:r>
              <a:rPr lang="ko-KR" altLang="en-US" dirty="0" smtClean="0"/>
              <a:t>결재완료건 페이지</a:t>
            </a:r>
            <a:endParaRPr lang="en-US" altLang="ko-KR" dirty="0" smtClean="0"/>
          </a:p>
        </p:txBody>
      </p:sp>
      <p:pic>
        <p:nvPicPr>
          <p:cNvPr id="10242" name="Picture 2" descr="Z:\업무\git\스토리보드\document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469426" cy="56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6019882" y="1393031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6913" y="1394192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</a:t>
            </a:r>
            <a:r>
              <a:rPr lang="en-US" altLang="ko-KR" sz="1400" b="1" dirty="0" smtClean="0"/>
              <a:t>rite</a:t>
            </a:r>
            <a:r>
              <a:rPr lang="ko-KR" altLang="en-US" sz="1400" b="1" dirty="0" smtClean="0"/>
              <a:t>버튼 누르면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품의서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제안서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쓰는 페이지로 넘어감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결재문서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8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2741" y="1124744"/>
            <a:ext cx="22506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aboard.html</a:t>
            </a:r>
            <a:endParaRPr lang="en-US" altLang="ko-KR" dirty="0"/>
          </a:p>
          <a:p>
            <a:pPr algn="just"/>
            <a:r>
              <a:rPr lang="ko-KR" altLang="en-US" dirty="0" smtClean="0"/>
              <a:t>익명게시판 목록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aboard_write.html</a:t>
            </a:r>
          </a:p>
          <a:p>
            <a:pPr algn="just"/>
            <a:r>
              <a:rPr lang="ko-KR" altLang="en-US" dirty="0" smtClean="0"/>
              <a:t>익명게시판 글쓰기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aboard_view.html</a:t>
            </a:r>
          </a:p>
          <a:p>
            <a:pPr algn="just"/>
            <a:r>
              <a:rPr lang="ko-KR" altLang="en-US" dirty="0" smtClean="0"/>
              <a:t>익명게시판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 smtClean="0"/>
              <a:t>aboard_modify.html</a:t>
            </a:r>
          </a:p>
          <a:p>
            <a:pPr algn="just"/>
            <a:r>
              <a:rPr lang="ko-KR" altLang="en-US" dirty="0" smtClean="0"/>
              <a:t>익명게시판 </a:t>
            </a:r>
            <a:r>
              <a:rPr lang="ko-KR" altLang="en-US" dirty="0" err="1" smtClean="0"/>
              <a:t>글수정</a:t>
            </a:r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6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익명게시판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4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910461"/>
            <a:ext cx="21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c</a:t>
            </a:r>
            <a:r>
              <a:rPr lang="en-US" altLang="ko-KR" dirty="0" smtClean="0"/>
              <a:t>afé_main.html</a:t>
            </a:r>
            <a:endParaRPr lang="en-US" altLang="ko-KR" dirty="0"/>
          </a:p>
          <a:p>
            <a:pPr algn="just"/>
            <a:r>
              <a:rPr lang="ko-KR" altLang="en-US" dirty="0" smtClean="0"/>
              <a:t>카페 주문페이지</a:t>
            </a:r>
            <a:endParaRPr lang="en-US" altLang="ko-KR" dirty="0" smtClean="0"/>
          </a:p>
        </p:txBody>
      </p:sp>
      <p:pic>
        <p:nvPicPr>
          <p:cNvPr id="11266" name="Picture 2" descr="Z:\업무\git\스토리보드\cafe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176464" cy="19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Z:\업무\git\스토리보드\cafe_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821701" cy="193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Z:\업무\git\스토리보드\cafe_order_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128"/>
            <a:ext cx="3132725" cy="21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카페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43651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order_history.html</a:t>
            </a:r>
          </a:p>
          <a:p>
            <a:pPr algn="just"/>
            <a:r>
              <a:rPr lang="ko-KR" altLang="en-US" dirty="0" smtClean="0"/>
              <a:t>카페 주문내역 페이지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07904" y="980728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3707904" y="2852936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736504" y="4832284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7. cafe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업무\git\스토리보드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1" y="620688"/>
            <a:ext cx="3773171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업무\git\스토리보드\sign_u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9"/>
          <a:stretch/>
        </p:blipFill>
        <p:spPr bwMode="auto">
          <a:xfrm>
            <a:off x="5146079" y="116632"/>
            <a:ext cx="3170337" cy="65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21" y="481313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l</a:t>
            </a:r>
            <a:r>
              <a:rPr lang="en-US" altLang="ko-KR" dirty="0" smtClean="0"/>
              <a:t>ogin.html</a:t>
            </a:r>
          </a:p>
          <a:p>
            <a:pPr algn="just"/>
            <a:r>
              <a:rPr lang="ko-KR" altLang="en-US" dirty="0" smtClean="0"/>
              <a:t>로그인 페이지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94118" y="607196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sign_up.html</a:t>
            </a:r>
          </a:p>
          <a:p>
            <a:pPr algn="just"/>
            <a:r>
              <a:rPr lang="ko-KR" altLang="en-US" dirty="0" smtClean="0"/>
              <a:t>회원가입 페이지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18864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로그인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가입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128145"/>
            <a:ext cx="1837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main_page.html</a:t>
            </a:r>
          </a:p>
          <a:p>
            <a:pPr algn="just"/>
            <a:r>
              <a:rPr lang="ko-KR" altLang="en-US" dirty="0" smtClean="0"/>
              <a:t>메인 페이지 </a:t>
            </a:r>
            <a:endParaRPr lang="en-US" altLang="ko-KR" dirty="0" smtClean="0"/>
          </a:p>
        </p:txBody>
      </p:sp>
      <p:pic>
        <p:nvPicPr>
          <p:cNvPr id="2050" name="Picture 2" descr="Z:\업무\git\스토리보드\main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30" y="44624"/>
            <a:ext cx="6009450" cy="68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C00000"/>
                </a:solidFill>
              </a:rPr>
              <a:t>메인페이지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Z:\업무\git\스토리보드\email_rece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97" y="588750"/>
            <a:ext cx="7248750" cy="55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6122" y="609329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</a:t>
            </a:r>
            <a:r>
              <a:rPr lang="en-US" altLang="ko-KR" dirty="0" smtClean="0"/>
              <a:t>receive</a:t>
            </a:r>
            <a:r>
              <a:rPr lang="en-US" altLang="ko-KR" dirty="0" smtClean="0"/>
              <a:t>.html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수신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목록보기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786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122" y="609329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</a:t>
            </a:r>
            <a:r>
              <a:rPr lang="en-US" altLang="ko-KR" dirty="0" smtClean="0"/>
              <a:t>send</a:t>
            </a:r>
            <a:r>
              <a:rPr lang="en-US" altLang="ko-KR" dirty="0" smtClean="0"/>
              <a:t>.html</a:t>
            </a:r>
            <a:endParaRPr lang="en-US" altLang="ko-KR" dirty="0" smtClean="0"/>
          </a:p>
          <a:p>
            <a:pPr algn="just"/>
            <a:r>
              <a:rPr lang="ko-KR" altLang="en-US" dirty="0"/>
              <a:t>발</a:t>
            </a:r>
            <a:r>
              <a:rPr lang="ko-KR" altLang="en-US" dirty="0" smtClean="0"/>
              <a:t>신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목록보기</a:t>
            </a:r>
            <a:endParaRPr lang="en-US" altLang="ko-KR" dirty="0" smtClean="0"/>
          </a:p>
        </p:txBody>
      </p:sp>
      <p:pic>
        <p:nvPicPr>
          <p:cNvPr id="2050" name="Picture 2" descr="Z:\업무\git\스토리보드\email_s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1" y="620688"/>
            <a:ext cx="7266247" cy="53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0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3601" y="6093296"/>
            <a:ext cx="187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</a:t>
            </a:r>
            <a:r>
              <a:rPr lang="en-US" altLang="ko-KR" dirty="0" smtClean="0"/>
              <a:t>write</a:t>
            </a:r>
            <a:r>
              <a:rPr lang="en-US" altLang="ko-KR" dirty="0" smtClean="0"/>
              <a:t>.html</a:t>
            </a:r>
            <a:endParaRPr lang="en-US" altLang="ko-KR" dirty="0" smtClean="0"/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쓰기</a:t>
            </a:r>
            <a:endParaRPr lang="en-US" altLang="ko-KR" dirty="0" smtClean="0"/>
          </a:p>
        </p:txBody>
      </p:sp>
      <p:pic>
        <p:nvPicPr>
          <p:cNvPr id="3074" name="Picture 2" descr="Z:\업무\git\스토리보드\email_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6" y="573239"/>
            <a:ext cx="7488670" cy="53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7832" y="6093296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</a:t>
            </a:r>
            <a:r>
              <a:rPr lang="en-US" altLang="ko-KR" dirty="0" smtClean="0"/>
              <a:t>view</a:t>
            </a:r>
            <a:r>
              <a:rPr lang="en-US" altLang="ko-KR" dirty="0" smtClean="0"/>
              <a:t>.html</a:t>
            </a:r>
            <a:endParaRPr lang="en-US" altLang="ko-KR" dirty="0" smtClean="0"/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</p:txBody>
      </p:sp>
      <p:pic>
        <p:nvPicPr>
          <p:cNvPr id="4099" name="Picture 3" descr="Z:\업무\git\스토리보드\email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1021"/>
            <a:ext cx="7398804" cy="55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4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5949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notice.html</a:t>
            </a:r>
          </a:p>
          <a:p>
            <a:pPr algn="just"/>
            <a:r>
              <a:rPr lang="ko-KR" altLang="en-US" dirty="0" smtClean="0"/>
              <a:t>공지사항 목록</a:t>
            </a:r>
            <a:endParaRPr lang="en-US" altLang="ko-KR" dirty="0" smtClean="0"/>
          </a:p>
        </p:txBody>
      </p:sp>
      <p:pic>
        <p:nvPicPr>
          <p:cNvPr id="3074" name="Picture 2" descr="Z:\업무\git\스토리보드\no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8" y="404664"/>
            <a:ext cx="7262122" cy="53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5580112" y="148478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124744"/>
            <a:ext cx="295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w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rite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글쓰기로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7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3132" y="5674022"/>
            <a:ext cx="376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notice_write.html</a:t>
            </a:r>
          </a:p>
          <a:p>
            <a:pPr algn="just"/>
            <a:r>
              <a:rPr lang="ko-KR" altLang="en-US" dirty="0" smtClean="0"/>
              <a:t>공지사항 쓰기</a:t>
            </a:r>
            <a:endParaRPr lang="en-US" altLang="ko-KR" dirty="0" smtClean="0"/>
          </a:p>
          <a:p>
            <a:pPr algn="just"/>
            <a:r>
              <a:rPr lang="en-US" altLang="ko-KR" dirty="0" err="1" smtClean="0"/>
              <a:t>Id,pw</a:t>
            </a:r>
            <a:r>
              <a:rPr lang="ko-KR" altLang="en-US" dirty="0" smtClean="0"/>
              <a:t>는 로그인한 정보를 불러오기</a:t>
            </a:r>
            <a:endParaRPr lang="en-US" altLang="ko-KR" dirty="0" smtClean="0"/>
          </a:p>
        </p:txBody>
      </p:sp>
      <p:pic>
        <p:nvPicPr>
          <p:cNvPr id="4098" name="Picture 2" descr="Z:\업무\git\스토리보드\notice_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7672"/>
            <a:ext cx="6833074" cy="51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796136" y="1412776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817548"/>
            <a:ext cx="288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register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등록이 되고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공지사항 목록 보여짐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0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208</Words>
  <Application>Microsoft Office PowerPoint</Application>
  <PresentationFormat>화면 슬라이드 쇼(4:3)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수진</dc:creator>
  <cp:lastModifiedBy>최 수진</cp:lastModifiedBy>
  <cp:revision>10</cp:revision>
  <dcterms:created xsi:type="dcterms:W3CDTF">2016-11-01T06:48:46Z</dcterms:created>
  <dcterms:modified xsi:type="dcterms:W3CDTF">2016-11-07T08:06:48Z</dcterms:modified>
</cp:coreProperties>
</file>