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34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79F8-3BA1-4804-BD68-15690B0DA5E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7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79F8-3BA1-4804-BD68-15690B0DA5E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94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79F8-3BA1-4804-BD68-15690B0DA5E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80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79F8-3BA1-4804-BD68-15690B0DA5E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2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79F8-3BA1-4804-BD68-15690B0DA5E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40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79F8-3BA1-4804-BD68-15690B0DA5E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7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79F8-3BA1-4804-BD68-15690B0DA5E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26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79F8-3BA1-4804-BD68-15690B0DA5E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3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79F8-3BA1-4804-BD68-15690B0DA5E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44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79F8-3BA1-4804-BD68-15690B0DA5E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38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79F8-3BA1-4804-BD68-15690B0DA5E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99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B79F8-3BA1-4804-BD68-15690B0DA5E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4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3353" y="2564904"/>
            <a:ext cx="41328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2016.11.01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KSC </a:t>
            </a:r>
            <a:r>
              <a:rPr lang="ko-KR" altLang="en-US" sz="2400" dirty="0" smtClean="0"/>
              <a:t>인트라넷 구축 프로젝트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화면설계서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82469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8" y="5951021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meeting.html</a:t>
            </a:r>
            <a:endParaRPr lang="en-US" altLang="ko-KR" dirty="0"/>
          </a:p>
          <a:p>
            <a:pPr algn="just"/>
            <a:r>
              <a:rPr lang="ko-KR" altLang="en-US" dirty="0" smtClean="0"/>
              <a:t>회의</a:t>
            </a:r>
            <a:r>
              <a:rPr lang="ko-KR" altLang="en-US" dirty="0"/>
              <a:t>실</a:t>
            </a:r>
            <a:r>
              <a:rPr lang="ko-KR" altLang="en-US" dirty="0" smtClean="0"/>
              <a:t> 페이지</a:t>
            </a:r>
            <a:endParaRPr lang="en-US" altLang="ko-KR" dirty="0" smtClean="0"/>
          </a:p>
        </p:txBody>
      </p:sp>
      <p:pic>
        <p:nvPicPr>
          <p:cNvPr id="8194" name="Picture 2" descr="Z:\업무\git\스토리보드\mee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0806"/>
            <a:ext cx="6386548" cy="571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액자 4"/>
          <p:cNvSpPr/>
          <p:nvPr/>
        </p:nvSpPr>
        <p:spPr>
          <a:xfrm>
            <a:off x="2771800" y="1052736"/>
            <a:ext cx="792088" cy="575270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3042" y="1249015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팀회의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임직원회의 선택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88640"/>
            <a:ext cx="1773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>
                <a:solidFill>
                  <a:srgbClr val="C00000"/>
                </a:solidFill>
              </a:rPr>
              <a:t>4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회의실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26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267" y="6021288"/>
            <a:ext cx="2362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/>
              <a:t>d</a:t>
            </a:r>
            <a:r>
              <a:rPr lang="en-US" altLang="ko-KR" dirty="0" smtClean="0"/>
              <a:t>ocument_form.html</a:t>
            </a:r>
            <a:endParaRPr lang="en-US" altLang="ko-KR" dirty="0"/>
          </a:p>
          <a:p>
            <a:pPr algn="just"/>
            <a:r>
              <a:rPr lang="ko-KR" altLang="en-US" dirty="0" smtClean="0"/>
              <a:t>결재문서 페이지</a:t>
            </a:r>
            <a:endParaRPr lang="en-US" altLang="ko-KR" dirty="0" smtClean="0"/>
          </a:p>
        </p:txBody>
      </p:sp>
      <p:pic>
        <p:nvPicPr>
          <p:cNvPr id="9218" name="Picture 2" descr="Z:\업무\git\스토리보드\document_fo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75" y="116632"/>
            <a:ext cx="8274489" cy="587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액자 6"/>
          <p:cNvSpPr/>
          <p:nvPr/>
        </p:nvSpPr>
        <p:spPr>
          <a:xfrm>
            <a:off x="1835696" y="1772816"/>
            <a:ext cx="648072" cy="28803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1760" y="1772816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품의서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제안서 선택</a:t>
            </a:r>
            <a:endParaRPr lang="ko-KR" altLang="en-US" sz="1400" b="1" dirty="0"/>
          </a:p>
        </p:txBody>
      </p:sp>
      <p:sp>
        <p:nvSpPr>
          <p:cNvPr id="9" name="액자 8"/>
          <p:cNvSpPr/>
          <p:nvPr/>
        </p:nvSpPr>
        <p:spPr>
          <a:xfrm>
            <a:off x="3995936" y="5425479"/>
            <a:ext cx="648072" cy="28803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5425479"/>
            <a:ext cx="4204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Sign up </a:t>
            </a:r>
            <a:r>
              <a:rPr lang="ko-KR" altLang="en-US" sz="1400" b="1" dirty="0" smtClean="0"/>
              <a:t>버튼 누르면 결재완료건 페이지로 넘어감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188640"/>
            <a:ext cx="2029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5.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결재문서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66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5200" y="6021288"/>
            <a:ext cx="2476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document_board.html</a:t>
            </a:r>
            <a:endParaRPr lang="en-US" altLang="ko-KR" dirty="0"/>
          </a:p>
          <a:p>
            <a:pPr algn="just"/>
            <a:r>
              <a:rPr lang="ko-KR" altLang="en-US" dirty="0" smtClean="0"/>
              <a:t>결재완료건 페이지</a:t>
            </a:r>
            <a:endParaRPr lang="en-US" altLang="ko-KR" dirty="0" smtClean="0"/>
          </a:p>
        </p:txBody>
      </p:sp>
      <p:pic>
        <p:nvPicPr>
          <p:cNvPr id="10242" name="Picture 2" descr="Z:\업무\git\스토리보드\document_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8640"/>
            <a:ext cx="7469426" cy="565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액자 10"/>
          <p:cNvSpPr/>
          <p:nvPr/>
        </p:nvSpPr>
        <p:spPr>
          <a:xfrm>
            <a:off x="6019882" y="1393031"/>
            <a:ext cx="648072" cy="28803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06913" y="1394192"/>
            <a:ext cx="19255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w</a:t>
            </a:r>
            <a:r>
              <a:rPr lang="en-US" altLang="ko-KR" sz="1400" b="1" dirty="0" smtClean="0"/>
              <a:t>rite</a:t>
            </a:r>
            <a:r>
              <a:rPr lang="ko-KR" altLang="en-US" sz="1400" b="1" dirty="0" smtClean="0"/>
              <a:t>버튼 누르면 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품의서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제안서 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쓰는 페이지로 넘어감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188640"/>
            <a:ext cx="2029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5.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결재문서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581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2741" y="1124744"/>
            <a:ext cx="22506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aboard.html</a:t>
            </a:r>
            <a:endParaRPr lang="en-US" altLang="ko-KR" dirty="0"/>
          </a:p>
          <a:p>
            <a:pPr algn="just"/>
            <a:r>
              <a:rPr lang="ko-KR" altLang="en-US" dirty="0" smtClean="0"/>
              <a:t>익명게시판 목록</a:t>
            </a:r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aboard_write.html</a:t>
            </a:r>
          </a:p>
          <a:p>
            <a:pPr algn="just"/>
            <a:r>
              <a:rPr lang="ko-KR" altLang="en-US" dirty="0" smtClean="0"/>
              <a:t>익명게시판 글쓰기</a:t>
            </a:r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aboard_view.html</a:t>
            </a:r>
          </a:p>
          <a:p>
            <a:pPr algn="just"/>
            <a:r>
              <a:rPr lang="ko-KR" altLang="en-US" dirty="0" smtClean="0"/>
              <a:t>익명게시판 </a:t>
            </a:r>
            <a:r>
              <a:rPr lang="ko-KR" altLang="en-US" dirty="0" err="1" smtClean="0"/>
              <a:t>글보기</a:t>
            </a:r>
            <a:endParaRPr lang="en-US" altLang="ko-KR" dirty="0" smtClean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 smtClean="0"/>
              <a:t>aboard_modify.html</a:t>
            </a:r>
          </a:p>
          <a:p>
            <a:pPr algn="just"/>
            <a:r>
              <a:rPr lang="ko-KR" altLang="en-US" dirty="0" smtClean="0"/>
              <a:t>익명게시판 </a:t>
            </a:r>
            <a:r>
              <a:rPr lang="ko-KR" altLang="en-US" dirty="0" err="1" smtClean="0"/>
              <a:t>글수정</a:t>
            </a:r>
            <a:endParaRPr lang="en-US" altLang="ko-KR" dirty="0" smtClean="0"/>
          </a:p>
          <a:p>
            <a:pPr algn="just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1520" y="188640"/>
            <a:ext cx="2286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>
                <a:solidFill>
                  <a:srgbClr val="C00000"/>
                </a:solidFill>
              </a:rPr>
              <a:t>6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익명게시판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040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910461"/>
            <a:ext cx="218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c</a:t>
            </a:r>
            <a:r>
              <a:rPr lang="en-US" altLang="ko-KR" dirty="0" smtClean="0"/>
              <a:t>afé_main.html</a:t>
            </a:r>
            <a:endParaRPr lang="en-US" altLang="ko-KR" dirty="0"/>
          </a:p>
          <a:p>
            <a:pPr algn="just"/>
            <a:r>
              <a:rPr lang="ko-KR" altLang="en-US" dirty="0" smtClean="0"/>
              <a:t>카페 주문페이지</a:t>
            </a:r>
            <a:endParaRPr lang="en-US" altLang="ko-KR" dirty="0" smtClean="0"/>
          </a:p>
        </p:txBody>
      </p:sp>
      <p:pic>
        <p:nvPicPr>
          <p:cNvPr id="11266" name="Picture 2" descr="Z:\업무\git\스토리보드\cafe_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2656"/>
            <a:ext cx="4176464" cy="191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Z:\업무\git\스토리보드\cafe_or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48880"/>
            <a:ext cx="3821701" cy="193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Z:\업무\git\스토리보드\cafe_order_histo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581128"/>
            <a:ext cx="3132725" cy="214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31640" y="28529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카페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주문 </a:t>
            </a:r>
            <a:r>
              <a:rPr lang="en-US" altLang="ko-KR" dirty="0" smtClean="0"/>
              <a:t>alert</a:t>
            </a:r>
            <a:r>
              <a:rPr lang="ko-KR" altLang="en-US" dirty="0" smtClean="0"/>
              <a:t>창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331640" y="4365104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order_history.html</a:t>
            </a:r>
          </a:p>
          <a:p>
            <a:pPr algn="just"/>
            <a:r>
              <a:rPr lang="ko-KR" altLang="en-US" dirty="0" smtClean="0"/>
              <a:t>카페 주문내역 페이지</a:t>
            </a:r>
            <a:endParaRPr lang="en-US" altLang="ko-KR" dirty="0" smtClean="0"/>
          </a:p>
        </p:txBody>
      </p:sp>
      <p:sp>
        <p:nvSpPr>
          <p:cNvPr id="5" name="오른쪽 화살표 4"/>
          <p:cNvSpPr/>
          <p:nvPr/>
        </p:nvSpPr>
        <p:spPr>
          <a:xfrm rot="10800000">
            <a:off x="3707904" y="980728"/>
            <a:ext cx="979512" cy="39691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0800000">
            <a:off x="3707904" y="2852936"/>
            <a:ext cx="979512" cy="39691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3736504" y="4832284"/>
            <a:ext cx="979512" cy="39691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1520" y="188640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7. cafe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95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업무\git\스토리보드\log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21" y="620688"/>
            <a:ext cx="3773171" cy="403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Z:\업무\git\스토리보드\sign_u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49"/>
          <a:stretch/>
        </p:blipFill>
        <p:spPr bwMode="auto">
          <a:xfrm>
            <a:off x="5146079" y="116632"/>
            <a:ext cx="3170337" cy="657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6821" y="4813135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/>
              <a:t>l</a:t>
            </a:r>
            <a:r>
              <a:rPr lang="en-US" altLang="ko-KR" dirty="0" smtClean="0"/>
              <a:t>ogin.html</a:t>
            </a:r>
          </a:p>
          <a:p>
            <a:pPr algn="just"/>
            <a:r>
              <a:rPr lang="ko-KR" altLang="en-US" dirty="0" smtClean="0"/>
              <a:t>로그인 페이지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294118" y="6071969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sign_up.html</a:t>
            </a:r>
          </a:p>
          <a:p>
            <a:pPr algn="just"/>
            <a:r>
              <a:rPr lang="ko-KR" altLang="en-US" dirty="0" smtClean="0"/>
              <a:t>회원가입 페이지 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1520" y="188640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로그인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/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가입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6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3128145"/>
            <a:ext cx="1837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main_page.html</a:t>
            </a:r>
          </a:p>
          <a:p>
            <a:pPr algn="just"/>
            <a:r>
              <a:rPr lang="ko-KR" altLang="en-US" dirty="0" smtClean="0"/>
              <a:t>메인 페이지 </a:t>
            </a:r>
            <a:endParaRPr lang="en-US" altLang="ko-KR" dirty="0" smtClean="0"/>
          </a:p>
        </p:txBody>
      </p:sp>
      <p:pic>
        <p:nvPicPr>
          <p:cNvPr id="2050" name="Picture 2" descr="Z:\업무\git\스토리보드\main_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030" y="44624"/>
            <a:ext cx="6009450" cy="681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520" y="18864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C00000"/>
                </a:solidFill>
              </a:rPr>
              <a:t>메인페이지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8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9944" y="1916833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email.html</a:t>
            </a:r>
          </a:p>
          <a:p>
            <a:pPr algn="just"/>
            <a:r>
              <a:rPr lang="ko-KR" altLang="en-US" dirty="0" err="1" smtClean="0"/>
              <a:t>이메일</a:t>
            </a:r>
            <a:r>
              <a:rPr lang="ko-KR" altLang="en-US" dirty="0" smtClean="0"/>
              <a:t> 목록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99944" y="2858465"/>
            <a:ext cx="1875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/>
              <a:t>e</a:t>
            </a:r>
            <a:r>
              <a:rPr lang="en-US" altLang="ko-KR" dirty="0" smtClean="0"/>
              <a:t>mail_write.html</a:t>
            </a:r>
          </a:p>
          <a:p>
            <a:pPr algn="just"/>
            <a:r>
              <a:rPr lang="ko-KR" altLang="en-US" dirty="0" err="1" smtClean="0"/>
              <a:t>이메일</a:t>
            </a:r>
            <a:r>
              <a:rPr lang="ko-KR" altLang="en-US" dirty="0" smtClean="0"/>
              <a:t> 쓰</a:t>
            </a:r>
            <a:r>
              <a:rPr lang="ko-KR" altLang="en-US" dirty="0"/>
              <a:t>기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97540" y="3862789"/>
            <a:ext cx="1815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email_view.html</a:t>
            </a:r>
          </a:p>
          <a:p>
            <a:pPr algn="just"/>
            <a:r>
              <a:rPr lang="ko-KR" altLang="en-US" dirty="0" err="1" smtClean="0"/>
              <a:t>이메일</a:t>
            </a:r>
            <a:r>
              <a:rPr lang="ko-KR" altLang="en-US" dirty="0" smtClean="0"/>
              <a:t> 보</a:t>
            </a:r>
            <a:r>
              <a:rPr lang="ko-KR" altLang="en-US" dirty="0"/>
              <a:t>기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51520" y="188640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1. email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67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4" y="594928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notice.html</a:t>
            </a:r>
          </a:p>
          <a:p>
            <a:pPr algn="just"/>
            <a:r>
              <a:rPr lang="ko-KR" altLang="en-US" dirty="0" smtClean="0"/>
              <a:t>공지사항 목록</a:t>
            </a:r>
            <a:endParaRPr lang="en-US" altLang="ko-KR" dirty="0" smtClean="0"/>
          </a:p>
        </p:txBody>
      </p:sp>
      <p:pic>
        <p:nvPicPr>
          <p:cNvPr id="3074" name="Picture 2" descr="Z:\업무\git\스토리보드\not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78" y="404664"/>
            <a:ext cx="7262122" cy="534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액자 2"/>
          <p:cNvSpPr/>
          <p:nvPr/>
        </p:nvSpPr>
        <p:spPr>
          <a:xfrm>
            <a:off x="5580112" y="1484784"/>
            <a:ext cx="792088" cy="28803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016" y="1124744"/>
            <a:ext cx="2957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w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rite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버튼 누르면 글쓰기로 넘어감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188640"/>
            <a:ext cx="2029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2.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공지사항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7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3132" y="5674022"/>
            <a:ext cx="3760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notice_write.html</a:t>
            </a:r>
          </a:p>
          <a:p>
            <a:pPr algn="just"/>
            <a:r>
              <a:rPr lang="ko-KR" altLang="en-US" dirty="0" smtClean="0"/>
              <a:t>공지사항 쓰기</a:t>
            </a:r>
            <a:endParaRPr lang="en-US" altLang="ko-KR" dirty="0" smtClean="0"/>
          </a:p>
          <a:p>
            <a:pPr algn="just"/>
            <a:r>
              <a:rPr lang="en-US" altLang="ko-KR" dirty="0" err="1" smtClean="0"/>
              <a:t>Id,pw</a:t>
            </a:r>
            <a:r>
              <a:rPr lang="ko-KR" altLang="en-US" dirty="0" smtClean="0"/>
              <a:t>는 로그인한 정보를 불러오기</a:t>
            </a:r>
            <a:endParaRPr lang="en-US" altLang="ko-KR" dirty="0" smtClean="0"/>
          </a:p>
        </p:txBody>
      </p:sp>
      <p:pic>
        <p:nvPicPr>
          <p:cNvPr id="4098" name="Picture 2" descr="Z:\업무\git\스토리보드\notice_wr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7672"/>
            <a:ext cx="6833074" cy="519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액자 4"/>
          <p:cNvSpPr/>
          <p:nvPr/>
        </p:nvSpPr>
        <p:spPr>
          <a:xfrm>
            <a:off x="5796136" y="1412776"/>
            <a:ext cx="792088" cy="28803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817548"/>
            <a:ext cx="2882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register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버튼 누르면 등록이 되고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공지사항 목록 보여짐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88640"/>
            <a:ext cx="2029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2.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공지사항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40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5855" y="5807005"/>
            <a:ext cx="1895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notice_view.html</a:t>
            </a:r>
          </a:p>
          <a:p>
            <a:pPr algn="just"/>
            <a:r>
              <a:rPr lang="ko-KR" altLang="en-US" dirty="0" smtClean="0"/>
              <a:t>공지사항 </a:t>
            </a:r>
            <a:r>
              <a:rPr lang="ko-KR" altLang="en-US" dirty="0" err="1" smtClean="0"/>
              <a:t>글보기</a:t>
            </a:r>
            <a:endParaRPr lang="en-US" altLang="ko-KR" dirty="0" smtClean="0"/>
          </a:p>
        </p:txBody>
      </p:sp>
      <p:pic>
        <p:nvPicPr>
          <p:cNvPr id="5122" name="Picture 2" descr="Z:\업무\git\스토리보드\notice_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16" y="228798"/>
            <a:ext cx="7592197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액자 4"/>
          <p:cNvSpPr/>
          <p:nvPr/>
        </p:nvSpPr>
        <p:spPr>
          <a:xfrm>
            <a:off x="5076056" y="1124744"/>
            <a:ext cx="792088" cy="28803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692696"/>
            <a:ext cx="373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modify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버튼 누르면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글수정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페이지로 넘어감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5940152" y="1124744"/>
            <a:ext cx="792088" cy="28803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1914" y="1340768"/>
            <a:ext cx="25177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delete</a:t>
            </a:r>
            <a:r>
              <a:rPr lang="ko-KR" altLang="en-US" sz="1400" b="1" dirty="0" smtClean="0"/>
              <a:t>버튼 누르면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pw</a:t>
            </a:r>
            <a:r>
              <a:rPr lang="ko-KR" altLang="en-US" sz="1400" b="1" dirty="0" smtClean="0"/>
              <a:t> 확인</a:t>
            </a:r>
            <a:r>
              <a:rPr lang="en-US" altLang="ko-KR" sz="1400" b="1" dirty="0"/>
              <a:t> a</a:t>
            </a:r>
            <a:r>
              <a:rPr lang="en-US" altLang="ko-KR" sz="1400" b="1" dirty="0" smtClean="0"/>
              <a:t>lert</a:t>
            </a:r>
            <a:r>
              <a:rPr lang="ko-KR" altLang="en-US" sz="1400" b="1" dirty="0" smtClean="0"/>
              <a:t>창이 띄워지고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pw</a:t>
            </a:r>
            <a:r>
              <a:rPr lang="ko-KR" altLang="en-US" sz="1400" b="1" dirty="0" smtClean="0"/>
              <a:t>가 맞아야 삭제 가능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188640"/>
            <a:ext cx="2029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2.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공지사항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24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3928" y="5807005"/>
            <a:ext cx="2159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notice_modify.html</a:t>
            </a:r>
          </a:p>
          <a:p>
            <a:pPr algn="just"/>
            <a:r>
              <a:rPr lang="ko-KR" altLang="en-US" dirty="0" smtClean="0"/>
              <a:t>공지사항 </a:t>
            </a:r>
            <a:r>
              <a:rPr lang="ko-KR" altLang="en-US" dirty="0" err="1" smtClean="0"/>
              <a:t>글수</a:t>
            </a:r>
            <a:r>
              <a:rPr lang="ko-KR" altLang="en-US" dirty="0" err="1"/>
              <a:t>정</a:t>
            </a:r>
            <a:endParaRPr lang="en-US" altLang="ko-KR" dirty="0" smtClean="0"/>
          </a:p>
        </p:txBody>
      </p:sp>
      <p:pic>
        <p:nvPicPr>
          <p:cNvPr id="6146" name="Picture 2" descr="Z:\업무\git\스토리보드\notice_modif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8640"/>
            <a:ext cx="7200800" cy="536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액자 4"/>
          <p:cNvSpPr/>
          <p:nvPr/>
        </p:nvSpPr>
        <p:spPr>
          <a:xfrm>
            <a:off x="5663976" y="1268760"/>
            <a:ext cx="792088" cy="28803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673532"/>
            <a:ext cx="324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register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버튼 누르면 수정완료 된 글이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올라간 목록페이지로 넘어감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88640"/>
            <a:ext cx="2029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2.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공지사항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631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6199" y="5807005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schedule.html</a:t>
            </a:r>
            <a:endParaRPr lang="en-US" altLang="ko-KR" dirty="0"/>
          </a:p>
          <a:p>
            <a:pPr algn="just"/>
            <a:r>
              <a:rPr lang="ko-KR" altLang="en-US" dirty="0" smtClean="0"/>
              <a:t>스케줄 관리 페이지</a:t>
            </a:r>
            <a:endParaRPr lang="en-US" altLang="ko-KR" dirty="0" smtClean="0"/>
          </a:p>
        </p:txBody>
      </p:sp>
      <p:pic>
        <p:nvPicPr>
          <p:cNvPr id="7170" name="Picture 2" descr="Z:\업무\git\스토리보드\schedu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4664"/>
            <a:ext cx="7226461" cy="529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188640"/>
            <a:ext cx="2375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>
                <a:solidFill>
                  <a:srgbClr val="C00000"/>
                </a:solidFill>
              </a:rPr>
              <a:t>3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스케줄 관리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57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191</Words>
  <Application>Microsoft Office PowerPoint</Application>
  <PresentationFormat>화면 슬라이드 쇼(4:3)</PresentationFormat>
  <Paragraphs>78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수진</dc:creator>
  <cp:lastModifiedBy>최 수진</cp:lastModifiedBy>
  <cp:revision>9</cp:revision>
  <dcterms:created xsi:type="dcterms:W3CDTF">2016-11-01T06:48:46Z</dcterms:created>
  <dcterms:modified xsi:type="dcterms:W3CDTF">2016-11-01T07:39:38Z</dcterms:modified>
</cp:coreProperties>
</file>