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65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F587-9F58-4FCA-9831-F9A52658CC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21E7-E8BF-40E3-9C96-AD0C89A11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F587-9F58-4FCA-9831-F9A52658CC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21E7-E8BF-40E3-9C96-AD0C89A11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F587-9F58-4FCA-9831-F9A52658CC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21E7-E8BF-40E3-9C96-AD0C89A11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F587-9F58-4FCA-9831-F9A52658CC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21E7-E8BF-40E3-9C96-AD0C89A11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3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F587-9F58-4FCA-9831-F9A52658CC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21E7-E8BF-40E3-9C96-AD0C89A11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8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F587-9F58-4FCA-9831-F9A52658CC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21E7-E8BF-40E3-9C96-AD0C89A11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2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F587-9F58-4FCA-9831-F9A52658CC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21E7-E8BF-40E3-9C96-AD0C89A11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3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F587-9F58-4FCA-9831-F9A52658CC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21E7-E8BF-40E3-9C96-AD0C89A11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8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F587-9F58-4FCA-9831-F9A52658CC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21E7-E8BF-40E3-9C96-AD0C89A11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5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F587-9F58-4FCA-9831-F9A52658CC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21E7-E8BF-40E3-9C96-AD0C89A11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6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F587-9F58-4FCA-9831-F9A52658CC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21E7-E8BF-40E3-9C96-AD0C89A11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5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7F587-9F58-4FCA-9831-F9A52658CC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021E7-E8BF-40E3-9C96-AD0C89A11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ACI Script Demo for APO-ACI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Julie Rudolph</a:t>
            </a:r>
          </a:p>
          <a:p>
            <a:r>
              <a:rPr lang="en-US" sz="2400" dirty="0" smtClean="0"/>
              <a:t>CDW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573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Goals of the 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tenant that has the contract &lt;contract-name&gt; configured as an object, add a new Filter to that contract.</a:t>
            </a:r>
          </a:p>
          <a:p>
            <a:pPr lvl="1"/>
            <a:r>
              <a:rPr lang="en-US" dirty="0" smtClean="0"/>
              <a:t>As of this writing, the login session info, contract </a:t>
            </a:r>
            <a:r>
              <a:rPr lang="en-US" dirty="0"/>
              <a:t>n</a:t>
            </a:r>
            <a:r>
              <a:rPr lang="en-US" dirty="0" smtClean="0"/>
              <a:t>ame and filter information is hardcoded in the script.</a:t>
            </a:r>
          </a:p>
          <a:p>
            <a:pPr lvl="1"/>
            <a:r>
              <a:rPr lang="en-US" dirty="0" smtClean="0"/>
              <a:t>Script uses the </a:t>
            </a:r>
            <a:r>
              <a:rPr lang="en-US" dirty="0" err="1" smtClean="0"/>
              <a:t>acitoolkit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Name of script is “AddFiltertoContract.py”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example, we’ll be adding an ACL Entry that allows </a:t>
            </a:r>
            <a:r>
              <a:rPr lang="en-US" b="1" dirty="0" err="1" smtClean="0"/>
              <a:t>tcp</a:t>
            </a:r>
            <a:r>
              <a:rPr lang="en-US" b="1" dirty="0" smtClean="0"/>
              <a:t>/5060</a:t>
            </a:r>
            <a:r>
              <a:rPr lang="en-US" dirty="0" smtClean="0"/>
              <a:t> to the existing contracts named </a:t>
            </a:r>
            <a:r>
              <a:rPr lang="en-US" b="1" dirty="0" smtClean="0"/>
              <a:t>“</a:t>
            </a:r>
            <a:r>
              <a:rPr lang="en-US" b="1" dirty="0" err="1" smtClean="0"/>
              <a:t>WebCt</a:t>
            </a:r>
            <a:r>
              <a:rPr lang="en-US" b="1" dirty="0" smtClean="0"/>
              <a:t>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517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Tenant “TestCorp-6” is using a contract named “</a:t>
            </a:r>
            <a:r>
              <a:rPr lang="en-US" dirty="0" err="1" smtClean="0"/>
              <a:t>WebCt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229600" cy="49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2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But, only one </a:t>
            </a:r>
            <a:r>
              <a:rPr lang="en-US" dirty="0"/>
              <a:t>e</a:t>
            </a:r>
            <a:r>
              <a:rPr lang="en-US" dirty="0" smtClean="0"/>
              <a:t>ntry Currently in the TestCorp-6 </a:t>
            </a:r>
            <a:r>
              <a:rPr lang="en-US" dirty="0" err="1" smtClean="0"/>
              <a:t>WebCt</a:t>
            </a:r>
            <a:r>
              <a:rPr lang="en-US" dirty="0" smtClean="0"/>
              <a:t> contract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1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22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Script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426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23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Filter Entry is Now Added to Contract</a:t>
            </a:r>
            <a:endParaRPr 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19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Filter Allows </a:t>
            </a:r>
            <a:r>
              <a:rPr lang="en-US" dirty="0" err="1" smtClean="0"/>
              <a:t>tcp</a:t>
            </a:r>
            <a:r>
              <a:rPr lang="en-US" dirty="0" smtClean="0"/>
              <a:t>/5060, as configured in the script.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3999"/>
            <a:ext cx="8610600" cy="495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10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139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ACI Script Demo for APO-ACI Class</vt:lpstr>
      <vt:lpstr>Goals of the Script</vt:lpstr>
      <vt:lpstr>Goals of the Script</vt:lpstr>
      <vt:lpstr>Tenant “TestCorp-6” is using a contract named “WebCt”</vt:lpstr>
      <vt:lpstr>But, only one entry Currently in the TestCorp-6 WebCt contract</vt:lpstr>
      <vt:lpstr>Run the Script</vt:lpstr>
      <vt:lpstr>New Filter Entry is Now Added to Contract</vt:lpstr>
      <vt:lpstr>The Filter Allows tcp/5060, as configured in the script.</vt:lpstr>
    </vt:vector>
  </TitlesOfParts>
  <Company>CDW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 Script Demo for APO-ACI Class</dc:title>
  <dc:creator>Julie Rudolph</dc:creator>
  <cp:lastModifiedBy>Julie Rudolph</cp:lastModifiedBy>
  <cp:revision>9</cp:revision>
  <dcterms:created xsi:type="dcterms:W3CDTF">2015-10-29T22:11:13Z</dcterms:created>
  <dcterms:modified xsi:type="dcterms:W3CDTF">2015-10-29T23:30:07Z</dcterms:modified>
</cp:coreProperties>
</file>