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71" r:id="rId6"/>
    <p:sldId id="273" r:id="rId7"/>
    <p:sldId id="272" r:id="rId8"/>
    <p:sldId id="259" r:id="rId9"/>
    <p:sldId id="261" r:id="rId10"/>
    <p:sldId id="266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557C2-851F-43B3-A827-DDE41C95A6B8}" v="508" dt="2024-01-21T22:15:22.625"/>
    <p1510:client id="{08B857BC-B7A7-47A6-9909-EA0E368FDAAA}" v="2" dt="2024-01-21T19:39:56.351"/>
    <p1510:client id="{21FF1123-D67E-4D3A-9597-988BBC20D1C3}" v="94" dt="2024-01-21T22:19:57.235"/>
    <p1510:client id="{3433C35F-2176-44A4-AA9F-C4696259A8EB}" v="28" dt="2024-01-21T20:17:39.990"/>
    <p1510:client id="{4AF7A95B-FD11-4AF2-BB7F-DF096D0E69A1}" v="572" dt="2024-01-21T21:00:21.746"/>
    <p1510:client id="{C0F307F5-E21B-42A2-B4AD-2AC2835814AD}" v="39" dt="2024-01-21T20:46:0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B902C-F160-9DAB-F796-7E9438E8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DC5F30-7FD6-3665-31BA-9F57A859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8A844-B510-BBEB-750A-EF03F708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61C407-650F-285D-7BBE-35BA6A7D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CABFD-0065-8869-9F21-664D76F6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9073-CE18-9B6A-D03B-9432CB56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4EA0AF-A0BE-C853-4777-FD4FA69D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77ABD-642E-98E4-B90E-BEA935C4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56556-F8DD-835D-721E-50B89543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E730F-8202-51D8-76B4-B7002054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32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6DDD8B-51D5-7E73-E104-9275A5F12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01B9E4-B094-8B75-38C5-192C24CE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D29F2B-C30C-3C39-12AD-FBF89724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BE2B8-B9AF-31EF-EB4A-2444822A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40EC9-5696-1F01-8FC2-45BCF65C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3C89-FE78-117E-4543-D87ACB0E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B4E3C-30AB-957A-0C8A-181828F3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6C630-B900-5A7B-513D-60E74FF2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60380-B00E-8A39-0FD7-7671EA33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6E29FB-B2EB-3951-2827-4426C2A3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7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F3BDD-4BF0-7B93-248F-1074B428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B0F23A-EEA2-99B9-4905-0B7F4A1D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C1622-E158-80E5-9CF7-3E3F2E76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0024E-44D6-EE95-44A7-2FF83685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67BF3F-7DD2-50CB-5D96-0DAC39D1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E54C0-89C5-DE46-D6A5-2531EB38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7A06F-19CF-F15F-50CD-3A1DA67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35810E-D6C2-0055-AE96-D93267529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B2AFD1-AA48-51B3-94D3-9323011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8B9160-550E-DD02-A1F1-F873F7F2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CA1C6-6C97-AEF5-EE44-4C272C98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1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AC041-5CD9-53C7-13C1-C6A3D6C6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8F27D-0BEC-65CB-332E-3AFFA496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EC9FA-B5CC-256C-BC21-FD8C91CC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F403BD-382B-7204-12F2-1F1AC3A9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27A3B6-10D2-3FA5-E126-1C13492E7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78DD5E-22E8-066E-14B2-0A83EBDB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3DE62B-C33A-34F0-E18E-6B53CA10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C5CA17-CC18-1C42-3D36-02C5DBE3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C1BE5-8EC4-91CE-A49D-35532441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E54BB2-D533-D477-BAB2-237FC5AF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40BC0F-3F74-75E0-3339-1C7D2BE9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F4EE8B-2661-E4EF-2E4C-96950ACF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93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AA7414-F4A0-ED3B-2091-A5D4DF2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AFD96C-18DF-CC6A-EDCB-39B60D9E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BA96E3-3CB3-C110-C95C-4E463696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63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C35DB-AC8B-C210-113F-7C433B08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8DC63-1805-E13E-F249-B563309E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F568FC-61DD-0A3F-3054-3FDC4AD9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FB0F5-CFF8-D183-CF6F-89FE8A71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ED8C2-397E-D10E-0BD3-E7F6F00E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3B4621-1945-ACD3-C89D-22BBD03F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33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6942A-C8BD-9918-3EDA-FFF05BAF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BFFB37-7204-95E4-D194-B67C5F5C2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529616-1319-EBD2-1ADF-2F2A8D2C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0A21C3-5D24-B528-2928-288FC160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7F2B02-A1C9-282A-63E3-7EC3AE8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7005A-9F59-EA70-F68C-22CB1B5E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7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9E69C-A2EA-5F5C-FFCE-70C64808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994A6-E6C4-8CA3-02C5-5183C407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F35A4-582C-B386-E085-DE2E49A82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A7FE-FBCD-4F27-9E3B-1C325C883C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7E956-8848-5D9B-39DB-4E7CAF57D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0B546B-172A-DBFC-833C-ABE4BE293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5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6C89E-2215-C64E-6A47-850699EA8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Раскрашивание черно-белых изображений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8D5AA3-C1BA-0949-4201-8C981F594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Пустынная Юлия, 5030102/00401</a:t>
            </a:r>
          </a:p>
        </p:txBody>
      </p:sp>
    </p:spTree>
    <p:extLst>
      <p:ext uri="{BB962C8B-B14F-4D97-AF65-F5344CB8AC3E}">
        <p14:creationId xmlns:p14="http://schemas.microsoft.com/office/powerpoint/2010/main" val="157262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61B1-0BDC-40F6-91B2-E9AB7F63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Анализирование данных</a:t>
            </a:r>
            <a:endParaRPr lang="ru-RU" dirty="0"/>
          </a:p>
        </p:txBody>
      </p:sp>
      <p:pic>
        <p:nvPicPr>
          <p:cNvPr id="12" name="Объект 11" descr="Изображение выглядит как кататься на лыжах, снег, на открытом воздухе, небо&#10;&#10;Автоматически созданное описание">
            <a:extLst>
              <a:ext uri="{FF2B5EF4-FFF2-40B4-BE49-F238E27FC236}">
                <a16:creationId xmlns:a16="http://schemas.microsoft.com/office/drawing/2014/main" id="{F41F22E1-A117-4DD2-8E52-3578F0C23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93176"/>
            <a:ext cx="10847203" cy="3523964"/>
          </a:xfrm>
        </p:spPr>
      </p:pic>
    </p:spTree>
    <p:extLst>
      <p:ext uri="{BB962C8B-B14F-4D97-AF65-F5344CB8AC3E}">
        <p14:creationId xmlns:p14="http://schemas.microsoft.com/office/powerpoint/2010/main" val="221593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61B1-0BDC-40F6-91B2-E9AB7F63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Анализирование данных</a:t>
            </a:r>
            <a:endParaRPr lang="ru-RU" dirty="0"/>
          </a:p>
        </p:txBody>
      </p:sp>
      <p:pic>
        <p:nvPicPr>
          <p:cNvPr id="6" name="Объект 5" descr="Изображение выглядит как снимок экрана, на открытом воздухе, растение, лесистая местность&#10;&#10;Автоматически созданное описание">
            <a:extLst>
              <a:ext uri="{FF2B5EF4-FFF2-40B4-BE49-F238E27FC236}">
                <a16:creationId xmlns:a16="http://schemas.microsoft.com/office/drawing/2014/main" id="{150C96F4-5301-4321-92B0-44E9308B7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3176"/>
            <a:ext cx="10515600" cy="3416235"/>
          </a:xfrm>
        </p:spPr>
      </p:pic>
    </p:spTree>
    <p:extLst>
      <p:ext uri="{BB962C8B-B14F-4D97-AF65-F5344CB8AC3E}">
        <p14:creationId xmlns:p14="http://schemas.microsoft.com/office/powerpoint/2010/main" val="146188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61B1-0BDC-40F6-91B2-E9AB7F63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Анализирование данных</a:t>
            </a:r>
            <a:endParaRPr lang="ru-RU" dirty="0"/>
          </a:p>
        </p:txBody>
      </p:sp>
      <p:pic>
        <p:nvPicPr>
          <p:cNvPr id="7" name="Объект 6" descr="Изображение выглядит как на открытом воздухе, небо, облако, транспортное средство&#10;&#10;Автоматически созданное описание">
            <a:extLst>
              <a:ext uri="{FF2B5EF4-FFF2-40B4-BE49-F238E27FC236}">
                <a16:creationId xmlns:a16="http://schemas.microsoft.com/office/drawing/2014/main" id="{5A7B93E5-3825-4CE1-BEB6-2A5775B76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3176"/>
            <a:ext cx="10515600" cy="3416235"/>
          </a:xfrm>
        </p:spPr>
      </p:pic>
    </p:spTree>
    <p:extLst>
      <p:ext uri="{BB962C8B-B14F-4D97-AF65-F5344CB8AC3E}">
        <p14:creationId xmlns:p14="http://schemas.microsoft.com/office/powerpoint/2010/main" val="21625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61B1-0BDC-40F6-91B2-E9AB7F63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Анализирование данных</a:t>
            </a:r>
            <a:endParaRPr lang="ru-RU" dirty="0"/>
          </a:p>
        </p:txBody>
      </p:sp>
      <p:pic>
        <p:nvPicPr>
          <p:cNvPr id="7" name="Объект 6" descr="Изображение выглядит как небо, облако, строительство, Средневековая архитектура&#10;&#10;Автоматически созданное описание">
            <a:extLst>
              <a:ext uri="{FF2B5EF4-FFF2-40B4-BE49-F238E27FC236}">
                <a16:creationId xmlns:a16="http://schemas.microsoft.com/office/drawing/2014/main" id="{8DE1F844-5D00-4649-8DEA-59D48D88E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3176"/>
            <a:ext cx="10515600" cy="3416235"/>
          </a:xfrm>
        </p:spPr>
      </p:pic>
    </p:spTree>
    <p:extLst>
      <p:ext uri="{BB962C8B-B14F-4D97-AF65-F5344CB8AC3E}">
        <p14:creationId xmlns:p14="http://schemas.microsoft.com/office/powerpoint/2010/main" val="417550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8D2AE-48D4-9BDC-1B54-0EC60F1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Функции потерь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83209-AC13-3CAC-8C86-958FCA4C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Для генератора и дискриминатора – </a:t>
            </a:r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Binary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Cross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-</a:t>
            </a:r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Entropy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loss</a:t>
            </a:r>
            <a:endParaRPr lang="ru-RU" b="1" i="0" dirty="0">
              <a:solidFill>
                <a:srgbClr val="333333"/>
              </a:solidFill>
              <a:effectLst/>
              <a:latin typeface="YS Text"/>
            </a:endParaRPr>
          </a:p>
          <a:p>
            <a:r>
              <a:rPr lang="ru-RU" dirty="0">
                <a:ea typeface="+mn-lt"/>
                <a:cs typeface="+mn-lt"/>
              </a:rPr>
              <a:t>Для генератора также – с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редняя абсолютная ошибка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2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4D13E-2449-866B-125C-36F3AF0D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3BFCE-469C-2087-E062-C24978D9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Входные данные: чёрно-белые изображения природы или города, пейзажи.</a:t>
            </a:r>
          </a:p>
          <a:p>
            <a:pPr lvl="1"/>
            <a:r>
              <a:rPr lang="ru-RU" dirty="0" err="1"/>
              <a:t>Препроцессинг</a:t>
            </a:r>
            <a:r>
              <a:rPr lang="ru-RU" dirty="0"/>
              <a:t> полученной информации: загружаем данные, разбиваем их на обучающую и тестовую выборки, и каждую из них в свою очередь разбиваем на </a:t>
            </a:r>
            <a:r>
              <a:rPr lang="ru-RU" dirty="0" err="1"/>
              <a:t>батчи</a:t>
            </a:r>
            <a:endParaRPr lang="ru-RU" dirty="0"/>
          </a:p>
          <a:p>
            <a:pPr lvl="1"/>
            <a:r>
              <a:rPr lang="ru-RU" dirty="0"/>
              <a:t>Представление изображения в цветном варианте: с помощью модели </a:t>
            </a:r>
            <a:r>
              <a:rPr lang="en-US" dirty="0"/>
              <a:t>GAN (</a:t>
            </a:r>
            <a:r>
              <a:rPr lang="ru-RU" dirty="0" err="1"/>
              <a:t>Генеративно</a:t>
            </a:r>
            <a:r>
              <a:rPr lang="ru-RU" dirty="0"/>
              <a:t>-состязательная сеть</a:t>
            </a:r>
            <a:r>
              <a:rPr lang="en-US" dirty="0"/>
              <a:t>) </a:t>
            </a:r>
            <a:r>
              <a:rPr lang="ru-RU" dirty="0"/>
              <a:t>получаем спрогнозированные изображения</a:t>
            </a:r>
          </a:p>
          <a:p>
            <a:r>
              <a:rPr lang="ru-RU" dirty="0"/>
              <a:t>Выходные данные: те же изображения, но цветные .</a:t>
            </a:r>
          </a:p>
        </p:txBody>
      </p:sp>
    </p:spTree>
    <p:extLst>
      <p:ext uri="{BB962C8B-B14F-4D97-AF65-F5344CB8AC3E}">
        <p14:creationId xmlns:p14="http://schemas.microsoft.com/office/powerpoint/2010/main" val="325698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F7081-F805-CEEE-4E76-42921134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Алгоритм работы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DAA1F-0CD4-AFB0-B63A-678F7026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Исходные чёрно-белые изображения</a:t>
            </a:r>
          </a:p>
          <a:p>
            <a:r>
              <a:rPr lang="ru-RU" dirty="0" err="1">
                <a:ea typeface="Calibri"/>
                <a:cs typeface="Calibri"/>
              </a:rPr>
              <a:t>Препроцессинг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>
                <a:ea typeface="Calibri"/>
                <a:cs typeface="Calibri"/>
              </a:rPr>
              <a:t>Обучение генератора и дискриминатора в несколько эпох</a:t>
            </a:r>
          </a:p>
          <a:p>
            <a:r>
              <a:rPr lang="ru-RU" dirty="0">
                <a:ea typeface="Calibri"/>
                <a:cs typeface="Calibri"/>
              </a:rPr>
              <a:t>Получение предсказанных цветных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92255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4AA7E-39CE-996F-3E11-33A1E456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FC54C-57F1-E0D1-FF0A-86DB4892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Использовался </a:t>
            </a:r>
            <a:r>
              <a:rPr lang="ru-RU" dirty="0" err="1"/>
              <a:t>датасет</a:t>
            </a:r>
            <a:r>
              <a:rPr lang="ru-RU" dirty="0"/>
              <a:t>: </a:t>
            </a:r>
            <a:r>
              <a:rPr lang="en-US" dirty="0"/>
              <a:t>https://www.kaggle.com/datasets/theblackmamba31/landscape-image-colorization</a:t>
            </a:r>
            <a:endParaRPr lang="ru-RU" dirty="0"/>
          </a:p>
          <a:p>
            <a:r>
              <a:rPr lang="ru-RU" dirty="0" err="1"/>
              <a:t>Датасет</a:t>
            </a:r>
            <a:r>
              <a:rPr lang="ru-RU" dirty="0"/>
              <a:t> с чёрно-белыми изображениями природы или города</a:t>
            </a:r>
          </a:p>
          <a:p>
            <a:r>
              <a:rPr lang="ru-RU" dirty="0"/>
              <a:t>Изображения с расширением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>
                <a:ea typeface="Calibri"/>
                <a:cs typeface="Calibri"/>
              </a:rPr>
              <a:t>Обучающая выборка - </a:t>
            </a:r>
            <a:r>
              <a:rPr lang="en-US" dirty="0">
                <a:ea typeface="Calibri"/>
                <a:cs typeface="Calibri"/>
              </a:rPr>
              <a:t>400</a:t>
            </a:r>
            <a:r>
              <a:rPr lang="ru-RU" dirty="0">
                <a:ea typeface="Calibri"/>
                <a:cs typeface="Calibri"/>
              </a:rPr>
              <a:t> изображений, тестовая – 100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3502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C7B31-8727-4F75-A38A-76DBB51A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574"/>
            <a:ext cx="10515600" cy="1325563"/>
          </a:xfrm>
        </p:spPr>
        <p:txBody>
          <a:bodyPr/>
          <a:lstStyle/>
          <a:p>
            <a:r>
              <a:rPr lang="ru-RU" dirty="0"/>
              <a:t>Архитектура генератора</a:t>
            </a:r>
          </a:p>
        </p:txBody>
      </p:sp>
      <p:pic>
        <p:nvPicPr>
          <p:cNvPr id="11" name="Объект 10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21B15E4-D1D5-4760-99E8-E4D4075FA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83" y="895645"/>
            <a:ext cx="8186488" cy="5066709"/>
          </a:xfrm>
        </p:spPr>
      </p:pic>
    </p:spTree>
    <p:extLst>
      <p:ext uri="{BB962C8B-B14F-4D97-AF65-F5344CB8AC3E}">
        <p14:creationId xmlns:p14="http://schemas.microsoft.com/office/powerpoint/2010/main" val="37014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C7B31-8727-4F75-A38A-76DBB51A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Архитектура генератора</a:t>
            </a:r>
          </a:p>
        </p:txBody>
      </p:sp>
      <p:pic>
        <p:nvPicPr>
          <p:cNvPr id="6" name="Объект 5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281D1E5-2AAC-454E-9E46-DB7ACC94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30" y="1599616"/>
            <a:ext cx="8448015" cy="4577347"/>
          </a:xfrm>
        </p:spPr>
      </p:pic>
    </p:spTree>
    <p:extLst>
      <p:ext uri="{BB962C8B-B14F-4D97-AF65-F5344CB8AC3E}">
        <p14:creationId xmlns:p14="http://schemas.microsoft.com/office/powerpoint/2010/main" val="14763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C7B31-8727-4F75-A38A-76DBB51A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45"/>
            <a:ext cx="10515600" cy="1325563"/>
          </a:xfrm>
        </p:spPr>
        <p:txBody>
          <a:bodyPr/>
          <a:lstStyle/>
          <a:p>
            <a:r>
              <a:rPr lang="ru-RU" dirty="0"/>
              <a:t>Архитектура дискриминатора</a:t>
            </a:r>
          </a:p>
        </p:txBody>
      </p:sp>
      <p:pic>
        <p:nvPicPr>
          <p:cNvPr id="5" name="Объект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9F98956-E90B-4BE0-9333-E3495BA10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87" y="1580023"/>
            <a:ext cx="8064230" cy="5011453"/>
          </a:xfrm>
        </p:spPr>
      </p:pic>
    </p:spTree>
    <p:extLst>
      <p:ext uri="{BB962C8B-B14F-4D97-AF65-F5344CB8AC3E}">
        <p14:creationId xmlns:p14="http://schemas.microsoft.com/office/powerpoint/2010/main" val="173633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CFB1A-BA6C-703F-F10A-10AC595D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Анализирование данных</a:t>
            </a:r>
            <a:endParaRPr lang="ru-RU" dirty="0"/>
          </a:p>
        </p:txBody>
      </p:sp>
      <p:pic>
        <p:nvPicPr>
          <p:cNvPr id="6" name="Объект 5" descr="Изображение выглядит как облако, природа, на открытом воздухе, небо&#10;&#10;Автоматически созданное описание">
            <a:extLst>
              <a:ext uri="{FF2B5EF4-FFF2-40B4-BE49-F238E27FC236}">
                <a16:creationId xmlns:a16="http://schemas.microsoft.com/office/drawing/2014/main" id="{678FE4F5-EF50-4266-8E9A-2A4EE63E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9" y="1736725"/>
            <a:ext cx="10961926" cy="3561233"/>
          </a:xfrm>
        </p:spPr>
      </p:pic>
    </p:spTree>
    <p:extLst>
      <p:ext uri="{BB962C8B-B14F-4D97-AF65-F5344CB8AC3E}">
        <p14:creationId xmlns:p14="http://schemas.microsoft.com/office/powerpoint/2010/main" val="336372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41E47-FB3C-7E99-3FEA-76D470AA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50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Анализирование данных</a:t>
            </a:r>
            <a:endParaRPr lang="ru-RU" dirty="0"/>
          </a:p>
        </p:txBody>
      </p:sp>
      <p:pic>
        <p:nvPicPr>
          <p:cNvPr id="8" name="Объект 7" descr="Изображение выглядит как небо, облако, строительство, Средневековая архитектура&#10;&#10;Автоматически созданное описание">
            <a:extLst>
              <a:ext uri="{FF2B5EF4-FFF2-40B4-BE49-F238E27FC236}">
                <a16:creationId xmlns:a16="http://schemas.microsoft.com/office/drawing/2014/main" id="{B4AFA93D-DB57-424C-829B-8451408E2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5" y="2094470"/>
            <a:ext cx="10889930" cy="3537844"/>
          </a:xfrm>
        </p:spPr>
      </p:pic>
    </p:spTree>
    <p:extLst>
      <p:ext uri="{BB962C8B-B14F-4D97-AF65-F5344CB8AC3E}">
        <p14:creationId xmlns:p14="http://schemas.microsoft.com/office/powerpoint/2010/main" val="774505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163</Words>
  <Application>Microsoft Office PowerPoint</Application>
  <PresentationFormat>Широкоэкранный</PresentationFormat>
  <Paragraphs>29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YS Text</vt:lpstr>
      <vt:lpstr>Тема Office</vt:lpstr>
      <vt:lpstr>Раскрашивание черно-белых изображений</vt:lpstr>
      <vt:lpstr>Pipeline проекта</vt:lpstr>
      <vt:lpstr>Алгоритм работы</vt:lpstr>
      <vt:lpstr>Входные данные</vt:lpstr>
      <vt:lpstr>Архитектура генератора</vt:lpstr>
      <vt:lpstr>Архитектура генератора</vt:lpstr>
      <vt:lpstr>Архитектура дискриминатора</vt:lpstr>
      <vt:lpstr>Анализирование данных</vt:lpstr>
      <vt:lpstr>Анализирование данных</vt:lpstr>
      <vt:lpstr>Анализирование данных</vt:lpstr>
      <vt:lpstr>Анализирование данных</vt:lpstr>
      <vt:lpstr>Анализирование данных</vt:lpstr>
      <vt:lpstr>Анализирование данных</vt:lpstr>
      <vt:lpstr>Функции потерь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речи и классификация</dc:title>
  <dc:creator>Мария Войт</dc:creator>
  <cp:lastModifiedBy>Пустынная Юлия Николаевна</cp:lastModifiedBy>
  <cp:revision>7</cp:revision>
  <dcterms:created xsi:type="dcterms:W3CDTF">2024-01-21T18:59:25Z</dcterms:created>
  <dcterms:modified xsi:type="dcterms:W3CDTF">2024-04-29T06:16:23Z</dcterms:modified>
</cp:coreProperties>
</file>